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2"/>
  </p:notesMasterIdLst>
  <p:sldIdLst>
    <p:sldId id="256" r:id="rId3"/>
    <p:sldId id="257" r:id="rId4"/>
    <p:sldId id="258" r:id="rId5"/>
    <p:sldId id="259" r:id="rId6"/>
    <p:sldId id="260" r:id="rId7"/>
    <p:sldId id="261"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sz="2000" dirty="0"/>
              <a:t>Công nghiệp 4.0 là xu hướng hiện thời trong việc tự động hóa và trao đổi dữ liệu trong công nghệ sản xuất. Nó bao gồm các hệ thống không gian mạng thực-ảo (cyber-physical system), Internet Vạn Vật và điện toán đám mây và điện toán nhận thức (cognitive computing).</a:t>
            </a:r>
          </a:p>
          <a:p>
            <a:r>
              <a:rPr lang="vi-VN" sz="2000" dirty="0"/>
              <a:t>Công nghiệp 4.0 tạo ra nhà máy thông minh (tiếng Anh: smart factory). Trong các nhà máy thông minh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chuỗi giá trị sử dụng. Công nghiệp 4.0 thường được gọi là cuộc cách mạng công nghiệp thứ tư</a:t>
            </a:r>
          </a:p>
          <a:p>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7</a:t>
            </a:fld>
            <a:endParaRPr lang="en-US"/>
          </a:p>
        </p:txBody>
      </p:sp>
      <p:sp>
        <p:nvSpPr>
          <p:cNvPr id="4" name="Title 3"/>
          <p:cNvSpPr>
            <a:spLocks noGrp="1"/>
          </p:cNvSpPr>
          <p:nvPr>
            <p:ph type="title"/>
          </p:nvPr>
        </p:nvSpPr>
        <p:spPr/>
        <p:txBody>
          <a:bodyPr/>
          <a:lstStyle/>
          <a:p>
            <a:r>
              <a:rPr lang="en-US" dirty="0" err="1"/>
              <a:t>Khái</a:t>
            </a:r>
            <a:r>
              <a:rPr lang="en-US" dirty="0"/>
              <a:t> </a:t>
            </a:r>
            <a:r>
              <a:rPr lang="en-US" dirty="0" err="1"/>
              <a:t>niệm</a:t>
            </a:r>
            <a:r>
              <a:rPr lang="en-US" dirty="0"/>
              <a:t> </a:t>
            </a:r>
            <a:r>
              <a:rPr lang="en-US" dirty="0" err="1"/>
              <a:t>về</a:t>
            </a:r>
            <a:r>
              <a:rPr lang="en-US" dirty="0"/>
              <a:t> </a:t>
            </a:r>
            <a:r>
              <a:rPr lang="en-US" dirty="0" err="1"/>
              <a:t>công</a:t>
            </a:r>
            <a:r>
              <a:rPr lang="en-US" dirty="0"/>
              <a:t> </a:t>
            </a:r>
            <a:r>
              <a:rPr lang="en-US" dirty="0" err="1"/>
              <a:t>nghiệp</a:t>
            </a:r>
            <a:r>
              <a:rPr lang="en-US" dirty="0"/>
              <a:t> 4.0</a:t>
            </a:r>
            <a:br>
              <a:rPr lang="en-US" dirty="0"/>
            </a:br>
            <a:endParaRPr lang="en-US" dirty="0"/>
          </a:p>
        </p:txBody>
      </p:sp>
    </p:spTree>
    <p:extLst>
      <p:ext uri="{BB962C8B-B14F-4D97-AF65-F5344CB8AC3E}">
        <p14:creationId xmlns:p14="http://schemas.microsoft.com/office/powerpoint/2010/main" val="29555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FF3FB215-F31D-4572-B976-82201FC7BDB7}" type="slidenum">
              <a:rPr lang="en-US" smtClean="0"/>
              <a:t>8</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 xmlns:a16="http://schemas.microsoft.com/office/drawing/2014/main"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 xmlns:a16="http://schemas.microsoft.com/office/drawing/2014/main"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 xmlns:a16="http://schemas.microsoft.com/office/drawing/2014/main"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 xmlns:a16="http://schemas.microsoft.com/office/drawing/2014/main"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 xmlns:a16="http://schemas.microsoft.com/office/drawing/2014/main"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 xmlns:a16="http://schemas.microsoft.com/office/drawing/2014/main"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a:solidFill>
                  <a:prstClr val="white"/>
                </a:solidFill>
                <a:cs typeface="Arial" pitchFamily="34" charset="0"/>
              </a:rPr>
              <a:t>Insert the Sub Title of</a:t>
            </a:r>
          </a:p>
          <a:p>
            <a:pPr algn="ctr"/>
            <a:r>
              <a:rPr lang="en-US" altLang="ko-KR" sz="1867" dirty="0">
                <a:solidFill>
                  <a:prstClr val="white"/>
                </a:solidFill>
                <a:cs typeface="Arial" pitchFamily="34" charset="0"/>
              </a:rPr>
              <a:t>Your Presentation</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TotalTime>
  <Words>816</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Khái niệm về công nghiệp 4.0 </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16</cp:revision>
  <dcterms:created xsi:type="dcterms:W3CDTF">2019-05-28T08:54:36Z</dcterms:created>
  <dcterms:modified xsi:type="dcterms:W3CDTF">2019-05-29T11:05:56Z</dcterms:modified>
</cp:coreProperties>
</file>