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7"/>
  </p:notesMasterIdLst>
  <p:sldIdLst>
    <p:sldId id="256" r:id="rId3"/>
    <p:sldId id="257" r:id="rId4"/>
    <p:sldId id="258" r:id="rId5"/>
    <p:sldId id="259" r:id="rId6"/>
    <p:sldId id="260" r:id="rId7"/>
    <p:sldId id="261" r:id="rId8"/>
    <p:sldId id="265" r:id="rId9"/>
    <p:sldId id="266" r:id="rId10"/>
    <p:sldId id="267" r:id="rId11"/>
    <p:sldId id="269" r:id="rId12"/>
    <p:sldId id="270" r:id="rId13"/>
    <p:sldId id="268"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13</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316</TotalTime>
  <Words>1348</Words>
  <Application>Microsoft Office PowerPoint</Application>
  <PresentationFormat>Widescreen</PresentationFormat>
  <Paragraphs>60</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Thuận lợi và khó khăn của công nghiệp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28</cp:revision>
  <dcterms:created xsi:type="dcterms:W3CDTF">2019-05-28T08:54:36Z</dcterms:created>
  <dcterms:modified xsi:type="dcterms:W3CDTF">2019-05-29T15:58:37Z</dcterms:modified>
</cp:coreProperties>
</file>