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7559675" cx="10439400"/>
  <p:notesSz cx="6858000" cy="9144000"/>
  <p:embeddedFontLst>
    <p:embeddedFont>
      <p:font typeface="DM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8">
          <p15:clr>
            <a:srgbClr val="A4A3A4"/>
          </p15:clr>
        </p15:guide>
        <p15:guide id="2" pos="328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PSSJHSCrCi7M/YQFvRAJinw1s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8" orient="horz"/>
        <p:guide pos="3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DMSans-boldItalic.fntdata"/><Relationship Id="rId10" Type="http://schemas.openxmlformats.org/officeDocument/2006/relationships/font" Target="fonts/DMSans-italic.fntdata"/><Relationship Id="rId12" Type="http://customschemas.google.com/relationships/presentationmetadata" Target="metadata"/><Relationship Id="rId9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61666" y="685800"/>
            <a:ext cx="473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1062038" y="685800"/>
            <a:ext cx="47355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355878" y="6218168"/>
            <a:ext cx="6849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hasCustomPrompt="1" type="title"/>
          </p:nvPr>
        </p:nvSpPr>
        <p:spPr>
          <a:xfrm>
            <a:off x="355878" y="1625800"/>
            <a:ext cx="9728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355878" y="4633191"/>
            <a:ext cx="97281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355887" y="1094388"/>
            <a:ext cx="972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355878" y="4165643"/>
            <a:ext cx="97281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55878" y="3161354"/>
            <a:ext cx="97281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55878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517307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355878" y="816630"/>
            <a:ext cx="320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355878" y="2042457"/>
            <a:ext cx="32061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559734" y="661638"/>
            <a:ext cx="72702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5220000" y="-184"/>
            <a:ext cx="5220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303130" y="1812541"/>
            <a:ext cx="4618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83" name="Google Shape;83;p22"/>
          <p:cNvSpPr txBox="1"/>
          <p:nvPr>
            <p:ph idx="1" type="subTitle"/>
          </p:nvPr>
        </p:nvSpPr>
        <p:spPr>
          <a:xfrm>
            <a:off x="303130" y="4120005"/>
            <a:ext cx="4618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5639587" y="1064257"/>
            <a:ext cx="4380900" cy="54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355887" y="1094388"/>
            <a:ext cx="972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355878" y="4165643"/>
            <a:ext cx="97281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355878" y="6218168"/>
            <a:ext cx="6849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hasCustomPrompt="1" type="title"/>
          </p:nvPr>
        </p:nvSpPr>
        <p:spPr>
          <a:xfrm>
            <a:off x="355878" y="1625801"/>
            <a:ext cx="9728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t>xx%</a:t>
            </a:r>
          </a:p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355878" y="4633192"/>
            <a:ext cx="97281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355878" y="3161354"/>
            <a:ext cx="97281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55878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5517307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55878" y="816630"/>
            <a:ext cx="320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55878" y="2042457"/>
            <a:ext cx="32061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559734" y="661638"/>
            <a:ext cx="72702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5220000" y="-184"/>
            <a:ext cx="5220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>
            <p:ph type="title"/>
          </p:nvPr>
        </p:nvSpPr>
        <p:spPr>
          <a:xfrm>
            <a:off x="303130" y="1812541"/>
            <a:ext cx="4618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303130" y="4120005"/>
            <a:ext cx="4618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639587" y="1064257"/>
            <a:ext cx="4380900" cy="54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0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DM Sans"/>
              <a:buChar char="●"/>
              <a:defRPr b="0" i="0" sz="2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■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■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DM Sans"/>
              <a:buChar char="■"/>
              <a:defRPr b="0" i="0" sz="1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1">
          <p15:clr>
            <a:srgbClr val="FF00FF"/>
          </p15:clr>
        </p15:guide>
        <p15:guide id="2" pos="3288">
          <p15:clr>
            <a:srgbClr val="EA4335"/>
          </p15:clr>
        </p15:guide>
        <p15:guide id="3" pos="699">
          <p15:clr>
            <a:srgbClr val="EA4335"/>
          </p15:clr>
        </p15:guide>
        <p15:guide id="4" orient="horz" pos="180">
          <p15:clr>
            <a:srgbClr val="FF00FF"/>
          </p15:clr>
        </p15:guide>
        <p15:guide id="5" pos="6395">
          <p15:clr>
            <a:srgbClr val="FF00FF"/>
          </p15:clr>
        </p15:guide>
        <p15:guide id="6" pos="1217">
          <p15:clr>
            <a:srgbClr val="EA4335"/>
          </p15:clr>
        </p15:guide>
        <p15:guide id="7" pos="1735">
          <p15:clr>
            <a:srgbClr val="EA4335"/>
          </p15:clr>
        </p15:guide>
        <p15:guide id="8" pos="2253">
          <p15:clr>
            <a:srgbClr val="EA4335"/>
          </p15:clr>
        </p15:guide>
        <p15:guide id="9" pos="2770">
          <p15:clr>
            <a:srgbClr val="EA4335"/>
          </p15:clr>
        </p15:guide>
        <p15:guide id="10" pos="3806">
          <p15:clr>
            <a:srgbClr val="EA4335"/>
          </p15:clr>
        </p15:guide>
        <p15:guide id="11" pos="4324">
          <p15:clr>
            <a:srgbClr val="EA4335"/>
          </p15:clr>
        </p15:guide>
        <p15:guide id="12" pos="4842">
          <p15:clr>
            <a:srgbClr val="EA4335"/>
          </p15:clr>
        </p15:guide>
        <p15:guide id="13" pos="5359">
          <p15:clr>
            <a:srgbClr val="EA4335"/>
          </p15:clr>
        </p15:guide>
        <p15:guide id="14" pos="5877">
          <p15:clr>
            <a:srgbClr val="EA4335"/>
          </p15:clr>
        </p15:guide>
        <p15:guide id="15" orient="horz" pos="547">
          <p15:clr>
            <a:srgbClr val="EA4335"/>
          </p15:clr>
        </p15:guide>
        <p15:guide id="16" orient="horz" pos="913">
          <p15:clr>
            <a:srgbClr val="EA4335"/>
          </p15:clr>
        </p15:guide>
        <p15:guide id="17" orient="horz" pos="1280">
          <p15:clr>
            <a:srgbClr val="EA4335"/>
          </p15:clr>
        </p15:guide>
        <p15:guide id="18" orient="horz" pos="1647">
          <p15:clr>
            <a:srgbClr val="EA4335"/>
          </p15:clr>
        </p15:guide>
        <p15:guide id="19" orient="horz" pos="2013">
          <p15:clr>
            <a:srgbClr val="EA4335"/>
          </p15:clr>
        </p15:guide>
        <p15:guide id="20" orient="horz" pos="2381">
          <p15:clr>
            <a:srgbClr val="EA4335"/>
          </p15:clr>
        </p15:guide>
        <p15:guide id="21" orient="horz" pos="2747">
          <p15:clr>
            <a:srgbClr val="EA4335"/>
          </p15:clr>
        </p15:guide>
        <p15:guide id="22" orient="horz" pos="3113">
          <p15:clr>
            <a:srgbClr val="EA4335"/>
          </p15:clr>
        </p15:guide>
        <p15:guide id="23" orient="horz" pos="3480">
          <p15:clr>
            <a:srgbClr val="EA4335"/>
          </p15:clr>
        </p15:guide>
        <p15:guide id="24" orient="horz" pos="3846">
          <p15:clr>
            <a:srgbClr val="EA4335"/>
          </p15:clr>
        </p15:guide>
        <p15:guide id="25" orient="horz" pos="4213">
          <p15:clr>
            <a:srgbClr val="EA4335"/>
          </p15:clr>
        </p15:guide>
        <p15:guide id="26" orient="horz" pos="4580">
          <p15:clr>
            <a:srgbClr val="FF00F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0" y="-21290"/>
            <a:ext cx="10439400" cy="760225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716696" y="3686764"/>
            <a:ext cx="2435466" cy="8025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716696" y="4493975"/>
            <a:ext cx="2435466" cy="8025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716696" y="5296496"/>
            <a:ext cx="2435466" cy="8025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716696" y="6089175"/>
            <a:ext cx="2435466" cy="8025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37" y="7122305"/>
            <a:ext cx="822426" cy="151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90989" y="285750"/>
            <a:ext cx="2544100" cy="9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315275" lIns="0" spcFirstLastPara="1" rIns="315275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de-DE" sz="2000" u="none" cap="none" strike="noStrike">
                <a:solidFill>
                  <a:srgbClr val="171735"/>
                </a:solidFill>
                <a:latin typeface="Arial"/>
                <a:ea typeface="Arial"/>
                <a:cs typeface="Arial"/>
                <a:sym typeface="Arial"/>
              </a:rPr>
              <a:t>Habit Roadmap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-DE" sz="1200" u="none" cap="none" strike="noStrike">
                <a:solidFill>
                  <a:srgbClr val="171735"/>
                </a:solidFill>
                <a:latin typeface="Arial"/>
                <a:ea typeface="Arial"/>
                <a:cs typeface="Arial"/>
                <a:sym typeface="Arial"/>
              </a:rPr>
              <a:t>Von: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8934463" y="7101825"/>
            <a:ext cx="12177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 Forever Day One 2020</a:t>
            </a:r>
            <a:endParaRPr b="0" i="0" sz="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287237" y="965011"/>
            <a:ext cx="2227363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8" name="Google Shape;108;p1"/>
          <p:cNvSpPr txBox="1"/>
          <p:nvPr/>
        </p:nvSpPr>
        <p:spPr>
          <a:xfrm>
            <a:off x="684633" y="1438842"/>
            <a:ext cx="4300910" cy="67925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 1: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84633" y="2119132"/>
            <a:ext cx="4300910" cy="70155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 2: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762157" y="3271601"/>
            <a:ext cx="40716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Woche 1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2427925" y="3271601"/>
            <a:ext cx="40716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Woche 2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4093692" y="3271601"/>
            <a:ext cx="40716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Woche 3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5773636" y="3271601"/>
            <a:ext cx="40716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Woche 4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762157" y="5125275"/>
            <a:ext cx="40716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Woche 5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2427925" y="5125275"/>
            <a:ext cx="40716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Woche 6</a:t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4093692" y="5125275"/>
            <a:ext cx="40716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Woche 7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5773636" y="5125275"/>
            <a:ext cx="40716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Woche 8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287237" y="3845760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1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287237" y="4173597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2</a:t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287237" y="4501434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3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287237" y="4829271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4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287237" y="5663993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1</a:t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287237" y="5991830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2</a:t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287237" y="6319667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3</a:t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287237" y="6647504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4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5773635" y="2114161"/>
            <a:ext cx="4378527" cy="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773635" y="2469261"/>
            <a:ext cx="4378527" cy="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24193" y="2132565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3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5824192" y="2498596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4</a:t>
            </a:r>
            <a:endParaRPr/>
          </a:p>
        </p:txBody>
      </p:sp>
      <p:grpSp>
        <p:nvGrpSpPr>
          <p:cNvPr id="130" name="Google Shape;130;p1"/>
          <p:cNvGrpSpPr/>
          <p:nvPr/>
        </p:nvGrpSpPr>
        <p:grpSpPr>
          <a:xfrm>
            <a:off x="698450" y="3489017"/>
            <a:ext cx="1640803" cy="1579182"/>
            <a:chOff x="698450" y="3490002"/>
            <a:chExt cx="1640803" cy="1579182"/>
          </a:xfrm>
        </p:grpSpPr>
        <p:sp>
          <p:nvSpPr>
            <p:cNvPr id="131" name="Google Shape;131;p1"/>
            <p:cNvSpPr txBox="1"/>
            <p:nvPr/>
          </p:nvSpPr>
          <p:spPr>
            <a:xfrm>
              <a:off x="698450" y="3490002"/>
              <a:ext cx="1637210" cy="15779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0000" lIns="180000" spcFirstLastPara="1" rIns="180000" wrap="square" tIns="180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Google Shape;132;p1"/>
            <p:cNvCxnSpPr/>
            <p:nvPr/>
          </p:nvCxnSpPr>
          <p:spPr>
            <a:xfrm>
              <a:off x="934212" y="3492877"/>
              <a:ext cx="0" cy="1570991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1168099" y="3492877"/>
              <a:ext cx="0" cy="1565675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1401986" y="3492877"/>
              <a:ext cx="0" cy="1576307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1635873" y="3492877"/>
              <a:ext cx="0" cy="1565675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1869760" y="3492877"/>
              <a:ext cx="0" cy="1573206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2103647" y="3492877"/>
              <a:ext cx="0" cy="1563681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"/>
            <p:cNvSpPr/>
            <p:nvPr/>
          </p:nvSpPr>
          <p:spPr>
            <a:xfrm>
              <a:off x="700324" y="3541675"/>
              <a:ext cx="233875" cy="12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 flipH="1">
              <a:off x="934212" y="3541675"/>
              <a:ext cx="233887" cy="12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68675" y="3541675"/>
              <a:ext cx="233875" cy="12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02850" y="3541675"/>
              <a:ext cx="233875" cy="12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637026" y="3541675"/>
              <a:ext cx="233875" cy="12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871202" y="3541675"/>
              <a:ext cx="233875" cy="12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105378" y="3541675"/>
              <a:ext cx="233875" cy="129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45" name="Google Shape;145;p1"/>
            <p:cNvCxnSpPr/>
            <p:nvPr/>
          </p:nvCxnSpPr>
          <p:spPr>
            <a:xfrm>
              <a:off x="698607" y="3737938"/>
              <a:ext cx="1638928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698607" y="4064106"/>
              <a:ext cx="1638928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698607" y="4390274"/>
              <a:ext cx="1638928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>
              <a:off x="698607" y="4716442"/>
              <a:ext cx="1638928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" name="Google Shape;149;p1"/>
          <p:cNvSpPr/>
          <p:nvPr/>
        </p:nvSpPr>
        <p:spPr>
          <a:xfrm>
            <a:off x="7767252" y="3724359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1</a:t>
            </a:r>
            <a:endParaRPr/>
          </a:p>
        </p:txBody>
      </p:sp>
      <p:sp>
        <p:nvSpPr>
          <p:cNvPr id="150" name="Google Shape;150;p1"/>
          <p:cNvSpPr/>
          <p:nvPr/>
        </p:nvSpPr>
        <p:spPr>
          <a:xfrm>
            <a:off x="7767253" y="4545119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2</a:t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7767253" y="5336799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3</a:t>
            </a: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7767252" y="6148785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4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5773635" y="1400929"/>
            <a:ext cx="4378527" cy="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5773635" y="1756029"/>
            <a:ext cx="4378527" cy="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5824193" y="1419333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1</a:t>
            </a:r>
            <a:endParaRPr/>
          </a:p>
        </p:txBody>
      </p:sp>
      <p:sp>
        <p:nvSpPr>
          <p:cNvPr id="156" name="Google Shape;156;p1"/>
          <p:cNvSpPr/>
          <p:nvPr/>
        </p:nvSpPr>
        <p:spPr>
          <a:xfrm>
            <a:off x="5824192" y="1785364"/>
            <a:ext cx="327013" cy="129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Habit 2</a:t>
            </a:r>
            <a:endParaRPr/>
          </a:p>
        </p:txBody>
      </p:sp>
      <p:sp>
        <p:nvSpPr>
          <p:cNvPr id="157" name="Google Shape;157;p1"/>
          <p:cNvSpPr/>
          <p:nvPr/>
        </p:nvSpPr>
        <p:spPr>
          <a:xfrm>
            <a:off x="7716702" y="3271601"/>
            <a:ext cx="2220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Reflexion</a:t>
            </a:r>
            <a:r>
              <a:rPr lang="de-DE" sz="800">
                <a:solidFill>
                  <a:srgbClr val="777777"/>
                </a:solidFill>
              </a:rPr>
              <a:t>: Wie zufrieden bist du mit der Etablierung deiner Gewohnheit?</a:t>
            </a:r>
            <a:r>
              <a:rPr b="0" i="0" lang="de-DE" sz="8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777777"/>
              </a:solidFill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5137273" y="1850125"/>
            <a:ext cx="484632" cy="484632"/>
          </a:xfrm>
          <a:prstGeom prst="chevron">
            <a:avLst>
              <a:gd fmla="val 50000" name="adj"/>
            </a:avLst>
          </a:prstGeom>
          <a:noFill/>
          <a:ln cap="flat" cmpd="sng" w="25400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746039" y="3830660"/>
            <a:ext cx="155448" cy="155448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746039" y="4148160"/>
            <a:ext cx="155448" cy="155448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46039" y="4478360"/>
            <a:ext cx="155448" cy="155448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746039" y="4821260"/>
            <a:ext cx="155448" cy="155448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4081367" y="3489071"/>
            <a:ext cx="1640928" cy="1579075"/>
            <a:chOff x="698450" y="3490002"/>
            <a:chExt cx="1640928" cy="1579075"/>
          </a:xfrm>
        </p:grpSpPr>
        <p:sp>
          <p:nvSpPr>
            <p:cNvPr id="164" name="Google Shape;164;p1"/>
            <p:cNvSpPr txBox="1"/>
            <p:nvPr/>
          </p:nvSpPr>
          <p:spPr>
            <a:xfrm>
              <a:off x="698450" y="3490002"/>
              <a:ext cx="1637100" cy="1578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0000" lIns="180000" spcFirstLastPara="1" rIns="180000" wrap="square" tIns="180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1"/>
            <p:cNvCxnSpPr/>
            <p:nvPr/>
          </p:nvCxnSpPr>
          <p:spPr>
            <a:xfrm>
              <a:off x="934212" y="3492877"/>
              <a:ext cx="0" cy="15711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"/>
            <p:cNvCxnSpPr/>
            <p:nvPr/>
          </p:nvCxnSpPr>
          <p:spPr>
            <a:xfrm>
              <a:off x="1168099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"/>
            <p:cNvCxnSpPr/>
            <p:nvPr/>
          </p:nvCxnSpPr>
          <p:spPr>
            <a:xfrm>
              <a:off x="1401986" y="3492877"/>
              <a:ext cx="0" cy="1576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"/>
            <p:cNvCxnSpPr/>
            <p:nvPr/>
          </p:nvCxnSpPr>
          <p:spPr>
            <a:xfrm>
              <a:off x="1635873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/>
            <p:nvPr/>
          </p:nvCxnSpPr>
          <p:spPr>
            <a:xfrm>
              <a:off x="1869760" y="3492877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1"/>
            <p:cNvCxnSpPr/>
            <p:nvPr/>
          </p:nvCxnSpPr>
          <p:spPr>
            <a:xfrm>
              <a:off x="2103647" y="3492877"/>
              <a:ext cx="0" cy="15636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"/>
            <p:cNvSpPr/>
            <p:nvPr/>
          </p:nvSpPr>
          <p:spPr>
            <a:xfrm>
              <a:off x="700324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72" name="Google Shape;172;p1"/>
            <p:cNvSpPr/>
            <p:nvPr/>
          </p:nvSpPr>
          <p:spPr>
            <a:xfrm flipH="1">
              <a:off x="934099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168675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402850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637026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871202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105378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78" name="Google Shape;178;p1"/>
            <p:cNvCxnSpPr/>
            <p:nvPr/>
          </p:nvCxnSpPr>
          <p:spPr>
            <a:xfrm>
              <a:off x="698607" y="3737938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1"/>
            <p:cNvCxnSpPr/>
            <p:nvPr/>
          </p:nvCxnSpPr>
          <p:spPr>
            <a:xfrm>
              <a:off x="698607" y="4064106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1"/>
            <p:cNvCxnSpPr/>
            <p:nvPr/>
          </p:nvCxnSpPr>
          <p:spPr>
            <a:xfrm>
              <a:off x="698607" y="4390274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"/>
            <p:cNvCxnSpPr/>
            <p:nvPr/>
          </p:nvCxnSpPr>
          <p:spPr>
            <a:xfrm>
              <a:off x="698607" y="4716442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2" name="Google Shape;182;p1"/>
          <p:cNvGrpSpPr/>
          <p:nvPr/>
        </p:nvGrpSpPr>
        <p:grpSpPr>
          <a:xfrm>
            <a:off x="5772888" y="3489071"/>
            <a:ext cx="1640928" cy="1579075"/>
            <a:chOff x="698450" y="3490002"/>
            <a:chExt cx="1640928" cy="1579075"/>
          </a:xfrm>
        </p:grpSpPr>
        <p:sp>
          <p:nvSpPr>
            <p:cNvPr id="183" name="Google Shape;183;p1"/>
            <p:cNvSpPr txBox="1"/>
            <p:nvPr/>
          </p:nvSpPr>
          <p:spPr>
            <a:xfrm>
              <a:off x="698450" y="3490002"/>
              <a:ext cx="1637100" cy="1578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0000" lIns="180000" spcFirstLastPara="1" rIns="180000" wrap="square" tIns="180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1"/>
            <p:cNvCxnSpPr/>
            <p:nvPr/>
          </p:nvCxnSpPr>
          <p:spPr>
            <a:xfrm>
              <a:off x="934212" y="3492877"/>
              <a:ext cx="0" cy="15711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"/>
            <p:cNvCxnSpPr/>
            <p:nvPr/>
          </p:nvCxnSpPr>
          <p:spPr>
            <a:xfrm>
              <a:off x="1168099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1"/>
            <p:cNvCxnSpPr/>
            <p:nvPr/>
          </p:nvCxnSpPr>
          <p:spPr>
            <a:xfrm>
              <a:off x="1401986" y="3492877"/>
              <a:ext cx="0" cy="1576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"/>
            <p:cNvCxnSpPr/>
            <p:nvPr/>
          </p:nvCxnSpPr>
          <p:spPr>
            <a:xfrm>
              <a:off x="1635873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"/>
            <p:cNvCxnSpPr/>
            <p:nvPr/>
          </p:nvCxnSpPr>
          <p:spPr>
            <a:xfrm>
              <a:off x="1869760" y="3492877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"/>
            <p:cNvCxnSpPr/>
            <p:nvPr/>
          </p:nvCxnSpPr>
          <p:spPr>
            <a:xfrm>
              <a:off x="2103647" y="3492877"/>
              <a:ext cx="0" cy="15636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0" name="Google Shape;190;p1"/>
            <p:cNvSpPr/>
            <p:nvPr/>
          </p:nvSpPr>
          <p:spPr>
            <a:xfrm>
              <a:off x="700324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1" name="Google Shape;191;p1"/>
            <p:cNvSpPr/>
            <p:nvPr/>
          </p:nvSpPr>
          <p:spPr>
            <a:xfrm flipH="1">
              <a:off x="934099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68675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402850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637026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871202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105378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97" name="Google Shape;197;p1"/>
            <p:cNvCxnSpPr/>
            <p:nvPr/>
          </p:nvCxnSpPr>
          <p:spPr>
            <a:xfrm>
              <a:off x="698607" y="3737938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"/>
            <p:cNvCxnSpPr/>
            <p:nvPr/>
          </p:nvCxnSpPr>
          <p:spPr>
            <a:xfrm>
              <a:off x="698607" y="4064106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"/>
            <p:cNvCxnSpPr/>
            <p:nvPr/>
          </p:nvCxnSpPr>
          <p:spPr>
            <a:xfrm>
              <a:off x="698607" y="4390274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1"/>
            <p:cNvCxnSpPr/>
            <p:nvPr/>
          </p:nvCxnSpPr>
          <p:spPr>
            <a:xfrm>
              <a:off x="698607" y="4716442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1" name="Google Shape;201;p1"/>
          <p:cNvGrpSpPr/>
          <p:nvPr/>
        </p:nvGrpSpPr>
        <p:grpSpPr>
          <a:xfrm>
            <a:off x="2389846" y="3489071"/>
            <a:ext cx="1640928" cy="1579075"/>
            <a:chOff x="698450" y="3490002"/>
            <a:chExt cx="1640928" cy="1579075"/>
          </a:xfrm>
        </p:grpSpPr>
        <p:sp>
          <p:nvSpPr>
            <p:cNvPr id="202" name="Google Shape;202;p1"/>
            <p:cNvSpPr txBox="1"/>
            <p:nvPr/>
          </p:nvSpPr>
          <p:spPr>
            <a:xfrm>
              <a:off x="698450" y="3490002"/>
              <a:ext cx="1637100" cy="1578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0000" lIns="180000" spcFirstLastPara="1" rIns="180000" wrap="square" tIns="180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1"/>
            <p:cNvCxnSpPr/>
            <p:nvPr/>
          </p:nvCxnSpPr>
          <p:spPr>
            <a:xfrm>
              <a:off x="934212" y="3492877"/>
              <a:ext cx="0" cy="15711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"/>
            <p:cNvCxnSpPr/>
            <p:nvPr/>
          </p:nvCxnSpPr>
          <p:spPr>
            <a:xfrm>
              <a:off x="1168099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1"/>
            <p:cNvCxnSpPr/>
            <p:nvPr/>
          </p:nvCxnSpPr>
          <p:spPr>
            <a:xfrm>
              <a:off x="1401986" y="3492877"/>
              <a:ext cx="0" cy="1576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"/>
            <p:cNvCxnSpPr/>
            <p:nvPr/>
          </p:nvCxnSpPr>
          <p:spPr>
            <a:xfrm>
              <a:off x="1635873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"/>
            <p:cNvCxnSpPr/>
            <p:nvPr/>
          </p:nvCxnSpPr>
          <p:spPr>
            <a:xfrm>
              <a:off x="1869760" y="3492877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"/>
            <p:cNvCxnSpPr/>
            <p:nvPr/>
          </p:nvCxnSpPr>
          <p:spPr>
            <a:xfrm>
              <a:off x="2103647" y="3492877"/>
              <a:ext cx="0" cy="15636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1"/>
            <p:cNvSpPr/>
            <p:nvPr/>
          </p:nvSpPr>
          <p:spPr>
            <a:xfrm>
              <a:off x="700324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0" name="Google Shape;210;p1"/>
            <p:cNvSpPr/>
            <p:nvPr/>
          </p:nvSpPr>
          <p:spPr>
            <a:xfrm flipH="1">
              <a:off x="934099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168675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402850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637026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871202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2105378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216" name="Google Shape;216;p1"/>
            <p:cNvCxnSpPr/>
            <p:nvPr/>
          </p:nvCxnSpPr>
          <p:spPr>
            <a:xfrm>
              <a:off x="698607" y="3737938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1"/>
            <p:cNvCxnSpPr/>
            <p:nvPr/>
          </p:nvCxnSpPr>
          <p:spPr>
            <a:xfrm>
              <a:off x="698607" y="4064106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"/>
            <p:cNvCxnSpPr/>
            <p:nvPr/>
          </p:nvCxnSpPr>
          <p:spPr>
            <a:xfrm>
              <a:off x="698607" y="4390274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1"/>
            <p:cNvCxnSpPr/>
            <p:nvPr/>
          </p:nvCxnSpPr>
          <p:spPr>
            <a:xfrm>
              <a:off x="698607" y="4716442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0" name="Google Shape;220;p1"/>
          <p:cNvGrpSpPr/>
          <p:nvPr/>
        </p:nvGrpSpPr>
        <p:grpSpPr>
          <a:xfrm>
            <a:off x="698450" y="5317817"/>
            <a:ext cx="1640928" cy="1579075"/>
            <a:chOff x="698450" y="3490002"/>
            <a:chExt cx="1640928" cy="1579075"/>
          </a:xfrm>
        </p:grpSpPr>
        <p:sp>
          <p:nvSpPr>
            <p:cNvPr id="221" name="Google Shape;221;p1"/>
            <p:cNvSpPr txBox="1"/>
            <p:nvPr/>
          </p:nvSpPr>
          <p:spPr>
            <a:xfrm>
              <a:off x="698450" y="3490002"/>
              <a:ext cx="1637100" cy="1578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0000" lIns="180000" spcFirstLastPara="1" rIns="180000" wrap="square" tIns="180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" name="Google Shape;222;p1"/>
            <p:cNvCxnSpPr/>
            <p:nvPr/>
          </p:nvCxnSpPr>
          <p:spPr>
            <a:xfrm>
              <a:off x="934212" y="3492877"/>
              <a:ext cx="0" cy="15711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1"/>
            <p:cNvCxnSpPr/>
            <p:nvPr/>
          </p:nvCxnSpPr>
          <p:spPr>
            <a:xfrm>
              <a:off x="1168099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1"/>
            <p:cNvCxnSpPr/>
            <p:nvPr/>
          </p:nvCxnSpPr>
          <p:spPr>
            <a:xfrm>
              <a:off x="1401986" y="3492877"/>
              <a:ext cx="0" cy="1576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1"/>
            <p:cNvCxnSpPr/>
            <p:nvPr/>
          </p:nvCxnSpPr>
          <p:spPr>
            <a:xfrm>
              <a:off x="1635873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1"/>
            <p:cNvCxnSpPr/>
            <p:nvPr/>
          </p:nvCxnSpPr>
          <p:spPr>
            <a:xfrm>
              <a:off x="1869760" y="3492877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1"/>
            <p:cNvCxnSpPr/>
            <p:nvPr/>
          </p:nvCxnSpPr>
          <p:spPr>
            <a:xfrm>
              <a:off x="2103647" y="3492877"/>
              <a:ext cx="0" cy="15636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1"/>
            <p:cNvSpPr/>
            <p:nvPr/>
          </p:nvSpPr>
          <p:spPr>
            <a:xfrm>
              <a:off x="700324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9" name="Google Shape;229;p1"/>
            <p:cNvSpPr/>
            <p:nvPr/>
          </p:nvSpPr>
          <p:spPr>
            <a:xfrm flipH="1">
              <a:off x="934099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168675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02850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1637026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1871202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2105378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235" name="Google Shape;235;p1"/>
            <p:cNvCxnSpPr/>
            <p:nvPr/>
          </p:nvCxnSpPr>
          <p:spPr>
            <a:xfrm>
              <a:off x="698607" y="3737938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1"/>
            <p:cNvCxnSpPr/>
            <p:nvPr/>
          </p:nvCxnSpPr>
          <p:spPr>
            <a:xfrm>
              <a:off x="698607" y="4064106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1"/>
            <p:cNvCxnSpPr/>
            <p:nvPr/>
          </p:nvCxnSpPr>
          <p:spPr>
            <a:xfrm>
              <a:off x="698607" y="4390274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1"/>
            <p:cNvCxnSpPr/>
            <p:nvPr/>
          </p:nvCxnSpPr>
          <p:spPr>
            <a:xfrm>
              <a:off x="698607" y="4716442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9" name="Google Shape;239;p1"/>
          <p:cNvGrpSpPr/>
          <p:nvPr/>
        </p:nvGrpSpPr>
        <p:grpSpPr>
          <a:xfrm>
            <a:off x="4081367" y="5317871"/>
            <a:ext cx="1640928" cy="1579075"/>
            <a:chOff x="698450" y="3490002"/>
            <a:chExt cx="1640928" cy="1579075"/>
          </a:xfrm>
        </p:grpSpPr>
        <p:sp>
          <p:nvSpPr>
            <p:cNvPr id="240" name="Google Shape;240;p1"/>
            <p:cNvSpPr txBox="1"/>
            <p:nvPr/>
          </p:nvSpPr>
          <p:spPr>
            <a:xfrm>
              <a:off x="698450" y="3490002"/>
              <a:ext cx="1637100" cy="1578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0000" lIns="180000" spcFirstLastPara="1" rIns="180000" wrap="square" tIns="180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1"/>
            <p:cNvCxnSpPr/>
            <p:nvPr/>
          </p:nvCxnSpPr>
          <p:spPr>
            <a:xfrm>
              <a:off x="934212" y="3492877"/>
              <a:ext cx="0" cy="15711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1"/>
            <p:cNvCxnSpPr/>
            <p:nvPr/>
          </p:nvCxnSpPr>
          <p:spPr>
            <a:xfrm>
              <a:off x="1168099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1"/>
            <p:cNvCxnSpPr/>
            <p:nvPr/>
          </p:nvCxnSpPr>
          <p:spPr>
            <a:xfrm>
              <a:off x="1401986" y="3492877"/>
              <a:ext cx="0" cy="1576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"/>
            <p:cNvCxnSpPr/>
            <p:nvPr/>
          </p:nvCxnSpPr>
          <p:spPr>
            <a:xfrm>
              <a:off x="1635873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"/>
            <p:cNvCxnSpPr/>
            <p:nvPr/>
          </p:nvCxnSpPr>
          <p:spPr>
            <a:xfrm>
              <a:off x="1869760" y="3492877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1"/>
            <p:cNvCxnSpPr/>
            <p:nvPr/>
          </p:nvCxnSpPr>
          <p:spPr>
            <a:xfrm>
              <a:off x="2103647" y="3492877"/>
              <a:ext cx="0" cy="15636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1"/>
            <p:cNvSpPr/>
            <p:nvPr/>
          </p:nvSpPr>
          <p:spPr>
            <a:xfrm>
              <a:off x="700324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8" name="Google Shape;248;p1"/>
            <p:cNvSpPr/>
            <p:nvPr/>
          </p:nvSpPr>
          <p:spPr>
            <a:xfrm flipH="1">
              <a:off x="934099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168675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402850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1637026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1871202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2105378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254" name="Google Shape;254;p1"/>
            <p:cNvCxnSpPr/>
            <p:nvPr/>
          </p:nvCxnSpPr>
          <p:spPr>
            <a:xfrm>
              <a:off x="698607" y="3737938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1"/>
            <p:cNvCxnSpPr/>
            <p:nvPr/>
          </p:nvCxnSpPr>
          <p:spPr>
            <a:xfrm>
              <a:off x="698607" y="4064106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"/>
            <p:cNvCxnSpPr/>
            <p:nvPr/>
          </p:nvCxnSpPr>
          <p:spPr>
            <a:xfrm>
              <a:off x="698607" y="4390274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"/>
            <p:cNvCxnSpPr/>
            <p:nvPr/>
          </p:nvCxnSpPr>
          <p:spPr>
            <a:xfrm>
              <a:off x="698607" y="4716442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8" name="Google Shape;258;p1"/>
          <p:cNvGrpSpPr/>
          <p:nvPr/>
        </p:nvGrpSpPr>
        <p:grpSpPr>
          <a:xfrm>
            <a:off x="5772888" y="5317871"/>
            <a:ext cx="1640928" cy="1579075"/>
            <a:chOff x="698450" y="3490002"/>
            <a:chExt cx="1640928" cy="1579075"/>
          </a:xfrm>
        </p:grpSpPr>
        <p:sp>
          <p:nvSpPr>
            <p:cNvPr id="259" name="Google Shape;259;p1"/>
            <p:cNvSpPr txBox="1"/>
            <p:nvPr/>
          </p:nvSpPr>
          <p:spPr>
            <a:xfrm>
              <a:off x="698450" y="3490002"/>
              <a:ext cx="1637100" cy="1578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0000" lIns="180000" spcFirstLastPara="1" rIns="180000" wrap="square" tIns="180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1"/>
            <p:cNvCxnSpPr/>
            <p:nvPr/>
          </p:nvCxnSpPr>
          <p:spPr>
            <a:xfrm>
              <a:off x="934212" y="3492877"/>
              <a:ext cx="0" cy="15711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"/>
            <p:cNvCxnSpPr/>
            <p:nvPr/>
          </p:nvCxnSpPr>
          <p:spPr>
            <a:xfrm>
              <a:off x="1168099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1"/>
            <p:cNvCxnSpPr/>
            <p:nvPr/>
          </p:nvCxnSpPr>
          <p:spPr>
            <a:xfrm>
              <a:off x="1401986" y="3492877"/>
              <a:ext cx="0" cy="1576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"/>
            <p:cNvCxnSpPr/>
            <p:nvPr/>
          </p:nvCxnSpPr>
          <p:spPr>
            <a:xfrm>
              <a:off x="1635873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"/>
            <p:cNvCxnSpPr/>
            <p:nvPr/>
          </p:nvCxnSpPr>
          <p:spPr>
            <a:xfrm>
              <a:off x="1869760" y="3492877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"/>
            <p:cNvCxnSpPr/>
            <p:nvPr/>
          </p:nvCxnSpPr>
          <p:spPr>
            <a:xfrm>
              <a:off x="2103647" y="3492877"/>
              <a:ext cx="0" cy="15636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6" name="Google Shape;266;p1"/>
            <p:cNvSpPr/>
            <p:nvPr/>
          </p:nvSpPr>
          <p:spPr>
            <a:xfrm>
              <a:off x="700324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7" name="Google Shape;267;p1"/>
            <p:cNvSpPr/>
            <p:nvPr/>
          </p:nvSpPr>
          <p:spPr>
            <a:xfrm flipH="1">
              <a:off x="934099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168675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1402850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1637026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1871202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2105378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273" name="Google Shape;273;p1"/>
            <p:cNvCxnSpPr/>
            <p:nvPr/>
          </p:nvCxnSpPr>
          <p:spPr>
            <a:xfrm>
              <a:off x="698607" y="3737938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1"/>
            <p:cNvCxnSpPr/>
            <p:nvPr/>
          </p:nvCxnSpPr>
          <p:spPr>
            <a:xfrm>
              <a:off x="698607" y="4064106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1"/>
            <p:cNvCxnSpPr/>
            <p:nvPr/>
          </p:nvCxnSpPr>
          <p:spPr>
            <a:xfrm>
              <a:off x="698607" y="4390274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1"/>
            <p:cNvCxnSpPr/>
            <p:nvPr/>
          </p:nvCxnSpPr>
          <p:spPr>
            <a:xfrm>
              <a:off x="698607" y="4716442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7" name="Google Shape;277;p1"/>
          <p:cNvGrpSpPr/>
          <p:nvPr/>
        </p:nvGrpSpPr>
        <p:grpSpPr>
          <a:xfrm>
            <a:off x="2389846" y="5317871"/>
            <a:ext cx="1640928" cy="1579075"/>
            <a:chOff x="698450" y="3490002"/>
            <a:chExt cx="1640928" cy="1579075"/>
          </a:xfrm>
        </p:grpSpPr>
        <p:sp>
          <p:nvSpPr>
            <p:cNvPr id="278" name="Google Shape;278;p1"/>
            <p:cNvSpPr txBox="1"/>
            <p:nvPr/>
          </p:nvSpPr>
          <p:spPr>
            <a:xfrm>
              <a:off x="698450" y="3490002"/>
              <a:ext cx="1637100" cy="1578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0000" lIns="180000" spcFirstLastPara="1" rIns="180000" wrap="square" tIns="1800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1"/>
            <p:cNvCxnSpPr/>
            <p:nvPr/>
          </p:nvCxnSpPr>
          <p:spPr>
            <a:xfrm>
              <a:off x="934212" y="3492877"/>
              <a:ext cx="0" cy="15711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1"/>
            <p:cNvCxnSpPr/>
            <p:nvPr/>
          </p:nvCxnSpPr>
          <p:spPr>
            <a:xfrm>
              <a:off x="1168099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1"/>
            <p:cNvCxnSpPr/>
            <p:nvPr/>
          </p:nvCxnSpPr>
          <p:spPr>
            <a:xfrm>
              <a:off x="1401986" y="3492877"/>
              <a:ext cx="0" cy="1576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1"/>
            <p:cNvCxnSpPr/>
            <p:nvPr/>
          </p:nvCxnSpPr>
          <p:spPr>
            <a:xfrm>
              <a:off x="1635873" y="3492877"/>
              <a:ext cx="0" cy="15657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1"/>
            <p:cNvCxnSpPr/>
            <p:nvPr/>
          </p:nvCxnSpPr>
          <p:spPr>
            <a:xfrm>
              <a:off x="1869760" y="3492877"/>
              <a:ext cx="0" cy="15732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"/>
            <p:cNvCxnSpPr/>
            <p:nvPr/>
          </p:nvCxnSpPr>
          <p:spPr>
            <a:xfrm>
              <a:off x="2103647" y="3492877"/>
              <a:ext cx="0" cy="156360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" name="Google Shape;285;p1"/>
            <p:cNvSpPr/>
            <p:nvPr/>
          </p:nvSpPr>
          <p:spPr>
            <a:xfrm>
              <a:off x="700324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86" name="Google Shape;286;p1"/>
            <p:cNvSpPr/>
            <p:nvPr/>
          </p:nvSpPr>
          <p:spPr>
            <a:xfrm flipH="1">
              <a:off x="934099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168675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402850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1637026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871202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105378" y="3541675"/>
              <a:ext cx="2340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292" name="Google Shape;292;p1"/>
            <p:cNvCxnSpPr/>
            <p:nvPr/>
          </p:nvCxnSpPr>
          <p:spPr>
            <a:xfrm>
              <a:off x="698607" y="3737938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1"/>
            <p:cNvCxnSpPr/>
            <p:nvPr/>
          </p:nvCxnSpPr>
          <p:spPr>
            <a:xfrm>
              <a:off x="698607" y="4064106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1"/>
            <p:cNvCxnSpPr/>
            <p:nvPr/>
          </p:nvCxnSpPr>
          <p:spPr>
            <a:xfrm>
              <a:off x="698607" y="4390274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1"/>
            <p:cNvCxnSpPr/>
            <p:nvPr/>
          </p:nvCxnSpPr>
          <p:spPr>
            <a:xfrm>
              <a:off x="698607" y="4716442"/>
              <a:ext cx="1638900" cy="0"/>
            </a:xfrm>
            <a:prstGeom prst="straightConnector1">
              <a:avLst/>
            </a:prstGeom>
            <a:noFill/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