
<file path=[Content_Types].xml><?xml version="1.0" encoding="utf-8"?>
<Types xmlns="http://schemas.openxmlformats.org/package/2006/content-types">
  <Default Extension="xml" ContentType="application/vnd.openxmlformats-package.core-properties+xml"/>
  <Default Extension="fntdata" ContentType="application/x-fontdata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theme/theme31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11.xml" ContentType="application/vnd.openxmlformats-officedocument.presentationml.slideMaster+xml"/>
  <Override PartName="/ppt/slideLayouts/slideLayout11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1155.xml" ContentType="application/vnd.openxmlformats-officedocument.presentationml.slideLayout+xml"/>
  <Override PartName="/ppt/slideLayouts/slideLayout1066.xml" ContentType="application/vnd.openxmlformats-officedocument.presentationml.slideLayout+xml"/>
  <Override PartName="/ppt/slideLayouts/slideLayout97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slideLayouts/slideLayout699.xml" ContentType="application/vnd.openxmlformats-officedocument.presentationml.slideLayout+xml"/>
  <Override PartName="/ppt/slideLayouts/slideLayout71010.xml" ContentType="application/vnd.openxmlformats-officedocument.presentationml.slideLayout+xml"/>
  <Override PartName="/ppt/slideLayouts/slideLayout81111.xml" ContentType="application/vnd.openxmlformats-officedocument.presentationml.slideLayout+xml"/>
  <Override PartName="/ppt/metadata" ContentType="application/binary"/>
  <Override PartName="/ppt/slideMasters/slideMaster222.xml" ContentType="application/vnd.openxmlformats-officedocument.presentationml.slideMaster+xml"/>
  <Override PartName="/ppt/slideLayouts/slideLayout121212.xml" ContentType="application/vnd.openxmlformats-officedocument.presentationml.slideLayout+xml"/>
  <Override PartName="/ppt/slideLayouts/slideLayout131313.xml" ContentType="application/vnd.openxmlformats-officedocument.presentationml.slideLayout+xml"/>
  <Override PartName="/ppt/slideLayouts/slideLayout141414.xml" ContentType="application/vnd.openxmlformats-officedocument.presentationml.slideLayout+xml"/>
  <Override PartName="/ppt/slideLayouts/slideLayout151515.xml" ContentType="application/vnd.openxmlformats-officedocument.presentationml.slideLayout+xml"/>
  <Override PartName="/ppt/slideLayouts/slideLayout221616.xml" ContentType="application/vnd.openxmlformats-officedocument.presentationml.slideLayout+xml"/>
  <Override PartName="/ppt/slideLayouts/slideLayout211717.xml" ContentType="application/vnd.openxmlformats-officedocument.presentationml.slideLayout+xml"/>
  <Override PartName="/ppt/theme/theme222.xml" ContentType="application/vnd.openxmlformats-officedocument.theme+xml"/>
  <Override PartName="/ppt/slideLayouts/slideLayout201818.xml" ContentType="application/vnd.openxmlformats-officedocument.presentationml.slideLayout+xml"/>
  <Override PartName="/ppt/slideLayouts/slideLayout161919.xml" ContentType="application/vnd.openxmlformats-officedocument.presentationml.slideLayout+xml"/>
  <Override PartName="/ppt/slideLayouts/slideLayout172020.xml" ContentType="application/vnd.openxmlformats-officedocument.presentationml.slideLayout+xml"/>
  <Override PartName="/ppt/slideLayouts/slideLayout182121.xml" ContentType="application/vnd.openxmlformats-officedocument.presentationml.slideLayout+xml"/>
  <Override PartName="/ppt/slideLayouts/slideLayout192222.xml" ContentType="application/vnd.openxmlformats-officedocument.presentationml.slideLayout+xml"/>
  <Override PartName="/ppt/notesMasters/notesMaster111.xml" ContentType="application/vnd.openxmlformats-officedocument.presentationml.notesMaster+xml"/>
  <Override PartName="/ppt/theme/theme133.xml" ContentType="application/vnd.openxmlformats-officedocument.theme+xml"/>
  <Override PartName="/ppt/slides/slide111.xml" ContentType="application/vnd.openxmlformats-officedocument.presentationml.slide+xml"/>
  <Override PartName="/ppt/notesSlides/notesSlide111.xml" ContentType="application/vnd.openxmlformats-officedocument.presentationml.notesSlide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1" /><Relationship Type="http://schemas.openxmlformats.org/officeDocument/2006/relationships/officeDocument" Target="/ppt/presentation.xml" Id="rId2" 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</p:sldIdLst>
  <p:sldSz cy="7559675" cx="10439400"/>
  <p:notesSz cx="6858000" cy="9144000"/>
  <p:embeddedFontLst>
    <p:embeddedFont>
      <p:font typeface="DM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58">
          <p15:clr>
            <a:srgbClr val="A4A3A4"/>
          </p15:clr>
        </p15:guide>
        <p15:guide id="2" pos="328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gR56ZmClhC+jEaUvQNTChdhkXJ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58" orient="horz"/>
        <p:guide pos="3288"/>
      </p:guideLst>
    </p:cSldViewPr>
  </p:slideViewPr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/ppt/theme/theme311.xml" Id="rId1" /><Relationship Type="http://schemas.openxmlformats.org/officeDocument/2006/relationships/viewProps" Target="/ppt/viewProps.xml" Id="rId2" /><Relationship Type="http://schemas.openxmlformats.org/officeDocument/2006/relationships/presProps" Target="/ppt/presProps.xml" Id="rId3" /><Relationship Type="http://schemas.openxmlformats.org/officeDocument/2006/relationships/slideMaster" Target="/ppt/slideMasters/slideMaster111.xml" Id="rId4" /><Relationship Type="http://schemas.openxmlformats.org/officeDocument/2006/relationships/font" Target="/ppt/fonts/DMSans-boldItalic.fntdata" Id="rId11" /><Relationship Type="http://schemas.openxmlformats.org/officeDocument/2006/relationships/font" Target="/ppt/fonts/DMSans-italic22.fntdata" Id="rId10" /><Relationship Type="http://customschemas.google.com/relationships/presentationmetadata" Target="/ppt/metadata" Id="rId12" /><Relationship Type="http://schemas.openxmlformats.org/officeDocument/2006/relationships/font" Target="/ppt/fonts/DMSans-bold33.fntdata" Id="rId9" /><Relationship Type="http://schemas.openxmlformats.org/officeDocument/2006/relationships/slideMaster" Target="/ppt/slideMasters/slideMaster222.xml" Id="rId5" /><Relationship Type="http://schemas.openxmlformats.org/officeDocument/2006/relationships/notesMaster" Target="/ppt/notesMasters/notesMaster111.xml" Id="rId6" /><Relationship Type="http://schemas.openxmlformats.org/officeDocument/2006/relationships/slide" Target="/ppt/slides/slide111.xml" Id="rId7" /><Relationship Type="http://schemas.openxmlformats.org/officeDocument/2006/relationships/font" Target="/ppt/fonts/DMSans-regular44.fntdata" Id="rId8" /></Relationships>
</file>

<file path=ppt/notesMasters/_rels/notesMaster111.xml.rels>&#65279;<?xml version="1.0" encoding="utf-8"?><Relationships xmlns="http://schemas.openxmlformats.org/package/2006/relationships"><Relationship Type="http://schemas.openxmlformats.org/officeDocument/2006/relationships/theme" Target="/ppt/theme/theme133.xml" Id="rId1" /></Relationships>
</file>

<file path=ppt/notesMasters/notesMaster11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061666" y="685800"/>
            <a:ext cx="4735200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11.xml.rels>&#65279;<?xml version="1.0" encoding="utf-8"?><Relationships xmlns="http://schemas.openxmlformats.org/package/2006/relationships"><Relationship Type="http://schemas.openxmlformats.org/officeDocument/2006/relationships/notesMaster" Target="/ppt/notesMasters/notesMaster111.xml" Id="rId1" /></Relationship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 showMasterPhAnim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type="sldImg" idx="2"/>
          </p:nvPr>
        </p:nvSpPr>
        <p:spPr>
          <a:xfrm>
            <a:off x="1062038" y="685800"/>
            <a:ext cx="4735512" cy="34290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06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1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115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1212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1313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1414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1515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1619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1720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1821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1922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2018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2117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2216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2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3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44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58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69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710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811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97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slideLayout10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355878" y="6218168"/>
            <a:ext cx="68490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hasCustomPrompt="1" type="title"/>
          </p:nvPr>
        </p:nvSpPr>
        <p:spPr>
          <a:xfrm>
            <a:off x="355878" y="1625800"/>
            <a:ext cx="97281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355878" y="4633191"/>
            <a:ext cx="9728100" cy="19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746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12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ctrTitle"/>
          </p:nvPr>
        </p:nvSpPr>
        <p:spPr>
          <a:xfrm>
            <a:off x="355887" y="1094388"/>
            <a:ext cx="9728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355878" y="4165643"/>
            <a:ext cx="97281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13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355878" y="3161354"/>
            <a:ext cx="97281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14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355878" y="654105"/>
            <a:ext cx="972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355878" y="1693927"/>
            <a:ext cx="97281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15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355878" y="654105"/>
            <a:ext cx="972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355878" y="1693927"/>
            <a:ext cx="45669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5517307" y="1693927"/>
            <a:ext cx="45669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19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355878" y="654105"/>
            <a:ext cx="972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20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355878" y="816630"/>
            <a:ext cx="32061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14375" lIns="114375" spcFirstLastPara="1" rIns="114375" wrap="square" tIns="114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>
            <a:off x="355878" y="2042457"/>
            <a:ext cx="3206100" cy="4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2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559734" y="661638"/>
            <a:ext cx="7270200" cy="60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22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/>
          <p:nvPr/>
        </p:nvSpPr>
        <p:spPr>
          <a:xfrm>
            <a:off x="5220000" y="-184"/>
            <a:ext cx="5220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2"/>
          <p:cNvSpPr txBox="1"/>
          <p:nvPr>
            <p:ph type="title"/>
          </p:nvPr>
        </p:nvSpPr>
        <p:spPr>
          <a:xfrm>
            <a:off x="303130" y="1812541"/>
            <a:ext cx="4618500" cy="21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83" name="Google Shape;83;p22"/>
          <p:cNvSpPr txBox="1"/>
          <p:nvPr>
            <p:ph idx="1" type="subTitle"/>
          </p:nvPr>
        </p:nvSpPr>
        <p:spPr>
          <a:xfrm>
            <a:off x="303130" y="4120005"/>
            <a:ext cx="46185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5639587" y="1064257"/>
            <a:ext cx="4380900" cy="54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18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355878" y="6218168"/>
            <a:ext cx="68490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17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hasCustomPrompt="1" type="title"/>
          </p:nvPr>
        </p:nvSpPr>
        <p:spPr>
          <a:xfrm>
            <a:off x="355878" y="1625801"/>
            <a:ext cx="97281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r>
              <a:t>xx%</a:t>
            </a:r>
          </a:p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355878" y="4633192"/>
            <a:ext cx="9728100" cy="19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746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16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355887" y="1094388"/>
            <a:ext cx="9728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355878" y="4165643"/>
            <a:ext cx="97281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355878" y="3161354"/>
            <a:ext cx="97281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7" name="Google Shape;17;p5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355878" y="654105"/>
            <a:ext cx="972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355878" y="1693927"/>
            <a:ext cx="97281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55878" y="654105"/>
            <a:ext cx="972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55878" y="1693927"/>
            <a:ext cx="45669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5" name="Google Shape;25;p7"/>
          <p:cNvSpPr txBox="1"/>
          <p:nvPr>
            <p:ph idx="2" type="body"/>
          </p:nvPr>
        </p:nvSpPr>
        <p:spPr>
          <a:xfrm>
            <a:off x="5517307" y="1693927"/>
            <a:ext cx="45669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355878" y="654105"/>
            <a:ext cx="972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0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355878" y="816630"/>
            <a:ext cx="32061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114375" lIns="114375" spcFirstLastPara="1" rIns="114375" wrap="square" tIns="114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355878" y="2042457"/>
            <a:ext cx="3206100" cy="4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559734" y="661638"/>
            <a:ext cx="7270200" cy="60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/>
          <p:nvPr/>
        </p:nvSpPr>
        <p:spPr>
          <a:xfrm>
            <a:off x="5220000" y="-184"/>
            <a:ext cx="5220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"/>
          <p:cNvSpPr txBox="1"/>
          <p:nvPr>
            <p:ph type="title"/>
          </p:nvPr>
        </p:nvSpPr>
        <p:spPr>
          <a:xfrm>
            <a:off x="303130" y="1812541"/>
            <a:ext cx="4618500" cy="21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40" name="Google Shape;40;p11"/>
          <p:cNvSpPr txBox="1"/>
          <p:nvPr>
            <p:ph idx="1" type="subTitle"/>
          </p:nvPr>
        </p:nvSpPr>
        <p:spPr>
          <a:xfrm>
            <a:off x="303130" y="4120005"/>
            <a:ext cx="46185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375" lIns="114375" spcFirstLastPara="1" rIns="114375" wrap="square" tIns="1143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639587" y="1064257"/>
            <a:ext cx="4380900" cy="54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75" lIns="114375" spcFirstLastPara="1" rIns="114375" wrap="square" tIns="1143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1.xml" Id="rId1" /><Relationship Type="http://schemas.openxmlformats.org/officeDocument/2006/relationships/slideLayout" Target="/ppt/slideLayouts/slideLayout222.xml" Id="rId2" /><Relationship Type="http://schemas.openxmlformats.org/officeDocument/2006/relationships/slideLayout" Target="/ppt/slideLayouts/slideLayout333.xml" Id="rId3" /><Relationship Type="http://schemas.openxmlformats.org/officeDocument/2006/relationships/slideLayout" Target="/ppt/slideLayouts/slideLayout444.xml" Id="rId4" /><Relationship Type="http://schemas.openxmlformats.org/officeDocument/2006/relationships/slideLayout" Target="/ppt/slideLayouts/slideLayout1155.xml" Id="rId11" /><Relationship Type="http://schemas.openxmlformats.org/officeDocument/2006/relationships/slideLayout" Target="/ppt/slideLayouts/slideLayout1066.xml" Id="rId10" /><Relationship Type="http://schemas.openxmlformats.org/officeDocument/2006/relationships/theme" Target="/ppt/theme/theme311.xml" Id="rId12" /><Relationship Type="http://schemas.openxmlformats.org/officeDocument/2006/relationships/slideLayout" Target="/ppt/slideLayouts/slideLayout977.xml" Id="rId9" /><Relationship Type="http://schemas.openxmlformats.org/officeDocument/2006/relationships/slideLayout" Target="/ppt/slideLayouts/slideLayout588.xml" Id="rId5" /><Relationship Type="http://schemas.openxmlformats.org/officeDocument/2006/relationships/slideLayout" Target="/ppt/slideLayouts/slideLayout699.xml" Id="rId6" /><Relationship Type="http://schemas.openxmlformats.org/officeDocument/2006/relationships/slideLayout" Target="/ppt/slideLayouts/slideLayout71010.xml" Id="rId7" /><Relationship Type="http://schemas.openxmlformats.org/officeDocument/2006/relationships/slideLayout" Target="/ppt/slideLayouts/slideLayout81111.xml" Id="rId8" /></Relationships>
</file>

<file path=ppt/slideMasters/_rels/slideMaster2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1212.xml" Id="rId1" /><Relationship Type="http://schemas.openxmlformats.org/officeDocument/2006/relationships/slideLayout" Target="/ppt/slideLayouts/slideLayout131313.xml" Id="rId2" /><Relationship Type="http://schemas.openxmlformats.org/officeDocument/2006/relationships/slideLayout" Target="/ppt/slideLayouts/slideLayout141414.xml" Id="rId3" /><Relationship Type="http://schemas.openxmlformats.org/officeDocument/2006/relationships/slideLayout" Target="/ppt/slideLayouts/slideLayout151515.xml" Id="rId4" /><Relationship Type="http://schemas.openxmlformats.org/officeDocument/2006/relationships/slideLayout" Target="/ppt/slideLayouts/slideLayout221616.xml" Id="rId11" /><Relationship Type="http://schemas.openxmlformats.org/officeDocument/2006/relationships/slideLayout" Target="/ppt/slideLayouts/slideLayout211717.xml" Id="rId10" /><Relationship Type="http://schemas.openxmlformats.org/officeDocument/2006/relationships/theme" Target="/ppt/theme/theme222.xml" Id="rId12" /><Relationship Type="http://schemas.openxmlformats.org/officeDocument/2006/relationships/slideLayout" Target="/ppt/slideLayouts/slideLayout201818.xml" Id="rId9" /><Relationship Type="http://schemas.openxmlformats.org/officeDocument/2006/relationships/slideLayout" Target="/ppt/slideLayouts/slideLayout161919.xml" Id="rId5" /><Relationship Type="http://schemas.openxmlformats.org/officeDocument/2006/relationships/slideLayout" Target="/ppt/slideLayouts/slideLayout172020.xml" Id="rId6" /><Relationship Type="http://schemas.openxmlformats.org/officeDocument/2006/relationships/slideLayout" Target="/ppt/slideLayouts/slideLayout182121.xml" Id="rId7" /><Relationship Type="http://schemas.openxmlformats.org/officeDocument/2006/relationships/slideLayout" Target="/ppt/slideLayouts/slideLayout192222.xml" Id="rId8" /></Relationships>
</file>

<file path=ppt/slideMasters/slideMaster1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55878" y="654105"/>
            <a:ext cx="9728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75" tIns="114375" rIns="114375" bIns="1143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type="body" idx="1"/>
          </p:nvPr>
        </p:nvSpPr>
        <p:spPr>
          <a:xfrm>
            <a:off x="355878" y="1693927"/>
            <a:ext cx="97281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75" tIns="114375" rIns="114375" bIns="114375" anchor="t" anchorCtr="0">
            <a:noAutofit/>
          </a:bodyPr>
          <a:lstStyle>
            <a:lvl1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DM Sans"/>
              <a:buChar char="●"/>
              <a:defRPr sz="23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sldNum" idx="12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75" tIns="114375" rIns="114375" bIns="114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'#'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81">
          <p15:clr>
            <a:srgbClr val="FF00FF"/>
          </p15:clr>
        </p15:guide>
        <p15:guide id="2" pos="3288">
          <p15:clr>
            <a:srgbClr val="EA4335"/>
          </p15:clr>
        </p15:guide>
        <p15:guide id="3" pos="699">
          <p15:clr>
            <a:srgbClr val="EA4335"/>
          </p15:clr>
        </p15:guide>
        <p15:guide id="4" orient="horz" pos="180">
          <p15:clr>
            <a:srgbClr val="FF00FF"/>
          </p15:clr>
        </p15:guide>
        <p15:guide id="5" pos="6395">
          <p15:clr>
            <a:srgbClr val="FF00FF"/>
          </p15:clr>
        </p15:guide>
        <p15:guide id="6" pos="1217">
          <p15:clr>
            <a:srgbClr val="EA4335"/>
          </p15:clr>
        </p15:guide>
        <p15:guide id="7" pos="1735">
          <p15:clr>
            <a:srgbClr val="EA4335"/>
          </p15:clr>
        </p15:guide>
        <p15:guide id="8" pos="2253">
          <p15:clr>
            <a:srgbClr val="EA4335"/>
          </p15:clr>
        </p15:guide>
        <p15:guide id="9" pos="2770">
          <p15:clr>
            <a:srgbClr val="EA4335"/>
          </p15:clr>
        </p15:guide>
        <p15:guide id="10" pos="3806">
          <p15:clr>
            <a:srgbClr val="EA4335"/>
          </p15:clr>
        </p15:guide>
        <p15:guide id="11" pos="4324">
          <p15:clr>
            <a:srgbClr val="EA4335"/>
          </p15:clr>
        </p15:guide>
        <p15:guide id="12" pos="4842">
          <p15:clr>
            <a:srgbClr val="EA4335"/>
          </p15:clr>
        </p15:guide>
        <p15:guide id="13" pos="5359">
          <p15:clr>
            <a:srgbClr val="EA4335"/>
          </p15:clr>
        </p15:guide>
        <p15:guide id="14" pos="5877">
          <p15:clr>
            <a:srgbClr val="EA4335"/>
          </p15:clr>
        </p15:guide>
        <p15:guide id="15" orient="horz" pos="547">
          <p15:clr>
            <a:srgbClr val="EA4335"/>
          </p15:clr>
        </p15:guide>
        <p15:guide id="16" orient="horz" pos="913">
          <p15:clr>
            <a:srgbClr val="EA4335"/>
          </p15:clr>
        </p15:guide>
        <p15:guide id="17" orient="horz" pos="1280">
          <p15:clr>
            <a:srgbClr val="EA4335"/>
          </p15:clr>
        </p15:guide>
        <p15:guide id="18" orient="horz" pos="1647">
          <p15:clr>
            <a:srgbClr val="EA4335"/>
          </p15:clr>
        </p15:guide>
        <p15:guide id="19" orient="horz" pos="2013">
          <p15:clr>
            <a:srgbClr val="EA4335"/>
          </p15:clr>
        </p15:guide>
        <p15:guide id="20" orient="horz" pos="2381">
          <p15:clr>
            <a:srgbClr val="EA4335"/>
          </p15:clr>
        </p15:guide>
        <p15:guide id="21" orient="horz" pos="2747">
          <p15:clr>
            <a:srgbClr val="EA4335"/>
          </p15:clr>
        </p15:guide>
        <p15:guide id="22" orient="horz" pos="3113">
          <p15:clr>
            <a:srgbClr val="EA4335"/>
          </p15:clr>
        </p15:guide>
        <p15:guide id="23" orient="horz" pos="3480">
          <p15:clr>
            <a:srgbClr val="EA4335"/>
          </p15:clr>
        </p15:guide>
        <p15:guide id="24" orient="horz" pos="3846">
          <p15:clr>
            <a:srgbClr val="EA4335"/>
          </p15:clr>
        </p15:guide>
        <p15:guide id="25" orient="horz" pos="4213">
          <p15:clr>
            <a:srgbClr val="EA4335"/>
          </p15:clr>
        </p15:guide>
        <p15:guide id="26" orient="horz" pos="4580">
          <p15:clr>
            <a:srgbClr val="FF00FF"/>
          </p15:clr>
        </p15:guide>
      </p15:sldGuideLst>
    </p:ext>
  </p:extLst>
</p:sldMaster>
</file>

<file path=ppt/slideMasters/slideMaster22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355878" y="654105"/>
            <a:ext cx="9728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75" tIns="114375" rIns="114375" bIns="1143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4"/>
          <p:cNvSpPr txBox="1"/>
          <p:nvPr>
            <p:ph type="body" idx="1"/>
          </p:nvPr>
        </p:nvSpPr>
        <p:spPr>
          <a:xfrm>
            <a:off x="355878" y="1693927"/>
            <a:ext cx="97281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75" tIns="114375" rIns="114375" bIns="114375" anchor="t" anchorCtr="0">
            <a:noAutofit/>
          </a:bodyPr>
          <a:lstStyle>
            <a:lvl1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type="sldNum" idx="12"/>
          </p:nvPr>
        </p:nvSpPr>
        <p:spPr>
          <a:xfrm>
            <a:off x="9673279" y="6854072"/>
            <a:ext cx="6264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75" tIns="114375" rIns="114375" bIns="114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'#'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1.xml" Id="rId1" /><Relationship Type="http://schemas.openxmlformats.org/officeDocument/2006/relationships/notesSlide" Target="/ppt/notesSlides/notesSlide111.xml" Id="rId2" /><Relationship Type="http://schemas.openxmlformats.org/officeDocument/2006/relationships/image" Target="/ppt/media/image1.png" Id="rId3" /></Relationships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0" y="0"/>
            <a:ext cx="10439400" cy="7559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 l="0" t="0" r="0" b="0"/>
          <a:stretch/>
        </p:blipFill>
        <p:spPr>
          <a:xfrm>
            <a:off x="287237" y="7122305"/>
            <a:ext cx="822426" cy="15162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290988" y="285750"/>
            <a:ext cx="4928711" cy="98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315275" bIns="315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rgbClr val="171735"/>
                </a:solidFill>
                <a:latin typeface="Arial"/>
                <a:ea typeface="Arial"/>
                <a:cs typeface="Arial"/>
                <a:sym typeface="Arial"/>
              </a:rPr>
              <a:t>Growth Mindset Reflection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 b="0" i="0" u="none" strike="noStrike" cap="none">
              <a:solidFill>
                <a:srgbClr val="1717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8934463" y="7101825"/>
            <a:ext cx="12177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© Forever Day One 2020</a:t>
            </a:r>
            <a:endParaRPr sz="8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287236" y="924343"/>
            <a:ext cx="4624317" cy="161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Where do you see yourself on the scales below? Rate yourself:</a:t>
            </a:r>
            <a:endParaRPr sz="1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5443092" y="1608915"/>
            <a:ext cx="4708799" cy="74345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5439611" y="924343"/>
            <a:ext cx="1333698" cy="161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Promote </a:t>
            </a: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Growth </a:t>
            </a: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Mindset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264915" y="1550801"/>
            <a:ext cx="1161134" cy="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 avoid mistakes as much as possible</a:t>
            </a:r>
            <a:endParaRPr sz="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3646851" y="1608915"/>
            <a:ext cx="1161142" cy="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 share my mistakes and learn from them</a:t>
            </a:r>
            <a:endParaRPr sz="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1"/>
          <p:cNvCxnSpPr/>
          <p:nvPr/>
        </p:nvCxnSpPr>
        <p:spPr>
          <a:xfrm>
            <a:off x="288104" y="5649630"/>
            <a:ext cx="4519888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109" name="Google Shape;109;p1"/>
          <p:cNvGrpSpPr/>
          <p:nvPr/>
        </p:nvGrpSpPr>
        <p:grpSpPr>
          <a:xfrm>
            <a:off x="287236" y="1991133"/>
            <a:ext cx="4520756" cy="139056"/>
            <a:chOff x="359398" y="2592888"/>
            <a:chExt cx="4520756" cy="139056"/>
          </a:xfrm>
        </p:grpSpPr>
        <p:cxnSp>
          <p:nvCxnSpPr>
            <p:cNvPr id="110" name="Google Shape;110;p1"/>
            <p:cNvCxnSpPr/>
            <p:nvPr/>
          </p:nvCxnSpPr>
          <p:spPr>
            <a:xfrm>
              <a:off x="359398" y="2731944"/>
              <a:ext cx="452075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" name="Google Shape;111;p1"/>
            <p:cNvCxnSpPr/>
            <p:nvPr/>
          </p:nvCxnSpPr>
          <p:spPr>
            <a:xfrm rot="10800000">
              <a:off x="382587" y="2592888"/>
              <a:ext cx="0" cy="13905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112;p1"/>
            <p:cNvCxnSpPr/>
            <p:nvPr/>
          </p:nvCxnSpPr>
          <p:spPr>
            <a:xfrm rot="10800000">
              <a:off x="4861737" y="2592888"/>
              <a:ext cx="0" cy="13905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" name="Google Shape;113;p1"/>
            <p:cNvCxnSpPr/>
            <p:nvPr/>
          </p:nvCxnSpPr>
          <p:spPr>
            <a:xfrm rot="10800000">
              <a:off x="2619776" y="2592888"/>
              <a:ext cx="0" cy="1390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4" name="Google Shape;114;p1"/>
          <p:cNvGrpSpPr/>
          <p:nvPr/>
        </p:nvGrpSpPr>
        <p:grpSpPr>
          <a:xfrm>
            <a:off x="287236" y="3125264"/>
            <a:ext cx="4520756" cy="139056"/>
            <a:chOff x="359398" y="2592888"/>
            <a:chExt cx="4520756" cy="139056"/>
          </a:xfrm>
        </p:grpSpPr>
        <p:cxnSp>
          <p:nvCxnSpPr>
            <p:cNvPr id="115" name="Google Shape;115;p1"/>
            <p:cNvCxnSpPr/>
            <p:nvPr/>
          </p:nvCxnSpPr>
          <p:spPr>
            <a:xfrm>
              <a:off x="359398" y="2731944"/>
              <a:ext cx="452075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" name="Google Shape;116;p1"/>
            <p:cNvCxnSpPr/>
            <p:nvPr/>
          </p:nvCxnSpPr>
          <p:spPr>
            <a:xfrm rot="10800000">
              <a:off x="382587" y="2592888"/>
              <a:ext cx="0" cy="13905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117;p1"/>
            <p:cNvCxnSpPr/>
            <p:nvPr/>
          </p:nvCxnSpPr>
          <p:spPr>
            <a:xfrm rot="10800000">
              <a:off x="4861737" y="2592888"/>
              <a:ext cx="0" cy="13905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" name="Google Shape;118;p1"/>
            <p:cNvCxnSpPr/>
            <p:nvPr/>
          </p:nvCxnSpPr>
          <p:spPr>
            <a:xfrm rot="10800000">
              <a:off x="2619776" y="2592888"/>
              <a:ext cx="0" cy="1390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9" name="Google Shape;119;p1"/>
          <p:cNvGrpSpPr/>
          <p:nvPr/>
        </p:nvGrpSpPr>
        <p:grpSpPr>
          <a:xfrm>
            <a:off x="287236" y="4259395"/>
            <a:ext cx="4520756" cy="139056"/>
            <a:chOff x="359398" y="2592888"/>
            <a:chExt cx="4520756" cy="139056"/>
          </a:xfrm>
        </p:grpSpPr>
        <p:cxnSp>
          <p:nvCxnSpPr>
            <p:cNvPr id="120" name="Google Shape;120;p1"/>
            <p:cNvCxnSpPr/>
            <p:nvPr/>
          </p:nvCxnSpPr>
          <p:spPr>
            <a:xfrm>
              <a:off x="359398" y="2731944"/>
              <a:ext cx="452075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" name="Google Shape;121;p1"/>
            <p:cNvCxnSpPr/>
            <p:nvPr/>
          </p:nvCxnSpPr>
          <p:spPr>
            <a:xfrm rot="10800000">
              <a:off x="382587" y="2592888"/>
              <a:ext cx="0" cy="13905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" name="Google Shape;122;p1"/>
            <p:cNvCxnSpPr/>
            <p:nvPr/>
          </p:nvCxnSpPr>
          <p:spPr>
            <a:xfrm rot="10800000">
              <a:off x="4861737" y="2592888"/>
              <a:ext cx="0" cy="13905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" name="Google Shape;123;p1"/>
            <p:cNvCxnSpPr/>
            <p:nvPr/>
          </p:nvCxnSpPr>
          <p:spPr>
            <a:xfrm rot="10800000">
              <a:off x="2619776" y="2592888"/>
              <a:ext cx="0" cy="1390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4" name="Google Shape;124;p1"/>
          <p:cNvGrpSpPr/>
          <p:nvPr/>
        </p:nvGrpSpPr>
        <p:grpSpPr>
          <a:xfrm>
            <a:off x="295649" y="5393526"/>
            <a:ext cx="4520756" cy="139056"/>
            <a:chOff x="359398" y="2592888"/>
            <a:chExt cx="4520756" cy="139056"/>
          </a:xfrm>
        </p:grpSpPr>
        <p:cxnSp>
          <p:nvCxnSpPr>
            <p:cNvPr id="125" name="Google Shape;125;p1"/>
            <p:cNvCxnSpPr/>
            <p:nvPr/>
          </p:nvCxnSpPr>
          <p:spPr>
            <a:xfrm>
              <a:off x="359398" y="2731944"/>
              <a:ext cx="452075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" name="Google Shape;126;p1"/>
            <p:cNvCxnSpPr/>
            <p:nvPr/>
          </p:nvCxnSpPr>
          <p:spPr>
            <a:xfrm rot="10800000">
              <a:off x="382587" y="2592888"/>
              <a:ext cx="0" cy="13905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7" name="Google Shape;127;p1"/>
            <p:cNvCxnSpPr/>
            <p:nvPr/>
          </p:nvCxnSpPr>
          <p:spPr>
            <a:xfrm rot="10800000">
              <a:off x="4861737" y="2592888"/>
              <a:ext cx="0" cy="13905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8" name="Google Shape;128;p1"/>
            <p:cNvCxnSpPr/>
            <p:nvPr/>
          </p:nvCxnSpPr>
          <p:spPr>
            <a:xfrm rot="10800000">
              <a:off x="2619776" y="2592888"/>
              <a:ext cx="0" cy="1390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9" name="Google Shape;129;p1"/>
          <p:cNvGrpSpPr/>
          <p:nvPr/>
        </p:nvGrpSpPr>
        <p:grpSpPr>
          <a:xfrm>
            <a:off x="310425" y="6527658"/>
            <a:ext cx="4520756" cy="139056"/>
            <a:chOff x="359398" y="2592888"/>
            <a:chExt cx="4520756" cy="139056"/>
          </a:xfrm>
        </p:grpSpPr>
        <p:cxnSp>
          <p:nvCxnSpPr>
            <p:cNvPr id="130" name="Google Shape;130;p1"/>
            <p:cNvCxnSpPr/>
            <p:nvPr/>
          </p:nvCxnSpPr>
          <p:spPr>
            <a:xfrm>
              <a:off x="359398" y="2731944"/>
              <a:ext cx="452075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" name="Google Shape;131;p1"/>
            <p:cNvCxnSpPr/>
            <p:nvPr/>
          </p:nvCxnSpPr>
          <p:spPr>
            <a:xfrm rot="10800000">
              <a:off x="382587" y="2592888"/>
              <a:ext cx="0" cy="13905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" name="Google Shape;132;p1"/>
            <p:cNvCxnSpPr/>
            <p:nvPr/>
          </p:nvCxnSpPr>
          <p:spPr>
            <a:xfrm rot="10800000">
              <a:off x="4861737" y="2592888"/>
              <a:ext cx="0" cy="13905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1"/>
            <p:cNvCxnSpPr/>
            <p:nvPr/>
          </p:nvCxnSpPr>
          <p:spPr>
            <a:xfrm rot="10800000">
              <a:off x="2619776" y="2592888"/>
              <a:ext cx="0" cy="1390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4" name="Google Shape;134;p1"/>
          <p:cNvSpPr/>
          <p:nvPr/>
        </p:nvSpPr>
        <p:spPr>
          <a:xfrm>
            <a:off x="264915" y="2697621"/>
            <a:ext cx="964043" cy="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 like to stay in my comfort zone</a:t>
            </a:r>
            <a:endParaRPr sz="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3466147" y="2781134"/>
            <a:ext cx="1341846" cy="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 go to the learning zone whenever possible</a:t>
            </a:r>
            <a:endParaRPr sz="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5439611" y="3819943"/>
            <a:ext cx="1282402" cy="161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Discard Fixed Mindset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295649" y="3835281"/>
            <a:ext cx="1348727" cy="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 see challenges as threats</a:t>
            </a:r>
            <a:endParaRPr sz="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3427421" y="3835281"/>
            <a:ext cx="1370567" cy="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 see challenges as opportunities</a:t>
            </a:r>
            <a:endParaRPr sz="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305653" y="5115243"/>
            <a:ext cx="964043" cy="12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 know everything</a:t>
            </a:r>
            <a:endParaRPr sz="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400539" y="5145587"/>
            <a:ext cx="1419328" cy="12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 can learn everything</a:t>
            </a:r>
            <a:endParaRPr sz="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33614" y="6109011"/>
            <a:ext cx="1310758" cy="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 quickly see others as competitors</a:t>
            </a:r>
            <a:endParaRPr sz="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2894280" y="6109011"/>
            <a:ext cx="1936901" cy="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 support others so that they can develop further</a:t>
            </a:r>
            <a:endParaRPr sz="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1"/>
          <p:cNvCxnSpPr/>
          <p:nvPr/>
        </p:nvCxnSpPr>
        <p:spPr>
          <a:xfrm>
            <a:off x="269687" y="4518667"/>
            <a:ext cx="4519888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44" name="Google Shape;144;p1"/>
          <p:cNvCxnSpPr/>
          <p:nvPr/>
        </p:nvCxnSpPr>
        <p:spPr>
          <a:xfrm>
            <a:off x="288104" y="2256741"/>
            <a:ext cx="4519888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45" name="Google Shape;145;p1"/>
          <p:cNvCxnSpPr/>
          <p:nvPr/>
        </p:nvCxnSpPr>
        <p:spPr>
          <a:xfrm>
            <a:off x="288104" y="3387704"/>
            <a:ext cx="4519888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46" name="Google Shape;146;p1"/>
          <p:cNvCxnSpPr/>
          <p:nvPr/>
        </p:nvCxnSpPr>
        <p:spPr>
          <a:xfrm>
            <a:off x="288104" y="6780595"/>
            <a:ext cx="4519888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47" name="Google Shape;147;p1"/>
          <p:cNvSpPr/>
          <p:nvPr/>
        </p:nvSpPr>
        <p:spPr>
          <a:xfrm>
            <a:off x="5439611" y="1224547"/>
            <a:ext cx="4708799" cy="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Remember two mistakes you made in your current role, or in your previous role. What were the mistakes and what did you learn from them?</a:t>
            </a:r>
            <a:endParaRPr sz="8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 txBox="1"/>
          <p:nvPr/>
        </p:nvSpPr>
        <p:spPr>
          <a:xfrm>
            <a:off x="5434952" y="4405369"/>
            <a:ext cx="1515193" cy="102489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5439611" y="4065574"/>
            <a:ext cx="4708799" cy="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Circle three self-assessment outcomes from above that you would like to work on and improve. What are they?</a:t>
            </a:r>
            <a:endParaRPr sz="8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1"/>
          <p:cNvCxnSpPr/>
          <p:nvPr/>
        </p:nvCxnSpPr>
        <p:spPr>
          <a:xfrm>
            <a:off x="5441017" y="3714663"/>
            <a:ext cx="4707393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51" name="Google Shape;151;p1"/>
          <p:cNvSpPr txBox="1"/>
          <p:nvPr/>
        </p:nvSpPr>
        <p:spPr>
          <a:xfrm>
            <a:off x="7035825" y="4405368"/>
            <a:ext cx="1515193" cy="102489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 txBox="1"/>
          <p:nvPr/>
        </p:nvSpPr>
        <p:spPr>
          <a:xfrm>
            <a:off x="8636698" y="4405368"/>
            <a:ext cx="1515193" cy="102489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5439612" y="6651072"/>
            <a:ext cx="1510527" cy="12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How are you going to do that?</a:t>
            </a:r>
            <a:endParaRPr sz="8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5443092" y="2803751"/>
            <a:ext cx="4708799" cy="74345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5439611" y="2494956"/>
            <a:ext cx="4708799" cy="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 which areas do you have a growth mindset? How do you think this has influenced your performance in that area?</a:t>
            </a:r>
            <a:endParaRPr sz="8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 txBox="1"/>
          <p:nvPr/>
        </p:nvSpPr>
        <p:spPr>
          <a:xfrm>
            <a:off x="5434952" y="5584997"/>
            <a:ext cx="1515193" cy="102489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 txBox="1"/>
          <p:nvPr/>
        </p:nvSpPr>
        <p:spPr>
          <a:xfrm>
            <a:off x="7035825" y="5584997"/>
            <a:ext cx="1515193" cy="102489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 txBox="1"/>
          <p:nvPr/>
        </p:nvSpPr>
        <p:spPr>
          <a:xfrm>
            <a:off x="8636698" y="5584997"/>
            <a:ext cx="1515193" cy="102489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6140826" y="5395217"/>
            <a:ext cx="103444" cy="27795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7741026" y="5395217"/>
            <a:ext cx="103444" cy="27795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9341226" y="5395217"/>
            <a:ext cx="103444" cy="27795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2354263" y="4057650"/>
            <a:ext cx="10439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GB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3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keywords>, docId:B62FC4445B96E965AEA211989B05C51D</keywords>
</coreProperties>
</file>