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aoc-cdn.s3.amazonaws.com/mediacentre/live/files/aocMedia/aocImage/imageHiRes/20100823_054645455_20100817_104817257_individual%20sabre%20competi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567" y="102599"/>
            <a:ext cx="5048248" cy="347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904" y="3469323"/>
            <a:ext cx="8791575" cy="858837"/>
          </a:xfrm>
        </p:spPr>
        <p:txBody>
          <a:bodyPr/>
          <a:lstStyle/>
          <a:p>
            <a:pPr algn="ctr"/>
            <a:r>
              <a:rPr lang="en-US" b="1" dirty="0"/>
              <a:t>Sabre Death Match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904" y="4653598"/>
            <a:ext cx="8791575" cy="1655762"/>
          </a:xfrm>
        </p:spPr>
        <p:txBody>
          <a:bodyPr/>
          <a:lstStyle/>
          <a:p>
            <a:pPr algn="ctr"/>
            <a:r>
              <a:rPr lang="en-US" dirty="0"/>
              <a:t>Khoi Tran</a:t>
            </a:r>
          </a:p>
          <a:p>
            <a:pPr algn="ctr"/>
            <a:r>
              <a:rPr lang="en-US" dirty="0"/>
              <a:t>More action, less rules</a:t>
            </a:r>
          </a:p>
        </p:txBody>
      </p:sp>
    </p:spTree>
    <p:extLst>
      <p:ext uri="{BB962C8B-B14F-4D97-AF65-F5344CB8AC3E}">
        <p14:creationId xmlns:p14="http://schemas.microsoft.com/office/powerpoint/2010/main" val="67904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Sabre Death Match?</a:t>
            </a:r>
          </a:p>
        </p:txBody>
      </p:sp>
      <p:pic>
        <p:nvPicPr>
          <p:cNvPr id="1026" name="Picture 2" descr="http://www.romania-insider.com/wp-content/uploads/2013/04/fencing-zalomir-sabr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342" y="419411"/>
            <a:ext cx="2981498" cy="167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1413" y="2097088"/>
            <a:ext cx="9770427" cy="418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Summary</a:t>
            </a:r>
            <a:r>
              <a:rPr lang="en-US" b="1" dirty="0"/>
              <a:t>: </a:t>
            </a:r>
            <a:r>
              <a:rPr lang="en-US" dirty="0"/>
              <a:t>Replaces the old Olympic fencing rules with a new health point based system.</a:t>
            </a:r>
          </a:p>
          <a:p>
            <a:pPr marL="0" indent="0">
              <a:buNone/>
            </a:pPr>
            <a:r>
              <a:rPr lang="en-US" b="1" u="sng" dirty="0"/>
              <a:t>Old Rules</a:t>
            </a:r>
            <a:r>
              <a:rPr lang="en-US" dirty="0"/>
              <a:t>: one touch, score is given based on a variety of rules (right of way), and fencers restart at starting positions –slow and repetitive.</a:t>
            </a:r>
          </a:p>
          <a:p>
            <a:pPr marL="0" indent="0">
              <a:buNone/>
            </a:pPr>
            <a:r>
              <a:rPr lang="en-US" b="1" u="sng" dirty="0"/>
              <a:t>New Rules</a:t>
            </a:r>
            <a:r>
              <a:rPr lang="en-US" dirty="0"/>
              <a:t>: the fight continues until either fencer delivers enough damage to the other to deplete his/her health to zero –fast and continuous gameplay.</a:t>
            </a:r>
          </a:p>
        </p:txBody>
      </p:sp>
    </p:spTree>
    <p:extLst>
      <p:ext uri="{BB962C8B-B14F-4D97-AF65-F5344CB8AC3E}">
        <p14:creationId xmlns:p14="http://schemas.microsoft.com/office/powerpoint/2010/main" val="58484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2505" y="584232"/>
            <a:ext cx="6172205" cy="1478570"/>
          </a:xfrm>
        </p:spPr>
        <p:txBody>
          <a:bodyPr/>
          <a:lstStyle/>
          <a:p>
            <a:pPr algn="ctr"/>
            <a:r>
              <a:rPr lang="en-US" b="1" dirty="0"/>
              <a:t>Sabre Death Match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21" y="3753743"/>
            <a:ext cx="2774624" cy="1834832"/>
          </a:xfrm>
          <a:prstGeom prst="rect">
            <a:avLst/>
          </a:prstGeom>
        </p:spPr>
      </p:pic>
      <p:pic>
        <p:nvPicPr>
          <p:cNvPr id="3074" name="Picture 2" descr="http://casiberia.com/img/prod/sh2200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275" y="3101479"/>
            <a:ext cx="2744153" cy="130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casiberia.com/img/prod/sh2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276" y="5004791"/>
            <a:ext cx="2744153" cy="130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dn3.bigcommerce.com/s-8mh2gc/product_images/theme_images/wssabermaskfront.jpg?t=14387111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441" y="2877424"/>
            <a:ext cx="1911269" cy="175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cdn3.bigcommerce.com/s-8mh2gc/product_images/theme_images/wssabermaskfront.jpg?t=14387111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442" y="4780736"/>
            <a:ext cx="1911269" cy="175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069" y="263915"/>
            <a:ext cx="4139686" cy="2398759"/>
          </a:xfrm>
          <a:prstGeom prst="rect">
            <a:avLst/>
          </a:prstGeom>
        </p:spPr>
      </p:pic>
      <p:pic>
        <p:nvPicPr>
          <p:cNvPr id="3080" name="Picture 8" descr="https://upload.wikimedia.org/wikipedia/commons/thumb/d/da/Bluetooth.svg/2000px-Bluetooth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241" y="2662674"/>
            <a:ext cx="637581" cy="97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/>
          <p:cNvSpPr/>
          <p:nvPr/>
        </p:nvSpPr>
        <p:spPr>
          <a:xfrm>
            <a:off x="3404519" y="3272358"/>
            <a:ext cx="1464631" cy="901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/>
          <p:cNvSpPr/>
          <p:nvPr/>
        </p:nvSpPr>
        <p:spPr>
          <a:xfrm>
            <a:off x="3404518" y="5035639"/>
            <a:ext cx="1464631" cy="901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/>
          <p:cNvSpPr/>
          <p:nvPr/>
        </p:nvSpPr>
        <p:spPr>
          <a:xfrm rot="19103688">
            <a:off x="6732097" y="4356766"/>
            <a:ext cx="2748500" cy="901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/>
          <p:cNvSpPr/>
          <p:nvPr/>
        </p:nvSpPr>
        <p:spPr>
          <a:xfrm rot="2672622">
            <a:off x="6732096" y="4360519"/>
            <a:ext cx="2748500" cy="901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2" name="Picture 10" descr="http://knightfencinggear.com/wp-content/uploads/2013/11/Washable-Sabre-Lame-Stainless-KFG09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208" y="2877423"/>
            <a:ext cx="1519269" cy="17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http://knightfencinggear.com/wp-content/uploads/2013/11/Washable-Sabre-Lame-Stainless-KFG09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208" y="4789800"/>
            <a:ext cx="1519269" cy="17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0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837" y="3771248"/>
            <a:ext cx="3174070" cy="2963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366" y="288226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Program Interface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08" y="1895763"/>
            <a:ext cx="5847192" cy="33574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93" y="288226"/>
            <a:ext cx="5671279" cy="328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5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Manages:</a:t>
            </a:r>
          </a:p>
          <a:p>
            <a:pPr lvl="1"/>
            <a:r>
              <a:rPr lang="en-US" sz="3200" dirty="0"/>
              <a:t>Bout time limit</a:t>
            </a:r>
          </a:p>
          <a:p>
            <a:pPr lvl="1"/>
            <a:r>
              <a:rPr lang="en-US" sz="3200" dirty="0"/>
              <a:t>Fencer’s Health Bars</a:t>
            </a:r>
          </a:p>
          <a:p>
            <a:pPr lvl="1"/>
            <a:r>
              <a:rPr lang="en-US" sz="3200" dirty="0"/>
              <a:t>Fencer’s Lives/Stocks</a:t>
            </a:r>
          </a:p>
          <a:p>
            <a:pPr lvl="1"/>
            <a:r>
              <a:rPr lang="en-US" sz="3200" dirty="0"/>
              <a:t>Records Fencer’s Hit and Damage Calculations</a:t>
            </a:r>
          </a:p>
        </p:txBody>
      </p:sp>
    </p:spTree>
    <p:extLst>
      <p:ext uri="{BB962C8B-B14F-4D97-AF65-F5344CB8AC3E}">
        <p14:creationId xmlns:p14="http://schemas.microsoft.com/office/powerpoint/2010/main" val="2358239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</TotalTime>
  <Words>114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Sabre Death Match</vt:lpstr>
      <vt:lpstr>What is Sabre Death Match?</vt:lpstr>
      <vt:lpstr>Sabre Death Match System</vt:lpstr>
      <vt:lpstr>Program Interface</vt:lpstr>
      <vt:lpstr>Interface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Sabre Death Match</dc:title>
  <dc:creator>Khoi Tran</dc:creator>
  <cp:lastModifiedBy>Khoi Tran</cp:lastModifiedBy>
  <cp:revision>5</cp:revision>
  <dcterms:created xsi:type="dcterms:W3CDTF">2016-08-30T07:52:04Z</dcterms:created>
  <dcterms:modified xsi:type="dcterms:W3CDTF">2016-08-30T08:35:01Z</dcterms:modified>
</cp:coreProperties>
</file>