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EEE9179-2E09-4B1B-BF58-5A14204D0660}">
  <a:tblStyle styleId="{6EEE9179-2E09-4B1B-BF58-5A14204D066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asked, here are samples of full line result: http://i.imgur.com/SpED4lb.png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oupling_(computer_programming)" TargetMode="External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Common Coupling at File-Level and Method-Level Granularity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Kevin Nguyen, Jacqueline Wong - Team 4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CMS Results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-CMS Output (Method-Level Granularity)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37" y="1613438"/>
            <a:ext cx="8461526" cy="221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84289" l="0" r="66895" t="2955"/>
          <a:stretch/>
        </p:blipFill>
        <p:spPr>
          <a:xfrm>
            <a:off x="171300" y="4052800"/>
            <a:ext cx="8520602" cy="873875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8" name="Shape 138"/>
          <p:cNvSpPr/>
          <p:nvPr/>
        </p:nvSpPr>
        <p:spPr>
          <a:xfrm>
            <a:off x="327225" y="1678150"/>
            <a:ext cx="2852700" cy="2601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>
            <a:stCxn id="138" idx="1"/>
          </p:cNvCxnSpPr>
          <p:nvPr/>
        </p:nvCxnSpPr>
        <p:spPr>
          <a:xfrm flipH="1">
            <a:off x="156525" y="1808200"/>
            <a:ext cx="170700" cy="2287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Common Coupling Tool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How accurate is this ASTVisitor Common Coupling Tool at file-level granularity?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How accurate is this ASTVisitor Common Coupling Tool at method-level granularity?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Gold Set Creation: File-Level Granularity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Used grep to write lines which had non-private, static variables to a file.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Chained grep commands to filter out non-variable items (Ex. public static methodName())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938949"/>
            <a:ext cx="8832299" cy="181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Gold Set Creation: File-Level Granularity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4440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Parsed the file to make fileName.variableName and wrote that to a second output file. For example: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A_CmsAjaxGallery</a:t>
            </a:r>
            <a:r>
              <a:rPr lang="en" sz="2000"/>
              <a:t>.java:    public static final String </a:t>
            </a:r>
            <a:r>
              <a:rPr b="1" lang="en" sz="2000"/>
              <a:t>DIALOG_LIST</a:t>
            </a:r>
            <a:r>
              <a:rPr lang="en" sz="2000"/>
              <a:t> = "list";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=&gt; A_CmsAjaxGallery.DIALOG_LIST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037" y="1274612"/>
            <a:ext cx="42386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Gold Set Creation: File-Level Granularity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Ran the second output file against the system to check if there were 2+ occurrences. Global variables with 2+ occurrences were written to a final output file (Gold Set).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2549312"/>
            <a:ext cx="86963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File-Level Granularity Comparison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Only FreeMind gold set was created successfully.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common coupling tool identified all global variables found in the gold set.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Didn’t compare all results, but most files that used the global variables were also correct identified by the tool compared to the gold set.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952500" y="311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{6EEE9179-2E09-4B1B-BF58-5A14204D0660}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 Measure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Freemind Java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(Global Variables)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Freemind Java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(Common Coupled Methods)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Gold Set Creation: Method-Level Granularity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Gold sets were constructed for both OpenCMS and Freemind Java.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Manually examined instance variables in source files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Kept track of where these variables were used in the class methods.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Performed for two files in each open source system.</a:t>
            </a:r>
          </a:p>
          <a:p>
            <a:pPr indent="-336550" lvl="2" marL="1371600" rtl="0">
              <a:spcBef>
                <a:spcPts val="0"/>
              </a:spcBef>
              <a:buSzPct val="100000"/>
            </a:pPr>
            <a:r>
              <a:rPr lang="en" sz="1700"/>
              <a:t>OpenCMS: CmsPublicationNotification.java and CmsExtendedNotificationCause.java</a:t>
            </a:r>
          </a:p>
          <a:p>
            <a:pPr indent="-336550" lvl="2" marL="1371600" rtl="0">
              <a:spcBef>
                <a:spcPts val="0"/>
              </a:spcBef>
              <a:buSzPct val="100000"/>
            </a:pPr>
            <a:r>
              <a:rPr lang="en" sz="1700"/>
              <a:t>Freemind: FreemindSplashModern.java and LogFileLogHandler.java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Method-Level Granularity Comparison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Precision, Recall, and F Measure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In all of these files, it was found that our Common Coupling detection program found all of the instances of method-level coupling in the gold set 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No instances of false-positives, thus producing a precision, recall, and F Measure of 1 for method-level granularity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28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{6EEE9179-2E09-4B1B-BF58-5A14204D0660}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 Measure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OpenCMS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Freemind Java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Issues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 enough results to compare.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Assumptions made in the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Good naming convention (i.e. if a parameter variable has the same name as an instance variable, then they are related)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Could address problem by monitoring use of </a:t>
            </a:r>
            <a:r>
              <a:rPr b="1" lang="en"/>
              <a:t>this </a:t>
            </a:r>
            <a:r>
              <a:rPr lang="en"/>
              <a:t>Java keyword to ensure relation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Gold Set Creation not perfect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Assumptions made in creating the gold set.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Manual editing prone to error.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Issues creating gold sets for some systems.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System Size?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Will be debugged and remedied before the final report.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Attempted Additions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2000"/>
              <a:t>Concept: Other external data identification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Database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Find files that create DB connections to the same database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Check if files also use same tables when running queries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Distinguish between SELECT queries and UPDATE queries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Files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Keep track of File declarations and what they use to initialize said Files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Monitor which Java source files use the same file based on  matching initializers when creating Java File objects in source code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Distinguish between File reading and File writing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Information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4185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Common Coupling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“Common coupling (also known as Global coupling) occurs when two modules share the same global data (e.g., a global variable).” [1]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6200" y="4774325"/>
            <a:ext cx="87684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[1] Wikipedia.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https://en.wikipedia.org/wiki/Coupling_(computer_programming)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00" y="1266312"/>
            <a:ext cx="3514850" cy="28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Common Coupling Detection program is able to detect method-level coupling effectively based on initial gold set measurements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on file-level granularity pending full completion, but manual looks at files based on results look promising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Future Considerations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srcML instead of Eclipse ASTVisitor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more lightweight approach, useful for larger systems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Greater flexibility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Java and Eclipse ASTVisitor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Used to write the common coupling detection tool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Similar to Assignment 4 (GeneralVisitor and MainVisitor)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Various Java Systems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The common coupling detection tool will be run on these Java systems.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Ex. Freemind, CMS Java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Additions since Intermediary Report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/>
              <a:t>Implemented monitoring of protected static variables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Keep track of what subclasses are using a superclasses’ protected static variables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Not necessarily a global variable, but we considered it an edge case of common coupling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Gold set construction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Automatic git grep for file-level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Manual gold set creation on some files for method-level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Examining variable declarations in addition to method bodies when detecting coupling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Coupling: File-Level Granularity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13925"/>
            <a:ext cx="8683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Create a list of non-private static variables (“Global” variables)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For each file, create a list of Method Bodies and Variable Declarations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Check if any of the non-private static variables in the list occur in the method bodies and variable declarations.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If there is an occurrence, add the file name the occurrence happened in into a list if: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The file name is not already in that list.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Print all “global” variables that have 2+ occurrences and the files they were used in.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FreeMind Results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-FreeMind Output (File-Level Granularity)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23" y="1726100"/>
            <a:ext cx="4391150" cy="22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88844" l="0" r="30035" t="0"/>
          <a:stretch/>
        </p:blipFill>
        <p:spPr>
          <a:xfrm>
            <a:off x="311699" y="4190450"/>
            <a:ext cx="8607224" cy="70915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2" name="Shape 102"/>
          <p:cNvSpPr/>
          <p:nvPr/>
        </p:nvSpPr>
        <p:spPr>
          <a:xfrm>
            <a:off x="2364525" y="1739250"/>
            <a:ext cx="3096600" cy="2334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3" name="Shape 103"/>
          <p:cNvCxnSpPr>
            <a:stCxn id="102" idx="1"/>
          </p:cNvCxnSpPr>
          <p:nvPr/>
        </p:nvCxnSpPr>
        <p:spPr>
          <a:xfrm flipH="1">
            <a:off x="296925" y="1855950"/>
            <a:ext cx="2067600" cy="2333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6622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CMS Results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-CMS Output (File-Level Granularity)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73" y="1689000"/>
            <a:ext cx="7366650" cy="27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92045" l="0" r="58827" t="-1124"/>
          <a:stretch/>
        </p:blipFill>
        <p:spPr>
          <a:xfrm>
            <a:off x="357025" y="4017374"/>
            <a:ext cx="8429948" cy="70415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2" name="Shape 112"/>
          <p:cNvSpPr/>
          <p:nvPr/>
        </p:nvSpPr>
        <p:spPr>
          <a:xfrm>
            <a:off x="869625" y="1654400"/>
            <a:ext cx="3001200" cy="2544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" name="Shape 113"/>
          <p:cNvCxnSpPr>
            <a:stCxn id="112" idx="1"/>
          </p:cNvCxnSpPr>
          <p:nvPr/>
        </p:nvCxnSpPr>
        <p:spPr>
          <a:xfrm flipH="1">
            <a:off x="360525" y="1781600"/>
            <a:ext cx="509100" cy="22377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Coupling: Method-Level Granularity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Create a list of instance variables.</a:t>
            </a:r>
          </a:p>
          <a:p>
            <a:pPr indent="-368300" lvl="0" marL="45720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For each file, create a list of Method Bodies and Names</a:t>
            </a:r>
          </a:p>
          <a:p>
            <a:pPr indent="-368300" lvl="0" marL="45720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Check if any of the instance variables in the list occur in the method bodies.</a:t>
            </a:r>
          </a:p>
          <a:p>
            <a:pPr indent="-368300" lvl="0" marL="45720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If there is an occurrence, add the method name the occurrence happened in into a list if:</a:t>
            </a:r>
          </a:p>
          <a:p>
            <a:pPr indent="-342900" lvl="1" marL="91440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The method name is not already in that list.</a:t>
            </a:r>
          </a:p>
          <a:p>
            <a:pPr indent="-368300" lvl="0" marL="45720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Print all instance variables that have 2+ occurrences and the methods they were used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FreeMind Results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-FreeMind Output (Method-Level Granularity)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20829" t="0"/>
          <a:stretch/>
        </p:blipFill>
        <p:spPr>
          <a:xfrm>
            <a:off x="952325" y="1661725"/>
            <a:ext cx="7239350" cy="23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6355" l="0" r="65714" t="81512"/>
          <a:stretch/>
        </p:blipFill>
        <p:spPr>
          <a:xfrm>
            <a:off x="180725" y="4064350"/>
            <a:ext cx="8782551" cy="814999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8" name="Shape 128"/>
          <p:cNvSpPr/>
          <p:nvPr/>
        </p:nvSpPr>
        <p:spPr>
          <a:xfrm>
            <a:off x="941450" y="3628000"/>
            <a:ext cx="3168600" cy="2985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>
            <a:stCxn id="128" idx="1"/>
          </p:cNvCxnSpPr>
          <p:nvPr/>
        </p:nvCxnSpPr>
        <p:spPr>
          <a:xfrm flipH="1">
            <a:off x="164749" y="3777250"/>
            <a:ext cx="776700" cy="28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