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mvw@tigris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037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Amalgamating Source Code Authors, Maintainers, and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Change Proneness to Triage Change Requests (2014)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049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Md Kamal Hossen, Denys Poshyvanyk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Presented By: Kevin Nguyen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Empirical Study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paper compares the effectiveness of iMacPro by comparing it to existing approaches to automate developer recommendations for change requests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iA</a:t>
            </a:r>
            <a:r>
              <a:rPr lang="en"/>
              <a:t>: uses LSI to find relevant source code and extracts frequent authors for recommended developers, but doesn’t  use change proneness or maintainers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en" u="sng"/>
              <a:t>iAcPro</a:t>
            </a:r>
            <a:r>
              <a:rPr lang="en"/>
              <a:t>: uses change proneness like the iMacPro, but does not make use of maintainers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RQ1</a:t>
            </a:r>
            <a:r>
              <a:rPr lang="en"/>
              <a:t>: What is the accuracy of iMacPro when assessed on open-source systems?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RQ2</a:t>
            </a:r>
            <a:r>
              <a:rPr lang="en"/>
              <a:t>: How does the accuracy of iMacPro compare to iA, i.e., a previous approach based on the source code authorship alone?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RQ3</a:t>
            </a:r>
            <a:r>
              <a:rPr lang="en"/>
              <a:t>: How does the accuracy of iMacPro compare to iAcPro, i.e., when the maintainer information is not utilized in iMacPro, giving us iAcPro?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Core Question</a:t>
            </a:r>
            <a:r>
              <a:rPr lang="en"/>
              <a:t>: Is it worth it to consider maintainers when recommending developers for change requests?</a:t>
            </a:r>
            <a:r>
              <a:rPr b="1" lang="en" u="sng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Subject Software Systems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For each system tested, the paper uses a manually created benchmark of change requests and a gold set of developers that actually addressed said change requests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2465025"/>
            <a:ext cx="69437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Metrics, Results, and Conclusions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Accuracy based on how many recommended developers of change requests were also the actual developers that addressed the issue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Measured using One Way ANOVA; Non-parametric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25" y="2550149"/>
            <a:ext cx="6974950" cy="20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your opinion, was ranking the LSI-relevant documents purely based on change proneness an effective technique? Should textual similarity have greater weight when ranking documents here?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would you choose to rank the combined list of authors and maintainers of a source code file when trying to recommend a developer?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Should committers be included in the list of authors and maintainers?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Information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Change Request</a:t>
            </a:r>
            <a:r>
              <a:rPr lang="en"/>
              <a:t>: A document containing a call for an adjustment of a system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Change requests/ bug fixes are very common in open source software, so assigning the right developers to handle each issue quickly is pivotal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existing methods to automatically recommend developers familiar with a change request’s issue based around examining source code, but this paper looks to use commit messages from a project’s software repository to improve upon said 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Paper’s Approach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iMacPro (LS</a:t>
            </a:r>
            <a:r>
              <a:rPr b="1" lang="en" u="sng"/>
              <a:t>I</a:t>
            </a:r>
            <a:r>
              <a:rPr lang="en"/>
              <a:t>, </a:t>
            </a:r>
            <a:r>
              <a:rPr b="1" lang="en" u="sng"/>
              <a:t>M</a:t>
            </a:r>
            <a:r>
              <a:rPr lang="en"/>
              <a:t>aintainers, </a:t>
            </a:r>
            <a:r>
              <a:rPr b="1" lang="en" u="sng"/>
              <a:t>A</a:t>
            </a:r>
            <a:r>
              <a:rPr lang="en"/>
              <a:t>uthors, and </a:t>
            </a:r>
            <a:r>
              <a:rPr b="1" lang="en" u="sng"/>
              <a:t>C</a:t>
            </a:r>
            <a:r>
              <a:rPr lang="en"/>
              <a:t>hange </a:t>
            </a:r>
            <a:r>
              <a:rPr b="1" lang="en" u="sng"/>
              <a:t>PRO</a:t>
            </a:r>
            <a:r>
              <a:rPr lang="en"/>
              <a:t>neness of source code)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Use Latent Semantic Indexing to locate relevant source code by using an unresolved change request description as the 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The top results from LSI are then ranked based on “change proneness”, which is based on a source code’s change history.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The developers of the newly ranked list are then examined and ranked to produce the final list of recommended developers for the queried change request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Terms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Author</a:t>
            </a:r>
            <a:r>
              <a:rPr lang="en"/>
              <a:t>: The original developers and contributors of the source code; their names are usually found in the source code’s header comments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Maintainer</a:t>
            </a:r>
            <a:r>
              <a:rPr lang="en"/>
              <a:t>: Developers who perform changes on source code based on change requests and bug fixes; found in Subversion (SVN) commit logs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en" u="sng"/>
              <a:t>Committer</a:t>
            </a:r>
            <a:r>
              <a:rPr lang="en"/>
              <a:t>: Submits a change/ commit but isn’t responsible for the change itself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024" y="3057574"/>
            <a:ext cx="3814799" cy="1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49" y="3057574"/>
            <a:ext cx="3957160" cy="20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Terms (cont’d.)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u="sng"/>
              <a:t>Issue Fixing Commit (IFC)</a:t>
            </a:r>
            <a:r>
              <a:rPr lang="en"/>
              <a:t>: Commits explicitly documenting maintenance activities; determined by text processing commit message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en" u="sng"/>
              <a:t>Issue Change Proneness (ICP)</a:t>
            </a:r>
            <a:r>
              <a:rPr lang="en"/>
              <a:t>: Measure of a source code entity’s change affinity based on IFC’s; if a file has a history of 11 commits with 2 of them being IFC’s, then the file has an ICP of 2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75" y="3357637"/>
            <a:ext cx="40862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Latent Semantic Indexing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iMacPro uses LSI in order to query and indexed corpus based on a specified change request and obtain an initial ranked list of relevant documents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87" y="2200575"/>
            <a:ext cx="6046024" cy="2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Ranking Source Files via Change Proneness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Why: The higher the change proneness of a source code file, the more likely it is that the file will request more changes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Calculate change proneness based on Issue Fixing Commits (max 20), with the most recent IFC’s taking priority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387" y="2597624"/>
            <a:ext cx="3053225" cy="2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Extract Authors/ Maintainers from Source Code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Source code files are converted into srcML, a lightweight XML format to make extracting comments (i.e. author names in header comments) easier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Authors of relevant documents are ranked by order in which they appear (top-down left-right order)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Takes into account the same author may use different names (i.e. MichielvanderWulp, </a:t>
            </a:r>
            <a:r>
              <a:rPr lang="en" u="sng">
                <a:solidFill>
                  <a:schemeClr val="hlink"/>
                </a:solidFill>
                <a:hlinkClick r:id="rId3"/>
              </a:rPr>
              <a:t>mvw@tigris.org</a:t>
            </a:r>
            <a:r>
              <a:rPr lang="en"/>
              <a:t>, mvw)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Maintainers are extracted and ranked similarly but through the commit messages of relevant files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recent commit change made by a maintainer takes priority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Merge authors and maintainers Round Robin style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25" y="396600"/>
            <a:ext cx="7109325" cy="22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336" y="2768700"/>
            <a:ext cx="4103299" cy="23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