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1"/>
  </p:notesMasterIdLst>
  <p:handoutMasterIdLst>
    <p:handoutMasterId r:id="rId62"/>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369" r:id="rId43"/>
    <p:sldId id="370" r:id="rId44"/>
    <p:sldId id="476" r:id="rId45"/>
    <p:sldId id="371" r:id="rId46"/>
    <p:sldId id="372" r:id="rId47"/>
    <p:sldId id="481" r:id="rId48"/>
    <p:sldId id="377" r:id="rId49"/>
    <p:sldId id="378" r:id="rId50"/>
    <p:sldId id="379" r:id="rId51"/>
    <p:sldId id="380" r:id="rId52"/>
    <p:sldId id="419" r:id="rId53"/>
    <p:sldId id="479" r:id="rId54"/>
    <p:sldId id="381" r:id="rId55"/>
    <p:sldId id="475" r:id="rId56"/>
    <p:sldId id="438" r:id="rId57"/>
    <p:sldId id="437" r:id="rId58"/>
    <p:sldId id="439" r:id="rId59"/>
    <p:sldId id="404" r:id="rId60"/>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75" d="100"/>
          <a:sy n="75" d="100"/>
        </p:scale>
        <p:origin x="883" y="4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Hardware instructions</a:t>
            </a:r>
            <a:br>
              <a:rPr lang="en-US" altLang="en-US" dirty="0"/>
            </a:b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16778</TotalTime>
  <Words>3946</Words>
  <Application>Microsoft Office PowerPoint</Application>
  <PresentationFormat>On-screen Show (4:3)</PresentationFormat>
  <Paragraphs>578</Paragraphs>
  <Slides>59</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A Monitor to Allocate Single Resource</vt:lpstr>
      <vt:lpstr>Single Resource Monitor (Cont.)</vt:lpstr>
      <vt:lpstr>Liveness</vt:lpstr>
      <vt:lpstr>Liveness</vt:lpstr>
      <vt:lpstr>Liveness</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364</cp:revision>
  <cp:lastPrinted>2020-11-04T14:30:39Z</cp:lastPrinted>
  <dcterms:created xsi:type="dcterms:W3CDTF">2011-01-13T23:43:38Z</dcterms:created>
  <dcterms:modified xsi:type="dcterms:W3CDTF">2021-03-15T22:36:26Z</dcterms:modified>
</cp:coreProperties>
</file>