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4" r:id="rId11"/>
    <p:sldId id="276" r:id="rId12"/>
    <p:sldId id="277" r:id="rId13"/>
    <p:sldId id="278" r:id="rId14"/>
    <p:sldId id="269" r:id="rId15"/>
    <p:sldId id="27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C9EAF-6AAA-444E-912E-C9D4E73B402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51890B7-7686-49BE-A17C-74945A1B8EF0}">
      <dgm:prSet/>
      <dgm:spPr/>
      <dgm:t>
        <a:bodyPr/>
        <a:lstStyle/>
        <a:p>
          <a:r>
            <a:rPr lang="en-US"/>
            <a:t>1.</a:t>
          </a:r>
          <a:r>
            <a:rPr lang="ko-KR"/>
            <a:t> 참여인력</a:t>
          </a:r>
          <a:endParaRPr lang="en-US"/>
        </a:p>
      </dgm:t>
    </dgm:pt>
    <dgm:pt modelId="{3A1B9381-F1DC-45D9-BCB8-7375CD495E45}" type="parTrans" cxnId="{E46213EA-39AB-43B0-9E9D-5427273092B0}">
      <dgm:prSet/>
      <dgm:spPr/>
      <dgm:t>
        <a:bodyPr/>
        <a:lstStyle/>
        <a:p>
          <a:endParaRPr lang="en-US"/>
        </a:p>
      </dgm:t>
    </dgm:pt>
    <dgm:pt modelId="{9491287F-4EC1-4AC3-9C63-31A10497DA26}" type="sibTrans" cxnId="{E46213EA-39AB-43B0-9E9D-5427273092B0}">
      <dgm:prSet/>
      <dgm:spPr/>
      <dgm:t>
        <a:bodyPr/>
        <a:lstStyle/>
        <a:p>
          <a:endParaRPr lang="en-US"/>
        </a:p>
      </dgm:t>
    </dgm:pt>
    <dgm:pt modelId="{EC402758-959F-4AB9-870C-529BEB26067D}">
      <dgm:prSet/>
      <dgm:spPr/>
      <dgm:t>
        <a:bodyPr/>
        <a:lstStyle/>
        <a:p>
          <a:r>
            <a:rPr lang="en-US"/>
            <a:t>2.</a:t>
          </a:r>
          <a:r>
            <a:rPr lang="ko-KR"/>
            <a:t> 추진배경</a:t>
          </a:r>
          <a:endParaRPr lang="en-US"/>
        </a:p>
      </dgm:t>
    </dgm:pt>
    <dgm:pt modelId="{A8A94DE0-9A59-4708-983C-D13EA83AB931}" type="parTrans" cxnId="{35E67477-1BC9-4748-9CD0-05A77CABED42}">
      <dgm:prSet/>
      <dgm:spPr/>
      <dgm:t>
        <a:bodyPr/>
        <a:lstStyle/>
        <a:p>
          <a:endParaRPr lang="en-US"/>
        </a:p>
      </dgm:t>
    </dgm:pt>
    <dgm:pt modelId="{8D488A27-6D27-4715-8307-2A1A7C43DA29}" type="sibTrans" cxnId="{35E67477-1BC9-4748-9CD0-05A77CABED42}">
      <dgm:prSet/>
      <dgm:spPr/>
      <dgm:t>
        <a:bodyPr/>
        <a:lstStyle/>
        <a:p>
          <a:endParaRPr lang="en-US"/>
        </a:p>
      </dgm:t>
    </dgm:pt>
    <dgm:pt modelId="{C145B5AD-A1B0-4188-9829-1B4F2E2293D8}">
      <dgm:prSet/>
      <dgm:spPr/>
      <dgm:t>
        <a:bodyPr/>
        <a:lstStyle/>
        <a:p>
          <a:r>
            <a:rPr lang="en-US"/>
            <a:t>3.</a:t>
          </a:r>
          <a:r>
            <a:rPr lang="ko-KR"/>
            <a:t> 과제목표</a:t>
          </a:r>
          <a:endParaRPr lang="en-US"/>
        </a:p>
      </dgm:t>
    </dgm:pt>
    <dgm:pt modelId="{2C37758F-EF46-4DA1-BCDA-8C8C291B00FE}" type="parTrans" cxnId="{6F45E369-0EF7-400F-AECB-DF9B152E7CAA}">
      <dgm:prSet/>
      <dgm:spPr/>
      <dgm:t>
        <a:bodyPr/>
        <a:lstStyle/>
        <a:p>
          <a:endParaRPr lang="en-US"/>
        </a:p>
      </dgm:t>
    </dgm:pt>
    <dgm:pt modelId="{F5E40F3B-E9CE-4894-9F7D-3A29FB4C9E75}" type="sibTrans" cxnId="{6F45E369-0EF7-400F-AECB-DF9B152E7CAA}">
      <dgm:prSet/>
      <dgm:spPr/>
      <dgm:t>
        <a:bodyPr/>
        <a:lstStyle/>
        <a:p>
          <a:endParaRPr lang="en-US"/>
        </a:p>
      </dgm:t>
    </dgm:pt>
    <dgm:pt modelId="{8810A6CB-1CBD-4AAF-A95D-EE95EDDAA82C}">
      <dgm:prSet/>
      <dgm:spPr/>
      <dgm:t>
        <a:bodyPr/>
        <a:lstStyle/>
        <a:p>
          <a:r>
            <a:rPr lang="en-US" dirty="0"/>
            <a:t>4.</a:t>
          </a:r>
          <a:r>
            <a:rPr lang="ko-KR" dirty="0"/>
            <a:t> 추진일정</a:t>
          </a:r>
          <a:endParaRPr lang="en-US" dirty="0"/>
        </a:p>
      </dgm:t>
    </dgm:pt>
    <dgm:pt modelId="{93A30A9B-DF59-49D9-AADD-D6BAF23364E7}" type="parTrans" cxnId="{AAFA9719-BE53-4562-A1CE-6C2C1BCD48DF}">
      <dgm:prSet/>
      <dgm:spPr/>
      <dgm:t>
        <a:bodyPr/>
        <a:lstStyle/>
        <a:p>
          <a:endParaRPr lang="en-US"/>
        </a:p>
      </dgm:t>
    </dgm:pt>
    <dgm:pt modelId="{66DFD8AF-23BD-464B-9C9C-9C8E1D568192}" type="sibTrans" cxnId="{AAFA9719-BE53-4562-A1CE-6C2C1BCD48DF}">
      <dgm:prSet/>
      <dgm:spPr/>
      <dgm:t>
        <a:bodyPr/>
        <a:lstStyle/>
        <a:p>
          <a:endParaRPr lang="en-US"/>
        </a:p>
      </dgm:t>
    </dgm:pt>
    <dgm:pt modelId="{5544ED60-98DC-4D57-8A8D-4C2589C0E09B}">
      <dgm:prSet/>
      <dgm:spPr/>
      <dgm:t>
        <a:bodyPr/>
        <a:lstStyle/>
        <a:p>
          <a:r>
            <a:rPr lang="en-US" altLang="ko-KR" dirty="0"/>
            <a:t>6</a:t>
          </a:r>
          <a:r>
            <a:rPr lang="en-US" dirty="0"/>
            <a:t>.</a:t>
          </a:r>
          <a:r>
            <a:rPr lang="ko-KR" dirty="0"/>
            <a:t> 기대효과</a:t>
          </a:r>
          <a:endParaRPr lang="en-US" dirty="0"/>
        </a:p>
      </dgm:t>
    </dgm:pt>
    <dgm:pt modelId="{E3D3D3BC-2A56-4254-9909-D79A976D7EAC}" type="parTrans" cxnId="{79DE9BEC-780B-423B-88AA-EE474D0449BC}">
      <dgm:prSet/>
      <dgm:spPr/>
      <dgm:t>
        <a:bodyPr/>
        <a:lstStyle/>
        <a:p>
          <a:endParaRPr lang="en-US"/>
        </a:p>
      </dgm:t>
    </dgm:pt>
    <dgm:pt modelId="{738F46C9-6F6F-487A-860C-B0BB73B360CE}" type="sibTrans" cxnId="{79DE9BEC-780B-423B-88AA-EE474D0449BC}">
      <dgm:prSet/>
      <dgm:spPr/>
      <dgm:t>
        <a:bodyPr/>
        <a:lstStyle/>
        <a:p>
          <a:endParaRPr lang="en-US"/>
        </a:p>
      </dgm:t>
    </dgm:pt>
    <dgm:pt modelId="{826EA56D-6170-4878-86A4-A7925F85047D}">
      <dgm:prSet/>
      <dgm:spPr/>
      <dgm:t>
        <a:bodyPr/>
        <a:lstStyle/>
        <a:p>
          <a:r>
            <a:rPr lang="en-US" dirty="0"/>
            <a:t>7.</a:t>
          </a:r>
          <a:r>
            <a:rPr lang="ko-KR" dirty="0"/>
            <a:t> </a:t>
          </a:r>
          <a:r>
            <a:rPr lang="en-US" dirty="0"/>
            <a:t>Q&amp;A</a:t>
          </a:r>
        </a:p>
      </dgm:t>
    </dgm:pt>
    <dgm:pt modelId="{DFB7ED8D-C905-4A6E-A842-F3CC1078698B}" type="parTrans" cxnId="{5EACE22E-4BDD-40B2-9A8A-4DAC5A2BB413}">
      <dgm:prSet/>
      <dgm:spPr/>
      <dgm:t>
        <a:bodyPr/>
        <a:lstStyle/>
        <a:p>
          <a:endParaRPr lang="en-US"/>
        </a:p>
      </dgm:t>
    </dgm:pt>
    <dgm:pt modelId="{880769AE-DD45-4E90-B42F-E260CF25B439}" type="sibTrans" cxnId="{5EACE22E-4BDD-40B2-9A8A-4DAC5A2BB413}">
      <dgm:prSet/>
      <dgm:spPr/>
      <dgm:t>
        <a:bodyPr/>
        <a:lstStyle/>
        <a:p>
          <a:endParaRPr lang="en-US"/>
        </a:p>
      </dgm:t>
    </dgm:pt>
    <dgm:pt modelId="{10CBFAA1-9FC5-8440-98D3-3B159E43FA0E}">
      <dgm:prSet/>
      <dgm:spPr/>
      <dgm:t>
        <a:bodyPr/>
        <a:lstStyle/>
        <a:p>
          <a:r>
            <a:rPr lang="en-US" altLang="ko-KR" dirty="0"/>
            <a:t>5</a:t>
          </a:r>
          <a:r>
            <a:rPr lang="en-US" dirty="0"/>
            <a:t>. </a:t>
          </a:r>
          <a:r>
            <a:rPr lang="ko-KR" altLang="en-US" dirty="0"/>
            <a:t>진행상황</a:t>
          </a:r>
          <a:endParaRPr lang="en-US" dirty="0"/>
        </a:p>
      </dgm:t>
    </dgm:pt>
    <dgm:pt modelId="{AE19A64B-686D-5C43-AD74-C782C7F86E5B}" type="parTrans" cxnId="{092CA159-FC8E-3C4A-BD44-E80993A1C9CF}">
      <dgm:prSet/>
      <dgm:spPr/>
      <dgm:t>
        <a:bodyPr/>
        <a:lstStyle/>
        <a:p>
          <a:endParaRPr lang="en-US"/>
        </a:p>
      </dgm:t>
    </dgm:pt>
    <dgm:pt modelId="{10D70A96-3229-DD42-89A2-B25064F3B000}" type="sibTrans" cxnId="{092CA159-FC8E-3C4A-BD44-E80993A1C9CF}">
      <dgm:prSet/>
      <dgm:spPr/>
      <dgm:t>
        <a:bodyPr/>
        <a:lstStyle/>
        <a:p>
          <a:endParaRPr lang="en-US"/>
        </a:p>
      </dgm:t>
    </dgm:pt>
    <dgm:pt modelId="{398983D7-DED9-884F-BF52-7A8D69D6F03E}" type="pres">
      <dgm:prSet presAssocID="{4E6C9EAF-6AAA-444E-912E-C9D4E73B402C}" presName="linear" presStyleCnt="0">
        <dgm:presLayoutVars>
          <dgm:dir/>
          <dgm:animLvl val="lvl"/>
          <dgm:resizeHandles val="exact"/>
        </dgm:presLayoutVars>
      </dgm:prSet>
      <dgm:spPr/>
    </dgm:pt>
    <dgm:pt modelId="{4BCB2D1B-1A61-294C-BE51-97EE7E802A35}" type="pres">
      <dgm:prSet presAssocID="{051890B7-7686-49BE-A17C-74945A1B8EF0}" presName="parentLin" presStyleCnt="0"/>
      <dgm:spPr/>
    </dgm:pt>
    <dgm:pt modelId="{482E96C2-5254-8848-8A18-542E50767CBB}" type="pres">
      <dgm:prSet presAssocID="{051890B7-7686-49BE-A17C-74945A1B8EF0}" presName="parentLeftMargin" presStyleLbl="node1" presStyleIdx="0" presStyleCnt="7"/>
      <dgm:spPr/>
    </dgm:pt>
    <dgm:pt modelId="{E8AB6BA2-04AD-304A-98BA-4178D8AF00B8}" type="pres">
      <dgm:prSet presAssocID="{051890B7-7686-49BE-A17C-74945A1B8EF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0AB28DE-7C7D-A24A-935D-0E8C8AF64655}" type="pres">
      <dgm:prSet presAssocID="{051890B7-7686-49BE-A17C-74945A1B8EF0}" presName="negativeSpace" presStyleCnt="0"/>
      <dgm:spPr/>
    </dgm:pt>
    <dgm:pt modelId="{D0BD00C3-10DD-BE48-8266-1293D98CDA7E}" type="pres">
      <dgm:prSet presAssocID="{051890B7-7686-49BE-A17C-74945A1B8EF0}" presName="childText" presStyleLbl="conFgAcc1" presStyleIdx="0" presStyleCnt="7">
        <dgm:presLayoutVars>
          <dgm:bulletEnabled val="1"/>
        </dgm:presLayoutVars>
      </dgm:prSet>
      <dgm:spPr/>
    </dgm:pt>
    <dgm:pt modelId="{3FA2C626-47B7-C046-A4CE-81DE819A1E66}" type="pres">
      <dgm:prSet presAssocID="{9491287F-4EC1-4AC3-9C63-31A10497DA26}" presName="spaceBetweenRectangles" presStyleCnt="0"/>
      <dgm:spPr/>
    </dgm:pt>
    <dgm:pt modelId="{E4DB409D-C7B1-F44C-A31C-3FFC9C66FEC5}" type="pres">
      <dgm:prSet presAssocID="{EC402758-959F-4AB9-870C-529BEB26067D}" presName="parentLin" presStyleCnt="0"/>
      <dgm:spPr/>
    </dgm:pt>
    <dgm:pt modelId="{A29E7A1E-C05F-D742-AFE9-CC3ED54E5536}" type="pres">
      <dgm:prSet presAssocID="{EC402758-959F-4AB9-870C-529BEB26067D}" presName="parentLeftMargin" presStyleLbl="node1" presStyleIdx="0" presStyleCnt="7"/>
      <dgm:spPr/>
    </dgm:pt>
    <dgm:pt modelId="{5C3CD8E2-C532-224D-838A-42AEA4CA2B4A}" type="pres">
      <dgm:prSet presAssocID="{EC402758-959F-4AB9-870C-529BEB26067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5E1B1B2-9079-B847-9BBD-7F6E1908D64F}" type="pres">
      <dgm:prSet presAssocID="{EC402758-959F-4AB9-870C-529BEB26067D}" presName="negativeSpace" presStyleCnt="0"/>
      <dgm:spPr/>
    </dgm:pt>
    <dgm:pt modelId="{C0A44C75-F890-B64E-973C-36F9B147724C}" type="pres">
      <dgm:prSet presAssocID="{EC402758-959F-4AB9-870C-529BEB26067D}" presName="childText" presStyleLbl="conFgAcc1" presStyleIdx="1" presStyleCnt="7">
        <dgm:presLayoutVars>
          <dgm:bulletEnabled val="1"/>
        </dgm:presLayoutVars>
      </dgm:prSet>
      <dgm:spPr/>
    </dgm:pt>
    <dgm:pt modelId="{DC5C28C5-8D79-7C43-B5D3-C226569FBFC8}" type="pres">
      <dgm:prSet presAssocID="{8D488A27-6D27-4715-8307-2A1A7C43DA29}" presName="spaceBetweenRectangles" presStyleCnt="0"/>
      <dgm:spPr/>
    </dgm:pt>
    <dgm:pt modelId="{F2DF01E8-0450-BE45-BDF7-B543573F0019}" type="pres">
      <dgm:prSet presAssocID="{C145B5AD-A1B0-4188-9829-1B4F2E2293D8}" presName="parentLin" presStyleCnt="0"/>
      <dgm:spPr/>
    </dgm:pt>
    <dgm:pt modelId="{4EF19086-F654-5F4E-A0A9-966B5D0C818D}" type="pres">
      <dgm:prSet presAssocID="{C145B5AD-A1B0-4188-9829-1B4F2E2293D8}" presName="parentLeftMargin" presStyleLbl="node1" presStyleIdx="1" presStyleCnt="7"/>
      <dgm:spPr/>
    </dgm:pt>
    <dgm:pt modelId="{4000322C-E566-6748-8050-6A60365F5D31}" type="pres">
      <dgm:prSet presAssocID="{C145B5AD-A1B0-4188-9829-1B4F2E2293D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A021755-66CA-7E42-AACE-55A4AA308171}" type="pres">
      <dgm:prSet presAssocID="{C145B5AD-A1B0-4188-9829-1B4F2E2293D8}" presName="negativeSpace" presStyleCnt="0"/>
      <dgm:spPr/>
    </dgm:pt>
    <dgm:pt modelId="{E0AB59BD-413C-6C46-A129-68C5A7A29552}" type="pres">
      <dgm:prSet presAssocID="{C145B5AD-A1B0-4188-9829-1B4F2E2293D8}" presName="childText" presStyleLbl="conFgAcc1" presStyleIdx="2" presStyleCnt="7">
        <dgm:presLayoutVars>
          <dgm:bulletEnabled val="1"/>
        </dgm:presLayoutVars>
      </dgm:prSet>
      <dgm:spPr/>
    </dgm:pt>
    <dgm:pt modelId="{8DD69F0C-B1EB-DE4C-AF9B-BBA8FDBA6F58}" type="pres">
      <dgm:prSet presAssocID="{F5E40F3B-E9CE-4894-9F7D-3A29FB4C9E75}" presName="spaceBetweenRectangles" presStyleCnt="0"/>
      <dgm:spPr/>
    </dgm:pt>
    <dgm:pt modelId="{74C483CD-8DC9-1A4D-B960-6B57AC832D58}" type="pres">
      <dgm:prSet presAssocID="{8810A6CB-1CBD-4AAF-A95D-EE95EDDAA82C}" presName="parentLin" presStyleCnt="0"/>
      <dgm:spPr/>
    </dgm:pt>
    <dgm:pt modelId="{34C2B6E1-4406-274E-AE5D-4C28B234CC54}" type="pres">
      <dgm:prSet presAssocID="{8810A6CB-1CBD-4AAF-A95D-EE95EDDAA82C}" presName="parentLeftMargin" presStyleLbl="node1" presStyleIdx="2" presStyleCnt="7"/>
      <dgm:spPr/>
    </dgm:pt>
    <dgm:pt modelId="{B413F355-D5C9-EF4F-B8F2-A0A51C06B9F1}" type="pres">
      <dgm:prSet presAssocID="{8810A6CB-1CBD-4AAF-A95D-EE95EDDAA82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88D4D10-F923-0D43-9D85-5D07E5D2FB5C}" type="pres">
      <dgm:prSet presAssocID="{8810A6CB-1CBD-4AAF-A95D-EE95EDDAA82C}" presName="negativeSpace" presStyleCnt="0"/>
      <dgm:spPr/>
    </dgm:pt>
    <dgm:pt modelId="{507DFF06-E24E-0448-892A-EB1804435396}" type="pres">
      <dgm:prSet presAssocID="{8810A6CB-1CBD-4AAF-A95D-EE95EDDAA82C}" presName="childText" presStyleLbl="conFgAcc1" presStyleIdx="3" presStyleCnt="7">
        <dgm:presLayoutVars>
          <dgm:bulletEnabled val="1"/>
        </dgm:presLayoutVars>
      </dgm:prSet>
      <dgm:spPr/>
    </dgm:pt>
    <dgm:pt modelId="{2684E07C-2BB2-5E4F-A4B3-6F4FD6D66CD7}" type="pres">
      <dgm:prSet presAssocID="{66DFD8AF-23BD-464B-9C9C-9C8E1D568192}" presName="spaceBetweenRectangles" presStyleCnt="0"/>
      <dgm:spPr/>
    </dgm:pt>
    <dgm:pt modelId="{50EC274A-19E1-FF4C-A4C1-6F12E97718BD}" type="pres">
      <dgm:prSet presAssocID="{10CBFAA1-9FC5-8440-98D3-3B159E43FA0E}" presName="parentLin" presStyleCnt="0"/>
      <dgm:spPr/>
    </dgm:pt>
    <dgm:pt modelId="{829BFDAD-A901-AA4D-907C-5C3685C79EDD}" type="pres">
      <dgm:prSet presAssocID="{10CBFAA1-9FC5-8440-98D3-3B159E43FA0E}" presName="parentLeftMargin" presStyleLbl="node1" presStyleIdx="3" presStyleCnt="7"/>
      <dgm:spPr/>
    </dgm:pt>
    <dgm:pt modelId="{718AD2B6-26D9-4B49-8586-666BD9085C08}" type="pres">
      <dgm:prSet presAssocID="{10CBFAA1-9FC5-8440-98D3-3B159E43FA0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BEB4AA8-EB70-674D-A828-72A93E307D2F}" type="pres">
      <dgm:prSet presAssocID="{10CBFAA1-9FC5-8440-98D3-3B159E43FA0E}" presName="negativeSpace" presStyleCnt="0"/>
      <dgm:spPr/>
    </dgm:pt>
    <dgm:pt modelId="{03AA5453-18F9-EB49-A746-060A653D0620}" type="pres">
      <dgm:prSet presAssocID="{10CBFAA1-9FC5-8440-98D3-3B159E43FA0E}" presName="childText" presStyleLbl="conFgAcc1" presStyleIdx="4" presStyleCnt="7">
        <dgm:presLayoutVars>
          <dgm:bulletEnabled val="1"/>
        </dgm:presLayoutVars>
      </dgm:prSet>
      <dgm:spPr/>
    </dgm:pt>
    <dgm:pt modelId="{FC1B27A3-725D-9B4C-9F20-D3B5AE141868}" type="pres">
      <dgm:prSet presAssocID="{10D70A96-3229-DD42-89A2-B25064F3B000}" presName="spaceBetweenRectangles" presStyleCnt="0"/>
      <dgm:spPr/>
    </dgm:pt>
    <dgm:pt modelId="{2614DA48-C594-0B4F-A714-7FD8E42435A4}" type="pres">
      <dgm:prSet presAssocID="{5544ED60-98DC-4D57-8A8D-4C2589C0E09B}" presName="parentLin" presStyleCnt="0"/>
      <dgm:spPr/>
    </dgm:pt>
    <dgm:pt modelId="{C819A087-AB05-3941-AD06-5185D0FE97D7}" type="pres">
      <dgm:prSet presAssocID="{5544ED60-98DC-4D57-8A8D-4C2589C0E09B}" presName="parentLeftMargin" presStyleLbl="node1" presStyleIdx="4" presStyleCnt="7"/>
      <dgm:spPr/>
    </dgm:pt>
    <dgm:pt modelId="{E12B599C-F59A-F742-BA64-91BD9C6211E2}" type="pres">
      <dgm:prSet presAssocID="{5544ED60-98DC-4D57-8A8D-4C2589C0E09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549E141-58B1-1D49-86FE-27EE885E719D}" type="pres">
      <dgm:prSet presAssocID="{5544ED60-98DC-4D57-8A8D-4C2589C0E09B}" presName="negativeSpace" presStyleCnt="0"/>
      <dgm:spPr/>
    </dgm:pt>
    <dgm:pt modelId="{14EEF35F-F2BA-C348-A1F3-B8896CBD8650}" type="pres">
      <dgm:prSet presAssocID="{5544ED60-98DC-4D57-8A8D-4C2589C0E09B}" presName="childText" presStyleLbl="conFgAcc1" presStyleIdx="5" presStyleCnt="7">
        <dgm:presLayoutVars>
          <dgm:bulletEnabled val="1"/>
        </dgm:presLayoutVars>
      </dgm:prSet>
      <dgm:spPr/>
    </dgm:pt>
    <dgm:pt modelId="{A8C2B046-FDFD-E140-91DC-E77B5D86C0E4}" type="pres">
      <dgm:prSet presAssocID="{738F46C9-6F6F-487A-860C-B0BB73B360CE}" presName="spaceBetweenRectangles" presStyleCnt="0"/>
      <dgm:spPr/>
    </dgm:pt>
    <dgm:pt modelId="{BC8AAA58-619A-6C4A-A797-9E1C960367B3}" type="pres">
      <dgm:prSet presAssocID="{826EA56D-6170-4878-86A4-A7925F85047D}" presName="parentLin" presStyleCnt="0"/>
      <dgm:spPr/>
    </dgm:pt>
    <dgm:pt modelId="{32F84EAB-9E14-1F4B-9ABB-8DF141576CC5}" type="pres">
      <dgm:prSet presAssocID="{826EA56D-6170-4878-86A4-A7925F85047D}" presName="parentLeftMargin" presStyleLbl="node1" presStyleIdx="5" presStyleCnt="7"/>
      <dgm:spPr/>
    </dgm:pt>
    <dgm:pt modelId="{377CB821-C7DC-704B-851F-015FD66A3E0A}" type="pres">
      <dgm:prSet presAssocID="{826EA56D-6170-4878-86A4-A7925F85047D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6AFB30B3-CDCE-104A-A06D-63AB072C6613}" type="pres">
      <dgm:prSet presAssocID="{826EA56D-6170-4878-86A4-A7925F85047D}" presName="negativeSpace" presStyleCnt="0"/>
      <dgm:spPr/>
    </dgm:pt>
    <dgm:pt modelId="{E18AED06-1083-5E44-B27A-84BF394F60BB}" type="pres">
      <dgm:prSet presAssocID="{826EA56D-6170-4878-86A4-A7925F85047D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AFA9719-BE53-4562-A1CE-6C2C1BCD48DF}" srcId="{4E6C9EAF-6AAA-444E-912E-C9D4E73B402C}" destId="{8810A6CB-1CBD-4AAF-A95D-EE95EDDAA82C}" srcOrd="3" destOrd="0" parTransId="{93A30A9B-DF59-49D9-AADD-D6BAF23364E7}" sibTransId="{66DFD8AF-23BD-464B-9C9C-9C8E1D568192}"/>
    <dgm:cxn modelId="{D49AB61E-C91D-5143-80C0-69E20832E8B8}" type="presOf" srcId="{EC402758-959F-4AB9-870C-529BEB26067D}" destId="{5C3CD8E2-C532-224D-838A-42AEA4CA2B4A}" srcOrd="1" destOrd="0" presId="urn:microsoft.com/office/officeart/2005/8/layout/list1"/>
    <dgm:cxn modelId="{5102AF2E-F783-CC42-B2BD-0FEADC1A8276}" type="presOf" srcId="{EC402758-959F-4AB9-870C-529BEB26067D}" destId="{A29E7A1E-C05F-D742-AFE9-CC3ED54E5536}" srcOrd="0" destOrd="0" presId="urn:microsoft.com/office/officeart/2005/8/layout/list1"/>
    <dgm:cxn modelId="{5EACE22E-4BDD-40B2-9A8A-4DAC5A2BB413}" srcId="{4E6C9EAF-6AAA-444E-912E-C9D4E73B402C}" destId="{826EA56D-6170-4878-86A4-A7925F85047D}" srcOrd="6" destOrd="0" parTransId="{DFB7ED8D-C905-4A6E-A842-F3CC1078698B}" sibTransId="{880769AE-DD45-4E90-B42F-E260CF25B439}"/>
    <dgm:cxn modelId="{DBC9DE55-435E-F046-B153-97A651CD1152}" type="presOf" srcId="{4E6C9EAF-6AAA-444E-912E-C9D4E73B402C}" destId="{398983D7-DED9-884F-BF52-7A8D69D6F03E}" srcOrd="0" destOrd="0" presId="urn:microsoft.com/office/officeart/2005/8/layout/list1"/>
    <dgm:cxn modelId="{092CA159-FC8E-3C4A-BD44-E80993A1C9CF}" srcId="{4E6C9EAF-6AAA-444E-912E-C9D4E73B402C}" destId="{10CBFAA1-9FC5-8440-98D3-3B159E43FA0E}" srcOrd="4" destOrd="0" parTransId="{AE19A64B-686D-5C43-AD74-C782C7F86E5B}" sibTransId="{10D70A96-3229-DD42-89A2-B25064F3B000}"/>
    <dgm:cxn modelId="{1619A85D-9C9E-B740-A1DF-81DD3276403E}" type="presOf" srcId="{051890B7-7686-49BE-A17C-74945A1B8EF0}" destId="{482E96C2-5254-8848-8A18-542E50767CBB}" srcOrd="0" destOrd="0" presId="urn:microsoft.com/office/officeart/2005/8/layout/list1"/>
    <dgm:cxn modelId="{6F45E369-0EF7-400F-AECB-DF9B152E7CAA}" srcId="{4E6C9EAF-6AAA-444E-912E-C9D4E73B402C}" destId="{C145B5AD-A1B0-4188-9829-1B4F2E2293D8}" srcOrd="2" destOrd="0" parTransId="{2C37758F-EF46-4DA1-BCDA-8C8C291B00FE}" sibTransId="{F5E40F3B-E9CE-4894-9F7D-3A29FB4C9E75}"/>
    <dgm:cxn modelId="{35E67477-1BC9-4748-9CD0-05A77CABED42}" srcId="{4E6C9EAF-6AAA-444E-912E-C9D4E73B402C}" destId="{EC402758-959F-4AB9-870C-529BEB26067D}" srcOrd="1" destOrd="0" parTransId="{A8A94DE0-9A59-4708-983C-D13EA83AB931}" sibTransId="{8D488A27-6D27-4715-8307-2A1A7C43DA29}"/>
    <dgm:cxn modelId="{490F508B-DB1A-2742-ADB2-F637AB458FD0}" type="presOf" srcId="{8810A6CB-1CBD-4AAF-A95D-EE95EDDAA82C}" destId="{34C2B6E1-4406-274E-AE5D-4C28B234CC54}" srcOrd="0" destOrd="0" presId="urn:microsoft.com/office/officeart/2005/8/layout/list1"/>
    <dgm:cxn modelId="{47DC598D-A811-C046-B339-4FF250168C36}" type="presOf" srcId="{C145B5AD-A1B0-4188-9829-1B4F2E2293D8}" destId="{4EF19086-F654-5F4E-A0A9-966B5D0C818D}" srcOrd="0" destOrd="0" presId="urn:microsoft.com/office/officeart/2005/8/layout/list1"/>
    <dgm:cxn modelId="{78E84AAA-B013-6D4E-B2D0-5B5FF081C34A}" type="presOf" srcId="{8810A6CB-1CBD-4AAF-A95D-EE95EDDAA82C}" destId="{B413F355-D5C9-EF4F-B8F2-A0A51C06B9F1}" srcOrd="1" destOrd="0" presId="urn:microsoft.com/office/officeart/2005/8/layout/list1"/>
    <dgm:cxn modelId="{283D61C0-9A50-E544-A694-021771E8C31D}" type="presOf" srcId="{10CBFAA1-9FC5-8440-98D3-3B159E43FA0E}" destId="{718AD2B6-26D9-4B49-8586-666BD9085C08}" srcOrd="1" destOrd="0" presId="urn:microsoft.com/office/officeart/2005/8/layout/list1"/>
    <dgm:cxn modelId="{339735CC-C5E9-A44C-8B45-95CA7C9A3625}" type="presOf" srcId="{C145B5AD-A1B0-4188-9829-1B4F2E2293D8}" destId="{4000322C-E566-6748-8050-6A60365F5D31}" srcOrd="1" destOrd="0" presId="urn:microsoft.com/office/officeart/2005/8/layout/list1"/>
    <dgm:cxn modelId="{631D15D0-1481-3B48-8C36-7B7D79D1C2A4}" type="presOf" srcId="{5544ED60-98DC-4D57-8A8D-4C2589C0E09B}" destId="{E12B599C-F59A-F742-BA64-91BD9C6211E2}" srcOrd="1" destOrd="0" presId="urn:microsoft.com/office/officeart/2005/8/layout/list1"/>
    <dgm:cxn modelId="{59C7A8D7-47AF-744E-BCB8-4A64B5939580}" type="presOf" srcId="{826EA56D-6170-4878-86A4-A7925F85047D}" destId="{377CB821-C7DC-704B-851F-015FD66A3E0A}" srcOrd="1" destOrd="0" presId="urn:microsoft.com/office/officeart/2005/8/layout/list1"/>
    <dgm:cxn modelId="{ACF351DC-264D-794F-9B67-5838BAC1CFDB}" type="presOf" srcId="{051890B7-7686-49BE-A17C-74945A1B8EF0}" destId="{E8AB6BA2-04AD-304A-98BA-4178D8AF00B8}" srcOrd="1" destOrd="0" presId="urn:microsoft.com/office/officeart/2005/8/layout/list1"/>
    <dgm:cxn modelId="{EB5E6FDC-8DEB-B848-970D-14BDBFFC5EB3}" type="presOf" srcId="{10CBFAA1-9FC5-8440-98D3-3B159E43FA0E}" destId="{829BFDAD-A901-AA4D-907C-5C3685C79EDD}" srcOrd="0" destOrd="0" presId="urn:microsoft.com/office/officeart/2005/8/layout/list1"/>
    <dgm:cxn modelId="{AC4FFEE1-5F2B-9048-AE3E-1BCB82ACE4EF}" type="presOf" srcId="{5544ED60-98DC-4D57-8A8D-4C2589C0E09B}" destId="{C819A087-AB05-3941-AD06-5185D0FE97D7}" srcOrd="0" destOrd="0" presId="urn:microsoft.com/office/officeart/2005/8/layout/list1"/>
    <dgm:cxn modelId="{6369BBE7-0F46-0642-B70F-2483D905C2A7}" type="presOf" srcId="{826EA56D-6170-4878-86A4-A7925F85047D}" destId="{32F84EAB-9E14-1F4B-9ABB-8DF141576CC5}" srcOrd="0" destOrd="0" presId="urn:microsoft.com/office/officeart/2005/8/layout/list1"/>
    <dgm:cxn modelId="{E46213EA-39AB-43B0-9E9D-5427273092B0}" srcId="{4E6C9EAF-6AAA-444E-912E-C9D4E73B402C}" destId="{051890B7-7686-49BE-A17C-74945A1B8EF0}" srcOrd="0" destOrd="0" parTransId="{3A1B9381-F1DC-45D9-BCB8-7375CD495E45}" sibTransId="{9491287F-4EC1-4AC3-9C63-31A10497DA26}"/>
    <dgm:cxn modelId="{79DE9BEC-780B-423B-88AA-EE474D0449BC}" srcId="{4E6C9EAF-6AAA-444E-912E-C9D4E73B402C}" destId="{5544ED60-98DC-4D57-8A8D-4C2589C0E09B}" srcOrd="5" destOrd="0" parTransId="{E3D3D3BC-2A56-4254-9909-D79A976D7EAC}" sibTransId="{738F46C9-6F6F-487A-860C-B0BB73B360CE}"/>
    <dgm:cxn modelId="{052D83E5-A72A-F34A-BBE3-6A8401E91C33}" type="presParOf" srcId="{398983D7-DED9-884F-BF52-7A8D69D6F03E}" destId="{4BCB2D1B-1A61-294C-BE51-97EE7E802A35}" srcOrd="0" destOrd="0" presId="urn:microsoft.com/office/officeart/2005/8/layout/list1"/>
    <dgm:cxn modelId="{B3DC673E-467B-6E48-B9DE-E5158CD596E6}" type="presParOf" srcId="{4BCB2D1B-1A61-294C-BE51-97EE7E802A35}" destId="{482E96C2-5254-8848-8A18-542E50767CBB}" srcOrd="0" destOrd="0" presId="urn:microsoft.com/office/officeart/2005/8/layout/list1"/>
    <dgm:cxn modelId="{E6391B0B-B701-6B48-88C7-E08E9FE691C6}" type="presParOf" srcId="{4BCB2D1B-1A61-294C-BE51-97EE7E802A35}" destId="{E8AB6BA2-04AD-304A-98BA-4178D8AF00B8}" srcOrd="1" destOrd="0" presId="urn:microsoft.com/office/officeart/2005/8/layout/list1"/>
    <dgm:cxn modelId="{0A577BC7-3B81-E94A-A5C0-CE4EF723195F}" type="presParOf" srcId="{398983D7-DED9-884F-BF52-7A8D69D6F03E}" destId="{E0AB28DE-7C7D-A24A-935D-0E8C8AF64655}" srcOrd="1" destOrd="0" presId="urn:microsoft.com/office/officeart/2005/8/layout/list1"/>
    <dgm:cxn modelId="{C5BA359E-91AD-BF40-9CFD-3542C6AAC9CA}" type="presParOf" srcId="{398983D7-DED9-884F-BF52-7A8D69D6F03E}" destId="{D0BD00C3-10DD-BE48-8266-1293D98CDA7E}" srcOrd="2" destOrd="0" presId="urn:microsoft.com/office/officeart/2005/8/layout/list1"/>
    <dgm:cxn modelId="{00DD90DC-8B17-344F-A24E-88E1A2254A38}" type="presParOf" srcId="{398983D7-DED9-884F-BF52-7A8D69D6F03E}" destId="{3FA2C626-47B7-C046-A4CE-81DE819A1E66}" srcOrd="3" destOrd="0" presId="urn:microsoft.com/office/officeart/2005/8/layout/list1"/>
    <dgm:cxn modelId="{FAECF149-928F-804E-939D-CAFC3F55FACE}" type="presParOf" srcId="{398983D7-DED9-884F-BF52-7A8D69D6F03E}" destId="{E4DB409D-C7B1-F44C-A31C-3FFC9C66FEC5}" srcOrd="4" destOrd="0" presId="urn:microsoft.com/office/officeart/2005/8/layout/list1"/>
    <dgm:cxn modelId="{09C92677-CC32-474A-B2B2-AB3F5E02D123}" type="presParOf" srcId="{E4DB409D-C7B1-F44C-A31C-3FFC9C66FEC5}" destId="{A29E7A1E-C05F-D742-AFE9-CC3ED54E5536}" srcOrd="0" destOrd="0" presId="urn:microsoft.com/office/officeart/2005/8/layout/list1"/>
    <dgm:cxn modelId="{8F81B2AD-E531-4F4D-92ED-D03BB4104DF9}" type="presParOf" srcId="{E4DB409D-C7B1-F44C-A31C-3FFC9C66FEC5}" destId="{5C3CD8E2-C532-224D-838A-42AEA4CA2B4A}" srcOrd="1" destOrd="0" presId="urn:microsoft.com/office/officeart/2005/8/layout/list1"/>
    <dgm:cxn modelId="{8D49294D-4586-3949-8D80-96819EA519C3}" type="presParOf" srcId="{398983D7-DED9-884F-BF52-7A8D69D6F03E}" destId="{35E1B1B2-9079-B847-9BBD-7F6E1908D64F}" srcOrd="5" destOrd="0" presId="urn:microsoft.com/office/officeart/2005/8/layout/list1"/>
    <dgm:cxn modelId="{49E993FD-7973-BE4F-8C10-C206FDAE0E20}" type="presParOf" srcId="{398983D7-DED9-884F-BF52-7A8D69D6F03E}" destId="{C0A44C75-F890-B64E-973C-36F9B147724C}" srcOrd="6" destOrd="0" presId="urn:microsoft.com/office/officeart/2005/8/layout/list1"/>
    <dgm:cxn modelId="{09F78185-0ADE-6345-B291-858D029D623E}" type="presParOf" srcId="{398983D7-DED9-884F-BF52-7A8D69D6F03E}" destId="{DC5C28C5-8D79-7C43-B5D3-C226569FBFC8}" srcOrd="7" destOrd="0" presId="urn:microsoft.com/office/officeart/2005/8/layout/list1"/>
    <dgm:cxn modelId="{BA331AF7-4D70-1741-A440-E061240848B0}" type="presParOf" srcId="{398983D7-DED9-884F-BF52-7A8D69D6F03E}" destId="{F2DF01E8-0450-BE45-BDF7-B543573F0019}" srcOrd="8" destOrd="0" presId="urn:microsoft.com/office/officeart/2005/8/layout/list1"/>
    <dgm:cxn modelId="{B41E8AEC-217A-1949-B464-A4C3586E7841}" type="presParOf" srcId="{F2DF01E8-0450-BE45-BDF7-B543573F0019}" destId="{4EF19086-F654-5F4E-A0A9-966B5D0C818D}" srcOrd="0" destOrd="0" presId="urn:microsoft.com/office/officeart/2005/8/layout/list1"/>
    <dgm:cxn modelId="{A3AF313B-8CC2-354A-A148-BC2108B9B651}" type="presParOf" srcId="{F2DF01E8-0450-BE45-BDF7-B543573F0019}" destId="{4000322C-E566-6748-8050-6A60365F5D31}" srcOrd="1" destOrd="0" presId="urn:microsoft.com/office/officeart/2005/8/layout/list1"/>
    <dgm:cxn modelId="{2B645F7D-68C3-7F4D-AB11-672A936D82DB}" type="presParOf" srcId="{398983D7-DED9-884F-BF52-7A8D69D6F03E}" destId="{1A021755-66CA-7E42-AACE-55A4AA308171}" srcOrd="9" destOrd="0" presId="urn:microsoft.com/office/officeart/2005/8/layout/list1"/>
    <dgm:cxn modelId="{7FC5F453-5C91-E747-9DD4-531F92D8005B}" type="presParOf" srcId="{398983D7-DED9-884F-BF52-7A8D69D6F03E}" destId="{E0AB59BD-413C-6C46-A129-68C5A7A29552}" srcOrd="10" destOrd="0" presId="urn:microsoft.com/office/officeart/2005/8/layout/list1"/>
    <dgm:cxn modelId="{5E61CB60-5352-0543-8CDA-16D06ED95AC2}" type="presParOf" srcId="{398983D7-DED9-884F-BF52-7A8D69D6F03E}" destId="{8DD69F0C-B1EB-DE4C-AF9B-BBA8FDBA6F58}" srcOrd="11" destOrd="0" presId="urn:microsoft.com/office/officeart/2005/8/layout/list1"/>
    <dgm:cxn modelId="{84B8C551-0A5F-B142-8486-9DBD3FE74005}" type="presParOf" srcId="{398983D7-DED9-884F-BF52-7A8D69D6F03E}" destId="{74C483CD-8DC9-1A4D-B960-6B57AC832D58}" srcOrd="12" destOrd="0" presId="urn:microsoft.com/office/officeart/2005/8/layout/list1"/>
    <dgm:cxn modelId="{D0F97116-B743-844C-8364-368B6347248F}" type="presParOf" srcId="{74C483CD-8DC9-1A4D-B960-6B57AC832D58}" destId="{34C2B6E1-4406-274E-AE5D-4C28B234CC54}" srcOrd="0" destOrd="0" presId="urn:microsoft.com/office/officeart/2005/8/layout/list1"/>
    <dgm:cxn modelId="{A054ADA1-E3AF-EC4B-B255-826A7AF2E117}" type="presParOf" srcId="{74C483CD-8DC9-1A4D-B960-6B57AC832D58}" destId="{B413F355-D5C9-EF4F-B8F2-A0A51C06B9F1}" srcOrd="1" destOrd="0" presId="urn:microsoft.com/office/officeart/2005/8/layout/list1"/>
    <dgm:cxn modelId="{E6BC27ED-36E8-1646-A973-0A1A1B54837A}" type="presParOf" srcId="{398983D7-DED9-884F-BF52-7A8D69D6F03E}" destId="{588D4D10-F923-0D43-9D85-5D07E5D2FB5C}" srcOrd="13" destOrd="0" presId="urn:microsoft.com/office/officeart/2005/8/layout/list1"/>
    <dgm:cxn modelId="{2892379E-49D0-9142-B94B-9B7E651D7DF9}" type="presParOf" srcId="{398983D7-DED9-884F-BF52-7A8D69D6F03E}" destId="{507DFF06-E24E-0448-892A-EB1804435396}" srcOrd="14" destOrd="0" presId="urn:microsoft.com/office/officeart/2005/8/layout/list1"/>
    <dgm:cxn modelId="{266F2E13-E9CA-394B-99DC-3F97F324CF63}" type="presParOf" srcId="{398983D7-DED9-884F-BF52-7A8D69D6F03E}" destId="{2684E07C-2BB2-5E4F-A4B3-6F4FD6D66CD7}" srcOrd="15" destOrd="0" presId="urn:microsoft.com/office/officeart/2005/8/layout/list1"/>
    <dgm:cxn modelId="{EBB2DFD9-6B65-A74D-9735-300D7C49F1EA}" type="presParOf" srcId="{398983D7-DED9-884F-BF52-7A8D69D6F03E}" destId="{50EC274A-19E1-FF4C-A4C1-6F12E97718BD}" srcOrd="16" destOrd="0" presId="urn:microsoft.com/office/officeart/2005/8/layout/list1"/>
    <dgm:cxn modelId="{1D8C64CE-C9DC-D644-8745-7110E0469438}" type="presParOf" srcId="{50EC274A-19E1-FF4C-A4C1-6F12E97718BD}" destId="{829BFDAD-A901-AA4D-907C-5C3685C79EDD}" srcOrd="0" destOrd="0" presId="urn:microsoft.com/office/officeart/2005/8/layout/list1"/>
    <dgm:cxn modelId="{3922EB42-4BCB-0E47-920E-6F2297870F27}" type="presParOf" srcId="{50EC274A-19E1-FF4C-A4C1-6F12E97718BD}" destId="{718AD2B6-26D9-4B49-8586-666BD9085C08}" srcOrd="1" destOrd="0" presId="urn:microsoft.com/office/officeart/2005/8/layout/list1"/>
    <dgm:cxn modelId="{1CBC2C25-CE35-8A44-82AC-16613159ACA5}" type="presParOf" srcId="{398983D7-DED9-884F-BF52-7A8D69D6F03E}" destId="{3BEB4AA8-EB70-674D-A828-72A93E307D2F}" srcOrd="17" destOrd="0" presId="urn:microsoft.com/office/officeart/2005/8/layout/list1"/>
    <dgm:cxn modelId="{C17477FC-4551-7C45-87DC-A06E3A6758F1}" type="presParOf" srcId="{398983D7-DED9-884F-BF52-7A8D69D6F03E}" destId="{03AA5453-18F9-EB49-A746-060A653D0620}" srcOrd="18" destOrd="0" presId="urn:microsoft.com/office/officeart/2005/8/layout/list1"/>
    <dgm:cxn modelId="{2800FB41-D536-144B-BE60-7957F2F4CAC1}" type="presParOf" srcId="{398983D7-DED9-884F-BF52-7A8D69D6F03E}" destId="{FC1B27A3-725D-9B4C-9F20-D3B5AE141868}" srcOrd="19" destOrd="0" presId="urn:microsoft.com/office/officeart/2005/8/layout/list1"/>
    <dgm:cxn modelId="{7EE2273B-6300-AC40-9452-8F845F15B80F}" type="presParOf" srcId="{398983D7-DED9-884F-BF52-7A8D69D6F03E}" destId="{2614DA48-C594-0B4F-A714-7FD8E42435A4}" srcOrd="20" destOrd="0" presId="urn:microsoft.com/office/officeart/2005/8/layout/list1"/>
    <dgm:cxn modelId="{17CB2718-25A1-8A48-95CC-3DC9511B7283}" type="presParOf" srcId="{2614DA48-C594-0B4F-A714-7FD8E42435A4}" destId="{C819A087-AB05-3941-AD06-5185D0FE97D7}" srcOrd="0" destOrd="0" presId="urn:microsoft.com/office/officeart/2005/8/layout/list1"/>
    <dgm:cxn modelId="{4EBEE72D-04EF-934E-9FDB-971B2DB5758E}" type="presParOf" srcId="{2614DA48-C594-0B4F-A714-7FD8E42435A4}" destId="{E12B599C-F59A-F742-BA64-91BD9C6211E2}" srcOrd="1" destOrd="0" presId="urn:microsoft.com/office/officeart/2005/8/layout/list1"/>
    <dgm:cxn modelId="{55CB5637-6865-0D4D-ADE1-BA3CE5A1396C}" type="presParOf" srcId="{398983D7-DED9-884F-BF52-7A8D69D6F03E}" destId="{9549E141-58B1-1D49-86FE-27EE885E719D}" srcOrd="21" destOrd="0" presId="urn:microsoft.com/office/officeart/2005/8/layout/list1"/>
    <dgm:cxn modelId="{AB196944-7846-EC4B-8925-697ED940AFA2}" type="presParOf" srcId="{398983D7-DED9-884F-BF52-7A8D69D6F03E}" destId="{14EEF35F-F2BA-C348-A1F3-B8896CBD8650}" srcOrd="22" destOrd="0" presId="urn:microsoft.com/office/officeart/2005/8/layout/list1"/>
    <dgm:cxn modelId="{41CEF825-6FEB-064A-9E10-9D98EAB85325}" type="presParOf" srcId="{398983D7-DED9-884F-BF52-7A8D69D6F03E}" destId="{A8C2B046-FDFD-E140-91DC-E77B5D86C0E4}" srcOrd="23" destOrd="0" presId="urn:microsoft.com/office/officeart/2005/8/layout/list1"/>
    <dgm:cxn modelId="{2A91D60D-473F-7547-8824-A46EDF120208}" type="presParOf" srcId="{398983D7-DED9-884F-BF52-7A8D69D6F03E}" destId="{BC8AAA58-619A-6C4A-A797-9E1C960367B3}" srcOrd="24" destOrd="0" presId="urn:microsoft.com/office/officeart/2005/8/layout/list1"/>
    <dgm:cxn modelId="{DB24CD24-236A-ED4E-86AB-D98942085F4E}" type="presParOf" srcId="{BC8AAA58-619A-6C4A-A797-9E1C960367B3}" destId="{32F84EAB-9E14-1F4B-9ABB-8DF141576CC5}" srcOrd="0" destOrd="0" presId="urn:microsoft.com/office/officeart/2005/8/layout/list1"/>
    <dgm:cxn modelId="{C26D40A8-C87C-5E49-93A5-3D46508FCB27}" type="presParOf" srcId="{BC8AAA58-619A-6C4A-A797-9E1C960367B3}" destId="{377CB821-C7DC-704B-851F-015FD66A3E0A}" srcOrd="1" destOrd="0" presId="urn:microsoft.com/office/officeart/2005/8/layout/list1"/>
    <dgm:cxn modelId="{CB136D3F-6E86-E345-A91A-0D900DB92787}" type="presParOf" srcId="{398983D7-DED9-884F-BF52-7A8D69D6F03E}" destId="{6AFB30B3-CDCE-104A-A06D-63AB072C6613}" srcOrd="25" destOrd="0" presId="urn:microsoft.com/office/officeart/2005/8/layout/list1"/>
    <dgm:cxn modelId="{0A5F3965-B4B1-1246-B904-63D190B1AC15}" type="presParOf" srcId="{398983D7-DED9-884F-BF52-7A8D69D6F03E}" destId="{E18AED06-1083-5E44-B27A-84BF394F60B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0C3D0-F479-43EE-AB3A-8D849981F2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D595A68-D425-4293-A05A-2CB501B855A3}">
      <dgm:prSet/>
      <dgm:spPr/>
      <dgm:t>
        <a:bodyPr/>
        <a:lstStyle/>
        <a:p>
          <a:r>
            <a:rPr lang="en-US" b="0" i="0"/>
            <a:t>1)</a:t>
          </a:r>
          <a:r>
            <a:rPr lang="ko-KR" b="0" i="0"/>
            <a:t> 오디오 가이드 구현</a:t>
          </a:r>
          <a:endParaRPr lang="en-US"/>
        </a:p>
      </dgm:t>
    </dgm:pt>
    <dgm:pt modelId="{C4F63DDF-A141-4BC5-BD67-B88FD41B579E}" type="parTrans" cxnId="{43BEEBB0-4348-4185-8D6E-D88C2E705D34}">
      <dgm:prSet/>
      <dgm:spPr/>
      <dgm:t>
        <a:bodyPr/>
        <a:lstStyle/>
        <a:p>
          <a:endParaRPr lang="en-US"/>
        </a:p>
      </dgm:t>
    </dgm:pt>
    <dgm:pt modelId="{1349AD3E-D1ED-4F2C-AF6B-77666A0E4F67}" type="sibTrans" cxnId="{43BEEBB0-4348-4185-8D6E-D88C2E705D34}">
      <dgm:prSet/>
      <dgm:spPr/>
      <dgm:t>
        <a:bodyPr/>
        <a:lstStyle/>
        <a:p>
          <a:endParaRPr lang="en-US"/>
        </a:p>
      </dgm:t>
    </dgm:pt>
    <dgm:pt modelId="{F4384276-86EC-43AD-BEC2-CEFF528F0C63}">
      <dgm:prSet/>
      <dgm:spPr/>
      <dgm:t>
        <a:bodyPr/>
        <a:lstStyle/>
        <a:p>
          <a:r>
            <a:rPr lang="en-US" b="0" i="0"/>
            <a:t>2)</a:t>
          </a:r>
          <a:r>
            <a:rPr lang="ko-KR" b="0" i="0"/>
            <a:t> 관광지와 연계된 다양한 미션들</a:t>
          </a:r>
          <a:endParaRPr lang="en-US"/>
        </a:p>
      </dgm:t>
    </dgm:pt>
    <dgm:pt modelId="{526AC86D-BF73-4392-AFCC-3C2CB065A36C}" type="parTrans" cxnId="{4DDBBBAA-86EC-42F4-B40F-5FE965FD0D5F}">
      <dgm:prSet/>
      <dgm:spPr/>
      <dgm:t>
        <a:bodyPr/>
        <a:lstStyle/>
        <a:p>
          <a:endParaRPr lang="en-US"/>
        </a:p>
      </dgm:t>
    </dgm:pt>
    <dgm:pt modelId="{C7A5116F-7DEF-4E47-A711-035F899310D7}" type="sibTrans" cxnId="{4DDBBBAA-86EC-42F4-B40F-5FE965FD0D5F}">
      <dgm:prSet/>
      <dgm:spPr/>
      <dgm:t>
        <a:bodyPr/>
        <a:lstStyle/>
        <a:p>
          <a:endParaRPr lang="en-US"/>
        </a:p>
      </dgm:t>
    </dgm:pt>
    <dgm:pt modelId="{450E1360-5D9B-460F-A2F8-8EC215227986}">
      <dgm:prSet/>
      <dgm:spPr/>
      <dgm:t>
        <a:bodyPr/>
        <a:lstStyle/>
        <a:p>
          <a:r>
            <a:rPr lang="en-US" b="0" i="0"/>
            <a:t>3)</a:t>
          </a:r>
          <a:r>
            <a:rPr lang="ko-KR" b="0" i="0"/>
            <a:t> 쿠폰 제공과 마일리지를 통한 가맹점 방문률 상승</a:t>
          </a:r>
          <a:endParaRPr lang="en-US"/>
        </a:p>
      </dgm:t>
    </dgm:pt>
    <dgm:pt modelId="{DB1A27A9-CF5E-4ED4-966B-A42355E3E18C}" type="parTrans" cxnId="{29BC4837-9C14-4658-A784-356DDBD0F52B}">
      <dgm:prSet/>
      <dgm:spPr/>
      <dgm:t>
        <a:bodyPr/>
        <a:lstStyle/>
        <a:p>
          <a:endParaRPr lang="en-US"/>
        </a:p>
      </dgm:t>
    </dgm:pt>
    <dgm:pt modelId="{15E40335-0CD6-4CEE-9450-14848A8487E8}" type="sibTrans" cxnId="{29BC4837-9C14-4658-A784-356DDBD0F52B}">
      <dgm:prSet/>
      <dgm:spPr/>
      <dgm:t>
        <a:bodyPr/>
        <a:lstStyle/>
        <a:p>
          <a:endParaRPr lang="en-US"/>
        </a:p>
      </dgm:t>
    </dgm:pt>
    <dgm:pt modelId="{5F76EB59-BF38-443A-B397-901C6403632D}">
      <dgm:prSet/>
      <dgm:spPr/>
      <dgm:t>
        <a:bodyPr/>
        <a:lstStyle/>
        <a:p>
          <a:r>
            <a:rPr lang="en-US" b="0" i="0"/>
            <a:t>4)</a:t>
          </a:r>
          <a:r>
            <a:rPr lang="ko-KR" b="0" i="0"/>
            <a:t> 주변 관광지에 대한 추가 정보 제공의 용이성 향상</a:t>
          </a:r>
          <a:endParaRPr lang="en-US"/>
        </a:p>
      </dgm:t>
    </dgm:pt>
    <dgm:pt modelId="{7D9C6B6D-6192-4F7A-B16D-046A74151C4E}" type="parTrans" cxnId="{5CCE7E3D-FCA8-4347-B648-62AF31A2C577}">
      <dgm:prSet/>
      <dgm:spPr/>
      <dgm:t>
        <a:bodyPr/>
        <a:lstStyle/>
        <a:p>
          <a:endParaRPr lang="en-US"/>
        </a:p>
      </dgm:t>
    </dgm:pt>
    <dgm:pt modelId="{6C4820AC-D770-4F50-B013-9C3E19B09293}" type="sibTrans" cxnId="{5CCE7E3D-FCA8-4347-B648-62AF31A2C577}">
      <dgm:prSet/>
      <dgm:spPr/>
      <dgm:t>
        <a:bodyPr/>
        <a:lstStyle/>
        <a:p>
          <a:endParaRPr lang="en-US"/>
        </a:p>
      </dgm:t>
    </dgm:pt>
    <dgm:pt modelId="{46209555-5269-4B93-B58A-6526DECBA895}" type="pres">
      <dgm:prSet presAssocID="{7810C3D0-F479-43EE-AB3A-8D849981F2C9}" presName="root" presStyleCnt="0">
        <dgm:presLayoutVars>
          <dgm:dir/>
          <dgm:resizeHandles val="exact"/>
        </dgm:presLayoutVars>
      </dgm:prSet>
      <dgm:spPr/>
    </dgm:pt>
    <dgm:pt modelId="{9F88B7A0-5878-4989-A633-21B92E995A6A}" type="pres">
      <dgm:prSet presAssocID="{0D595A68-D425-4293-A05A-2CB501B855A3}" presName="compNode" presStyleCnt="0"/>
      <dgm:spPr/>
    </dgm:pt>
    <dgm:pt modelId="{B37016F9-9F78-46CC-B076-C0935417C909}" type="pres">
      <dgm:prSet presAssocID="{0D595A68-D425-4293-A05A-2CB501B855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B4CE54-AB88-40B9-A441-30A6B6DB9C1E}" type="pres">
      <dgm:prSet presAssocID="{0D595A68-D425-4293-A05A-2CB501B855A3}" presName="spaceRect" presStyleCnt="0"/>
      <dgm:spPr/>
    </dgm:pt>
    <dgm:pt modelId="{CF0B9920-4E79-4093-86CA-3111D7428D01}" type="pres">
      <dgm:prSet presAssocID="{0D595A68-D425-4293-A05A-2CB501B855A3}" presName="textRect" presStyleLbl="revTx" presStyleIdx="0" presStyleCnt="4">
        <dgm:presLayoutVars>
          <dgm:chMax val="1"/>
          <dgm:chPref val="1"/>
        </dgm:presLayoutVars>
      </dgm:prSet>
      <dgm:spPr/>
    </dgm:pt>
    <dgm:pt modelId="{3039E689-8AED-45CD-840B-55D7D31C76B4}" type="pres">
      <dgm:prSet presAssocID="{1349AD3E-D1ED-4F2C-AF6B-77666A0E4F67}" presName="sibTrans" presStyleCnt="0"/>
      <dgm:spPr/>
    </dgm:pt>
    <dgm:pt modelId="{8EB7A561-2CCE-4633-BB6C-383458415804}" type="pres">
      <dgm:prSet presAssocID="{F4384276-86EC-43AD-BEC2-CEFF528F0C63}" presName="compNode" presStyleCnt="0"/>
      <dgm:spPr/>
    </dgm:pt>
    <dgm:pt modelId="{F5BAF8F1-D945-4AAB-BA93-4D61974671FC}" type="pres">
      <dgm:prSet presAssocID="{F4384276-86EC-43AD-BEC2-CEFF528F0C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83256825-7DA7-4A34-ADD3-F44A9A8F7B3D}" type="pres">
      <dgm:prSet presAssocID="{F4384276-86EC-43AD-BEC2-CEFF528F0C63}" presName="spaceRect" presStyleCnt="0"/>
      <dgm:spPr/>
    </dgm:pt>
    <dgm:pt modelId="{932BF938-94FF-4B78-9659-1DE268703F6E}" type="pres">
      <dgm:prSet presAssocID="{F4384276-86EC-43AD-BEC2-CEFF528F0C63}" presName="textRect" presStyleLbl="revTx" presStyleIdx="1" presStyleCnt="4">
        <dgm:presLayoutVars>
          <dgm:chMax val="1"/>
          <dgm:chPref val="1"/>
        </dgm:presLayoutVars>
      </dgm:prSet>
      <dgm:spPr/>
    </dgm:pt>
    <dgm:pt modelId="{B90D670A-81A2-42FC-BEDA-58C4E920E48D}" type="pres">
      <dgm:prSet presAssocID="{C7A5116F-7DEF-4E47-A711-035F899310D7}" presName="sibTrans" presStyleCnt="0"/>
      <dgm:spPr/>
    </dgm:pt>
    <dgm:pt modelId="{D4520775-8687-4DFE-B0F8-920595D64930}" type="pres">
      <dgm:prSet presAssocID="{450E1360-5D9B-460F-A2F8-8EC215227986}" presName="compNode" presStyleCnt="0"/>
      <dgm:spPr/>
    </dgm:pt>
    <dgm:pt modelId="{F0FF69EF-31FD-4E15-BC22-F5902D9B31E3}" type="pres">
      <dgm:prSet presAssocID="{450E1360-5D9B-460F-A2F8-8EC2152279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23262BE1-05E4-4A20-A1B1-EA6877F1C655}" type="pres">
      <dgm:prSet presAssocID="{450E1360-5D9B-460F-A2F8-8EC215227986}" presName="spaceRect" presStyleCnt="0"/>
      <dgm:spPr/>
    </dgm:pt>
    <dgm:pt modelId="{766E4CA0-CB7B-412A-833C-BBC1AB0CC6FE}" type="pres">
      <dgm:prSet presAssocID="{450E1360-5D9B-460F-A2F8-8EC215227986}" presName="textRect" presStyleLbl="revTx" presStyleIdx="2" presStyleCnt="4">
        <dgm:presLayoutVars>
          <dgm:chMax val="1"/>
          <dgm:chPref val="1"/>
        </dgm:presLayoutVars>
      </dgm:prSet>
      <dgm:spPr/>
    </dgm:pt>
    <dgm:pt modelId="{8E091DF6-9B2D-4BCC-8C44-180C49E542D1}" type="pres">
      <dgm:prSet presAssocID="{15E40335-0CD6-4CEE-9450-14848A8487E8}" presName="sibTrans" presStyleCnt="0"/>
      <dgm:spPr/>
    </dgm:pt>
    <dgm:pt modelId="{7F413865-7D41-49DD-A77C-39B87F43A1A1}" type="pres">
      <dgm:prSet presAssocID="{5F76EB59-BF38-443A-B397-901C6403632D}" presName="compNode" presStyleCnt="0"/>
      <dgm:spPr/>
    </dgm:pt>
    <dgm:pt modelId="{53BA6715-1B9C-467A-8949-C175D64DC398}" type="pres">
      <dgm:prSet presAssocID="{5F76EB59-BF38-443A-B397-901C640363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174C669-DBD1-43BA-AAD5-B554ED31734A}" type="pres">
      <dgm:prSet presAssocID="{5F76EB59-BF38-443A-B397-901C6403632D}" presName="spaceRect" presStyleCnt="0"/>
      <dgm:spPr/>
    </dgm:pt>
    <dgm:pt modelId="{1DA7B8A5-D0CC-4B7B-BAF1-2610FCB196C9}" type="pres">
      <dgm:prSet presAssocID="{5F76EB59-BF38-443A-B397-901C640363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01FA0E-047D-4355-BAAD-57232302525E}" type="presOf" srcId="{F4384276-86EC-43AD-BEC2-CEFF528F0C63}" destId="{932BF938-94FF-4B78-9659-1DE268703F6E}" srcOrd="0" destOrd="0" presId="urn:microsoft.com/office/officeart/2018/2/layout/IconLabelList"/>
    <dgm:cxn modelId="{69EEB532-9D7C-4130-AE92-B5449D7E2F73}" type="presOf" srcId="{0D595A68-D425-4293-A05A-2CB501B855A3}" destId="{CF0B9920-4E79-4093-86CA-3111D7428D01}" srcOrd="0" destOrd="0" presId="urn:microsoft.com/office/officeart/2018/2/layout/IconLabelList"/>
    <dgm:cxn modelId="{29BC4837-9C14-4658-A784-356DDBD0F52B}" srcId="{7810C3D0-F479-43EE-AB3A-8D849981F2C9}" destId="{450E1360-5D9B-460F-A2F8-8EC215227986}" srcOrd="2" destOrd="0" parTransId="{DB1A27A9-CF5E-4ED4-966B-A42355E3E18C}" sibTransId="{15E40335-0CD6-4CEE-9450-14848A8487E8}"/>
    <dgm:cxn modelId="{5CCE7E3D-FCA8-4347-B648-62AF31A2C577}" srcId="{7810C3D0-F479-43EE-AB3A-8D849981F2C9}" destId="{5F76EB59-BF38-443A-B397-901C6403632D}" srcOrd="3" destOrd="0" parTransId="{7D9C6B6D-6192-4F7A-B16D-046A74151C4E}" sibTransId="{6C4820AC-D770-4F50-B013-9C3E19B09293}"/>
    <dgm:cxn modelId="{AEA40A95-D886-441B-8CB2-859931E58795}" type="presOf" srcId="{5F76EB59-BF38-443A-B397-901C6403632D}" destId="{1DA7B8A5-D0CC-4B7B-BAF1-2610FCB196C9}" srcOrd="0" destOrd="0" presId="urn:microsoft.com/office/officeart/2018/2/layout/IconLabelList"/>
    <dgm:cxn modelId="{4DDBBBAA-86EC-42F4-B40F-5FE965FD0D5F}" srcId="{7810C3D0-F479-43EE-AB3A-8D849981F2C9}" destId="{F4384276-86EC-43AD-BEC2-CEFF528F0C63}" srcOrd="1" destOrd="0" parTransId="{526AC86D-BF73-4392-AFCC-3C2CB065A36C}" sibTransId="{C7A5116F-7DEF-4E47-A711-035F899310D7}"/>
    <dgm:cxn modelId="{43BEEBB0-4348-4185-8D6E-D88C2E705D34}" srcId="{7810C3D0-F479-43EE-AB3A-8D849981F2C9}" destId="{0D595A68-D425-4293-A05A-2CB501B855A3}" srcOrd="0" destOrd="0" parTransId="{C4F63DDF-A141-4BC5-BD67-B88FD41B579E}" sibTransId="{1349AD3E-D1ED-4F2C-AF6B-77666A0E4F67}"/>
    <dgm:cxn modelId="{9B6D85C7-8E79-4668-BED1-6E23B2162CD4}" type="presOf" srcId="{450E1360-5D9B-460F-A2F8-8EC215227986}" destId="{766E4CA0-CB7B-412A-833C-BBC1AB0CC6FE}" srcOrd="0" destOrd="0" presId="urn:microsoft.com/office/officeart/2018/2/layout/IconLabelList"/>
    <dgm:cxn modelId="{30D25BDA-4913-414D-BB8A-44922DD12DC6}" type="presOf" srcId="{7810C3D0-F479-43EE-AB3A-8D849981F2C9}" destId="{46209555-5269-4B93-B58A-6526DECBA895}" srcOrd="0" destOrd="0" presId="urn:microsoft.com/office/officeart/2018/2/layout/IconLabelList"/>
    <dgm:cxn modelId="{BE938634-E5D9-4A2E-8D95-9D69593DD587}" type="presParOf" srcId="{46209555-5269-4B93-B58A-6526DECBA895}" destId="{9F88B7A0-5878-4989-A633-21B92E995A6A}" srcOrd="0" destOrd="0" presId="urn:microsoft.com/office/officeart/2018/2/layout/IconLabelList"/>
    <dgm:cxn modelId="{30A2F403-06CD-4CED-B89B-DC0E08180BB1}" type="presParOf" srcId="{9F88B7A0-5878-4989-A633-21B92E995A6A}" destId="{B37016F9-9F78-46CC-B076-C0935417C909}" srcOrd="0" destOrd="0" presId="urn:microsoft.com/office/officeart/2018/2/layout/IconLabelList"/>
    <dgm:cxn modelId="{D10F9C71-0A7C-4C2B-B798-9AF550AFBEA5}" type="presParOf" srcId="{9F88B7A0-5878-4989-A633-21B92E995A6A}" destId="{D6B4CE54-AB88-40B9-A441-30A6B6DB9C1E}" srcOrd="1" destOrd="0" presId="urn:microsoft.com/office/officeart/2018/2/layout/IconLabelList"/>
    <dgm:cxn modelId="{4D7963DD-EF56-4322-AF7E-FBB8F7CE7391}" type="presParOf" srcId="{9F88B7A0-5878-4989-A633-21B92E995A6A}" destId="{CF0B9920-4E79-4093-86CA-3111D7428D01}" srcOrd="2" destOrd="0" presId="urn:microsoft.com/office/officeart/2018/2/layout/IconLabelList"/>
    <dgm:cxn modelId="{1541401B-79E5-4602-BECD-AC3A32C41A29}" type="presParOf" srcId="{46209555-5269-4B93-B58A-6526DECBA895}" destId="{3039E689-8AED-45CD-840B-55D7D31C76B4}" srcOrd="1" destOrd="0" presId="urn:microsoft.com/office/officeart/2018/2/layout/IconLabelList"/>
    <dgm:cxn modelId="{00615BF7-D83C-4BAA-A926-F02A09B13839}" type="presParOf" srcId="{46209555-5269-4B93-B58A-6526DECBA895}" destId="{8EB7A561-2CCE-4633-BB6C-383458415804}" srcOrd="2" destOrd="0" presId="urn:microsoft.com/office/officeart/2018/2/layout/IconLabelList"/>
    <dgm:cxn modelId="{2455F315-E66B-4903-8D96-5B1CDD02C4F8}" type="presParOf" srcId="{8EB7A561-2CCE-4633-BB6C-383458415804}" destId="{F5BAF8F1-D945-4AAB-BA93-4D61974671FC}" srcOrd="0" destOrd="0" presId="urn:microsoft.com/office/officeart/2018/2/layout/IconLabelList"/>
    <dgm:cxn modelId="{3B3DDA31-814B-454E-9BAB-01DF017A55A9}" type="presParOf" srcId="{8EB7A561-2CCE-4633-BB6C-383458415804}" destId="{83256825-7DA7-4A34-ADD3-F44A9A8F7B3D}" srcOrd="1" destOrd="0" presId="urn:microsoft.com/office/officeart/2018/2/layout/IconLabelList"/>
    <dgm:cxn modelId="{5473B75B-FD17-43A7-8CF1-430A1462B5AE}" type="presParOf" srcId="{8EB7A561-2CCE-4633-BB6C-383458415804}" destId="{932BF938-94FF-4B78-9659-1DE268703F6E}" srcOrd="2" destOrd="0" presId="urn:microsoft.com/office/officeart/2018/2/layout/IconLabelList"/>
    <dgm:cxn modelId="{2AF9DF8B-29FA-4E54-AEFF-31994FAF07EF}" type="presParOf" srcId="{46209555-5269-4B93-B58A-6526DECBA895}" destId="{B90D670A-81A2-42FC-BEDA-58C4E920E48D}" srcOrd="3" destOrd="0" presId="urn:microsoft.com/office/officeart/2018/2/layout/IconLabelList"/>
    <dgm:cxn modelId="{1C0F27D4-C0AB-46B1-B4BB-364C607C4041}" type="presParOf" srcId="{46209555-5269-4B93-B58A-6526DECBA895}" destId="{D4520775-8687-4DFE-B0F8-920595D64930}" srcOrd="4" destOrd="0" presId="urn:microsoft.com/office/officeart/2018/2/layout/IconLabelList"/>
    <dgm:cxn modelId="{7CC22E75-F8BC-4E38-AFF7-8E946F535D17}" type="presParOf" srcId="{D4520775-8687-4DFE-B0F8-920595D64930}" destId="{F0FF69EF-31FD-4E15-BC22-F5902D9B31E3}" srcOrd="0" destOrd="0" presId="urn:microsoft.com/office/officeart/2018/2/layout/IconLabelList"/>
    <dgm:cxn modelId="{F66A1880-0CE5-4EA4-BD4E-EA97C7DF68C5}" type="presParOf" srcId="{D4520775-8687-4DFE-B0F8-920595D64930}" destId="{23262BE1-05E4-4A20-A1B1-EA6877F1C655}" srcOrd="1" destOrd="0" presId="urn:microsoft.com/office/officeart/2018/2/layout/IconLabelList"/>
    <dgm:cxn modelId="{D52A1E1B-3F5D-4A67-8977-58AB14FD5E3A}" type="presParOf" srcId="{D4520775-8687-4DFE-B0F8-920595D64930}" destId="{766E4CA0-CB7B-412A-833C-BBC1AB0CC6FE}" srcOrd="2" destOrd="0" presId="urn:microsoft.com/office/officeart/2018/2/layout/IconLabelList"/>
    <dgm:cxn modelId="{95629183-BB36-4611-8268-BD5A812665E7}" type="presParOf" srcId="{46209555-5269-4B93-B58A-6526DECBA895}" destId="{8E091DF6-9B2D-4BCC-8C44-180C49E542D1}" srcOrd="5" destOrd="0" presId="urn:microsoft.com/office/officeart/2018/2/layout/IconLabelList"/>
    <dgm:cxn modelId="{84DE5B66-A5FC-4C9E-A2A3-6A1EE4F6F881}" type="presParOf" srcId="{46209555-5269-4B93-B58A-6526DECBA895}" destId="{7F413865-7D41-49DD-A77C-39B87F43A1A1}" srcOrd="6" destOrd="0" presId="urn:microsoft.com/office/officeart/2018/2/layout/IconLabelList"/>
    <dgm:cxn modelId="{EE2742E4-B9CD-4034-B5D2-E7083ECAF816}" type="presParOf" srcId="{7F413865-7D41-49DD-A77C-39B87F43A1A1}" destId="{53BA6715-1B9C-467A-8949-C175D64DC398}" srcOrd="0" destOrd="0" presId="urn:microsoft.com/office/officeart/2018/2/layout/IconLabelList"/>
    <dgm:cxn modelId="{A0530C19-D64E-4AF9-9D8F-5084882A728E}" type="presParOf" srcId="{7F413865-7D41-49DD-A77C-39B87F43A1A1}" destId="{F174C669-DBD1-43BA-AAD5-B554ED31734A}" srcOrd="1" destOrd="0" presId="urn:microsoft.com/office/officeart/2018/2/layout/IconLabelList"/>
    <dgm:cxn modelId="{53AB2C54-484F-42DD-AD3C-3F921A92E46E}" type="presParOf" srcId="{7F413865-7D41-49DD-A77C-39B87F43A1A1}" destId="{1DA7B8A5-D0CC-4B7B-BAF1-2610FCB196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48689-F7F8-4914-BF33-5899B1D096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838370D-D0D3-410A-9933-CD484895EF51}">
      <dgm:prSet/>
      <dgm:spPr/>
      <dgm:t>
        <a:bodyPr/>
        <a:lstStyle/>
        <a:p>
          <a:r>
            <a:rPr lang="ko-KR" b="0" i="0"/>
            <a:t>논문 발표</a:t>
          </a:r>
          <a:r>
            <a:rPr lang="en-US" b="0" i="0"/>
            <a:t>,</a:t>
          </a:r>
          <a:r>
            <a:rPr lang="ko-KR" b="0" i="0"/>
            <a:t> 앱 개발 경험</a:t>
          </a:r>
          <a:r>
            <a:rPr lang="en-US" b="0" i="0"/>
            <a:t>,</a:t>
          </a:r>
          <a:r>
            <a:rPr lang="ko-KR" b="0" i="0"/>
            <a:t> 증강현실 </a:t>
          </a:r>
          <a:r>
            <a:rPr lang="en-US" b="0" i="0"/>
            <a:t>library</a:t>
          </a:r>
          <a:r>
            <a:rPr lang="ko-KR" b="0" i="0"/>
            <a:t> 체험</a:t>
          </a:r>
          <a:endParaRPr lang="en-US"/>
        </a:p>
      </dgm:t>
    </dgm:pt>
    <dgm:pt modelId="{2EAFA7B5-76A8-4B0A-BC2D-5E3EF761EAA9}" type="parTrans" cxnId="{3A453E90-902C-4E03-A73E-F72BD1AE9975}">
      <dgm:prSet/>
      <dgm:spPr/>
      <dgm:t>
        <a:bodyPr/>
        <a:lstStyle/>
        <a:p>
          <a:endParaRPr lang="en-US"/>
        </a:p>
      </dgm:t>
    </dgm:pt>
    <dgm:pt modelId="{DABAC0A7-6B90-4911-A0F6-A132B0C0D728}" type="sibTrans" cxnId="{3A453E90-902C-4E03-A73E-F72BD1AE9975}">
      <dgm:prSet/>
      <dgm:spPr/>
      <dgm:t>
        <a:bodyPr/>
        <a:lstStyle/>
        <a:p>
          <a:endParaRPr lang="en-US"/>
        </a:p>
      </dgm:t>
    </dgm:pt>
    <dgm:pt modelId="{213BA085-7E9C-48C1-817F-0B8DC0A021F6}">
      <dgm:prSet/>
      <dgm:spPr/>
      <dgm:t>
        <a:bodyPr/>
        <a:lstStyle/>
        <a:p>
          <a:r>
            <a:rPr lang="ko-KR" b="0" i="0"/>
            <a:t>여행산업의 활성화</a:t>
          </a:r>
          <a:r>
            <a:rPr lang="en-US" b="0" i="0"/>
            <a:t>,</a:t>
          </a:r>
          <a:r>
            <a:rPr lang="ko-KR" b="0" i="0"/>
            <a:t> 다양한 여행코스 개발</a:t>
          </a:r>
          <a:r>
            <a:rPr lang="en-US" b="0" i="0"/>
            <a:t>,</a:t>
          </a:r>
          <a:r>
            <a:rPr lang="ko-KR" b="0" i="0"/>
            <a:t> 포인트 제도를 통한 수익 창출</a:t>
          </a:r>
          <a:endParaRPr lang="en-US"/>
        </a:p>
      </dgm:t>
    </dgm:pt>
    <dgm:pt modelId="{711B3DCB-7283-4959-AD21-D6F87353EBF9}" type="parTrans" cxnId="{AB1A0B45-6EC0-420E-897C-C1D51BBE1E3D}">
      <dgm:prSet/>
      <dgm:spPr/>
      <dgm:t>
        <a:bodyPr/>
        <a:lstStyle/>
        <a:p>
          <a:endParaRPr lang="en-US"/>
        </a:p>
      </dgm:t>
    </dgm:pt>
    <dgm:pt modelId="{F8F3487D-3A5C-41BA-8F52-FEEAB622FD7D}" type="sibTrans" cxnId="{AB1A0B45-6EC0-420E-897C-C1D51BBE1E3D}">
      <dgm:prSet/>
      <dgm:spPr/>
      <dgm:t>
        <a:bodyPr/>
        <a:lstStyle/>
        <a:p>
          <a:endParaRPr lang="en-US"/>
        </a:p>
      </dgm:t>
    </dgm:pt>
    <dgm:pt modelId="{01F0CBDB-D03C-453F-8B18-F39DA0520A15}">
      <dgm:prSet/>
      <dgm:spPr/>
      <dgm:t>
        <a:bodyPr/>
        <a:lstStyle/>
        <a:p>
          <a:r>
            <a:rPr lang="ko-KR" b="0" i="0"/>
            <a:t>투어가이드를 통한 관광지 안내로 관광객의 투어 만족도 상승</a:t>
          </a:r>
          <a:endParaRPr lang="en-US"/>
        </a:p>
      </dgm:t>
    </dgm:pt>
    <dgm:pt modelId="{FD709D97-B6D7-4D43-8C71-92379540BC2C}" type="parTrans" cxnId="{068F5C30-C9C1-4206-B845-45176C201A73}">
      <dgm:prSet/>
      <dgm:spPr/>
      <dgm:t>
        <a:bodyPr/>
        <a:lstStyle/>
        <a:p>
          <a:endParaRPr lang="en-US"/>
        </a:p>
      </dgm:t>
    </dgm:pt>
    <dgm:pt modelId="{C16FFD06-F57C-4A11-A0A2-7BEA1EC991B4}" type="sibTrans" cxnId="{068F5C30-C9C1-4206-B845-45176C201A73}">
      <dgm:prSet/>
      <dgm:spPr/>
      <dgm:t>
        <a:bodyPr/>
        <a:lstStyle/>
        <a:p>
          <a:endParaRPr lang="en-US"/>
        </a:p>
      </dgm:t>
    </dgm:pt>
    <dgm:pt modelId="{3103F1D4-201A-4A28-B033-7BBAE69B7B32}" type="pres">
      <dgm:prSet presAssocID="{10A48689-F7F8-4914-BF33-5899B1D09670}" presName="root" presStyleCnt="0">
        <dgm:presLayoutVars>
          <dgm:dir/>
          <dgm:resizeHandles val="exact"/>
        </dgm:presLayoutVars>
      </dgm:prSet>
      <dgm:spPr/>
    </dgm:pt>
    <dgm:pt modelId="{C916106C-75CA-4ED0-963E-C325351E8237}" type="pres">
      <dgm:prSet presAssocID="{C838370D-D0D3-410A-9933-CD484895EF51}" presName="compNode" presStyleCnt="0"/>
      <dgm:spPr/>
    </dgm:pt>
    <dgm:pt modelId="{D138EB0B-DB30-4485-9CE1-8FECCBAAE8BE}" type="pres">
      <dgm:prSet presAssocID="{C838370D-D0D3-410A-9933-CD484895EF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22C5667-97B4-4744-B0FD-A80DDEC1F620}" type="pres">
      <dgm:prSet presAssocID="{C838370D-D0D3-410A-9933-CD484895EF51}" presName="spaceRect" presStyleCnt="0"/>
      <dgm:spPr/>
    </dgm:pt>
    <dgm:pt modelId="{25D8472A-48AC-4994-B032-E39369F764DF}" type="pres">
      <dgm:prSet presAssocID="{C838370D-D0D3-410A-9933-CD484895EF51}" presName="textRect" presStyleLbl="revTx" presStyleIdx="0" presStyleCnt="3">
        <dgm:presLayoutVars>
          <dgm:chMax val="1"/>
          <dgm:chPref val="1"/>
        </dgm:presLayoutVars>
      </dgm:prSet>
      <dgm:spPr/>
    </dgm:pt>
    <dgm:pt modelId="{A8D9E343-A4B0-4A9E-94AB-2471049F7385}" type="pres">
      <dgm:prSet presAssocID="{DABAC0A7-6B90-4911-A0F6-A132B0C0D728}" presName="sibTrans" presStyleCnt="0"/>
      <dgm:spPr/>
    </dgm:pt>
    <dgm:pt modelId="{ED773A3C-12FE-48E0-A045-035E39311D81}" type="pres">
      <dgm:prSet presAssocID="{213BA085-7E9C-48C1-817F-0B8DC0A021F6}" presName="compNode" presStyleCnt="0"/>
      <dgm:spPr/>
    </dgm:pt>
    <dgm:pt modelId="{E1B8947F-FABF-4A62-B9F2-0EA9D04A6148}" type="pres">
      <dgm:prSet presAssocID="{213BA085-7E9C-48C1-817F-0B8DC0A021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E4862E6-A533-413F-AEFA-D497318C236A}" type="pres">
      <dgm:prSet presAssocID="{213BA085-7E9C-48C1-817F-0B8DC0A021F6}" presName="spaceRect" presStyleCnt="0"/>
      <dgm:spPr/>
    </dgm:pt>
    <dgm:pt modelId="{95E4D3CC-8A51-4A1E-80BD-24F6119B236E}" type="pres">
      <dgm:prSet presAssocID="{213BA085-7E9C-48C1-817F-0B8DC0A021F6}" presName="textRect" presStyleLbl="revTx" presStyleIdx="1" presStyleCnt="3">
        <dgm:presLayoutVars>
          <dgm:chMax val="1"/>
          <dgm:chPref val="1"/>
        </dgm:presLayoutVars>
      </dgm:prSet>
      <dgm:spPr/>
    </dgm:pt>
    <dgm:pt modelId="{3C4499DA-78F7-4AEA-83E5-892941482FCA}" type="pres">
      <dgm:prSet presAssocID="{F8F3487D-3A5C-41BA-8F52-FEEAB622FD7D}" presName="sibTrans" presStyleCnt="0"/>
      <dgm:spPr/>
    </dgm:pt>
    <dgm:pt modelId="{147B42B0-74B1-4788-B6A7-915AF3F7E12C}" type="pres">
      <dgm:prSet presAssocID="{01F0CBDB-D03C-453F-8B18-F39DA0520A15}" presName="compNode" presStyleCnt="0"/>
      <dgm:spPr/>
    </dgm:pt>
    <dgm:pt modelId="{68ECC2C0-299A-4590-ACBF-9ACB4A6B9BC1}" type="pres">
      <dgm:prSet presAssocID="{01F0CBDB-D03C-453F-8B18-F39DA0520A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852903A9-BA94-4B2E-82D3-9522506C2264}" type="pres">
      <dgm:prSet presAssocID="{01F0CBDB-D03C-453F-8B18-F39DA0520A15}" presName="spaceRect" presStyleCnt="0"/>
      <dgm:spPr/>
    </dgm:pt>
    <dgm:pt modelId="{FB76679C-A7D8-4C68-A3A0-37CC3B389AF4}" type="pres">
      <dgm:prSet presAssocID="{01F0CBDB-D03C-453F-8B18-F39DA0520A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E1A616-2277-4DF3-95E2-6A91679C445B}" type="presOf" srcId="{C838370D-D0D3-410A-9933-CD484895EF51}" destId="{25D8472A-48AC-4994-B032-E39369F764DF}" srcOrd="0" destOrd="0" presId="urn:microsoft.com/office/officeart/2018/2/layout/IconLabelList"/>
    <dgm:cxn modelId="{068F5C30-C9C1-4206-B845-45176C201A73}" srcId="{10A48689-F7F8-4914-BF33-5899B1D09670}" destId="{01F0CBDB-D03C-453F-8B18-F39DA0520A15}" srcOrd="2" destOrd="0" parTransId="{FD709D97-B6D7-4D43-8C71-92379540BC2C}" sibTransId="{C16FFD06-F57C-4A11-A0A2-7BEA1EC991B4}"/>
    <dgm:cxn modelId="{927B5532-648D-4A07-BAF7-D83036839D6C}" type="presOf" srcId="{213BA085-7E9C-48C1-817F-0B8DC0A021F6}" destId="{95E4D3CC-8A51-4A1E-80BD-24F6119B236E}" srcOrd="0" destOrd="0" presId="urn:microsoft.com/office/officeart/2018/2/layout/IconLabelList"/>
    <dgm:cxn modelId="{AB1A0B45-6EC0-420E-897C-C1D51BBE1E3D}" srcId="{10A48689-F7F8-4914-BF33-5899B1D09670}" destId="{213BA085-7E9C-48C1-817F-0B8DC0A021F6}" srcOrd="1" destOrd="0" parTransId="{711B3DCB-7283-4959-AD21-D6F87353EBF9}" sibTransId="{F8F3487D-3A5C-41BA-8F52-FEEAB622FD7D}"/>
    <dgm:cxn modelId="{3A453E90-902C-4E03-A73E-F72BD1AE9975}" srcId="{10A48689-F7F8-4914-BF33-5899B1D09670}" destId="{C838370D-D0D3-410A-9933-CD484895EF51}" srcOrd="0" destOrd="0" parTransId="{2EAFA7B5-76A8-4B0A-BC2D-5E3EF761EAA9}" sibTransId="{DABAC0A7-6B90-4911-A0F6-A132B0C0D728}"/>
    <dgm:cxn modelId="{CC8ADB9D-F7AC-433E-ADF8-B7B448BE8EFA}" type="presOf" srcId="{01F0CBDB-D03C-453F-8B18-F39DA0520A15}" destId="{FB76679C-A7D8-4C68-A3A0-37CC3B389AF4}" srcOrd="0" destOrd="0" presId="urn:microsoft.com/office/officeart/2018/2/layout/IconLabelList"/>
    <dgm:cxn modelId="{D32E33ED-2E74-484B-9F26-86DBB2F60314}" type="presOf" srcId="{10A48689-F7F8-4914-BF33-5899B1D09670}" destId="{3103F1D4-201A-4A28-B033-7BBAE69B7B32}" srcOrd="0" destOrd="0" presId="urn:microsoft.com/office/officeart/2018/2/layout/IconLabelList"/>
    <dgm:cxn modelId="{A0433BAE-FF03-463D-AC70-5F44E1A8FF13}" type="presParOf" srcId="{3103F1D4-201A-4A28-B033-7BBAE69B7B32}" destId="{C916106C-75CA-4ED0-963E-C325351E8237}" srcOrd="0" destOrd="0" presId="urn:microsoft.com/office/officeart/2018/2/layout/IconLabelList"/>
    <dgm:cxn modelId="{205E01DA-2C40-4BCF-B512-AF399649F88B}" type="presParOf" srcId="{C916106C-75CA-4ED0-963E-C325351E8237}" destId="{D138EB0B-DB30-4485-9CE1-8FECCBAAE8BE}" srcOrd="0" destOrd="0" presId="urn:microsoft.com/office/officeart/2018/2/layout/IconLabelList"/>
    <dgm:cxn modelId="{0600A961-A2D5-48D4-9719-7825E3AC642D}" type="presParOf" srcId="{C916106C-75CA-4ED0-963E-C325351E8237}" destId="{E22C5667-97B4-4744-B0FD-A80DDEC1F620}" srcOrd="1" destOrd="0" presId="urn:microsoft.com/office/officeart/2018/2/layout/IconLabelList"/>
    <dgm:cxn modelId="{B958D981-658F-4728-AA46-600931BB5566}" type="presParOf" srcId="{C916106C-75CA-4ED0-963E-C325351E8237}" destId="{25D8472A-48AC-4994-B032-E39369F764DF}" srcOrd="2" destOrd="0" presId="urn:microsoft.com/office/officeart/2018/2/layout/IconLabelList"/>
    <dgm:cxn modelId="{AEDBAF92-FD0B-4748-ACE9-1C8BCEB9E7B8}" type="presParOf" srcId="{3103F1D4-201A-4A28-B033-7BBAE69B7B32}" destId="{A8D9E343-A4B0-4A9E-94AB-2471049F7385}" srcOrd="1" destOrd="0" presId="urn:microsoft.com/office/officeart/2018/2/layout/IconLabelList"/>
    <dgm:cxn modelId="{32BA606F-4CF2-4E3F-97B0-177ACC84F209}" type="presParOf" srcId="{3103F1D4-201A-4A28-B033-7BBAE69B7B32}" destId="{ED773A3C-12FE-48E0-A045-035E39311D81}" srcOrd="2" destOrd="0" presId="urn:microsoft.com/office/officeart/2018/2/layout/IconLabelList"/>
    <dgm:cxn modelId="{BEE332C7-93FB-4CB6-99A4-70A850CBFE70}" type="presParOf" srcId="{ED773A3C-12FE-48E0-A045-035E39311D81}" destId="{E1B8947F-FABF-4A62-B9F2-0EA9D04A6148}" srcOrd="0" destOrd="0" presId="urn:microsoft.com/office/officeart/2018/2/layout/IconLabelList"/>
    <dgm:cxn modelId="{969EB370-11BC-4D63-B481-2E26851047C1}" type="presParOf" srcId="{ED773A3C-12FE-48E0-A045-035E39311D81}" destId="{CE4862E6-A533-413F-AEFA-D497318C236A}" srcOrd="1" destOrd="0" presId="urn:microsoft.com/office/officeart/2018/2/layout/IconLabelList"/>
    <dgm:cxn modelId="{1F5D4493-20FA-4505-B9D1-8D21D4FDA41C}" type="presParOf" srcId="{ED773A3C-12FE-48E0-A045-035E39311D81}" destId="{95E4D3CC-8A51-4A1E-80BD-24F6119B236E}" srcOrd="2" destOrd="0" presId="urn:microsoft.com/office/officeart/2018/2/layout/IconLabelList"/>
    <dgm:cxn modelId="{440CD9E1-F426-4E4C-B664-37AA434DFB99}" type="presParOf" srcId="{3103F1D4-201A-4A28-B033-7BBAE69B7B32}" destId="{3C4499DA-78F7-4AEA-83E5-892941482FCA}" srcOrd="3" destOrd="0" presId="urn:microsoft.com/office/officeart/2018/2/layout/IconLabelList"/>
    <dgm:cxn modelId="{59BE4438-9FA9-44FA-8055-C2EFF8280736}" type="presParOf" srcId="{3103F1D4-201A-4A28-B033-7BBAE69B7B32}" destId="{147B42B0-74B1-4788-B6A7-915AF3F7E12C}" srcOrd="4" destOrd="0" presId="urn:microsoft.com/office/officeart/2018/2/layout/IconLabelList"/>
    <dgm:cxn modelId="{BAC72D9D-3497-477A-9766-86CF84DA8C0C}" type="presParOf" srcId="{147B42B0-74B1-4788-B6A7-915AF3F7E12C}" destId="{68ECC2C0-299A-4590-ACBF-9ACB4A6B9BC1}" srcOrd="0" destOrd="0" presId="urn:microsoft.com/office/officeart/2018/2/layout/IconLabelList"/>
    <dgm:cxn modelId="{2F01081E-EF15-4DF0-B54E-99A3F9D4EBF0}" type="presParOf" srcId="{147B42B0-74B1-4788-B6A7-915AF3F7E12C}" destId="{852903A9-BA94-4B2E-82D3-9522506C2264}" srcOrd="1" destOrd="0" presId="urn:microsoft.com/office/officeart/2018/2/layout/IconLabelList"/>
    <dgm:cxn modelId="{D4F5E791-B689-458B-B6A8-02FBA420F1B0}" type="presParOf" srcId="{147B42B0-74B1-4788-B6A7-915AF3F7E12C}" destId="{FB76679C-A7D8-4C68-A3A0-37CC3B389A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D00C3-10DD-BE48-8266-1293D98CDA7E}">
      <dsp:nvSpPr>
        <dsp:cNvPr id="0" name=""/>
        <dsp:cNvSpPr/>
      </dsp:nvSpPr>
      <dsp:spPr>
        <a:xfrm>
          <a:off x="0" y="267306"/>
          <a:ext cx="56149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B6BA2-04AD-304A-98BA-4178D8AF00B8}">
      <dsp:nvSpPr>
        <dsp:cNvPr id="0" name=""/>
        <dsp:cNvSpPr/>
      </dsp:nvSpPr>
      <dsp:spPr>
        <a:xfrm>
          <a:off x="280749" y="45906"/>
          <a:ext cx="393049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</a:t>
          </a:r>
          <a:r>
            <a:rPr lang="ko-KR" sz="1500" kern="1200"/>
            <a:t> 참여인력</a:t>
          </a:r>
          <a:endParaRPr lang="en-US" sz="1500" kern="1200"/>
        </a:p>
      </dsp:txBody>
      <dsp:txXfrm>
        <a:off x="302365" y="67522"/>
        <a:ext cx="3887258" cy="399568"/>
      </dsp:txXfrm>
    </dsp:sp>
    <dsp:sp modelId="{C0A44C75-F890-B64E-973C-36F9B147724C}">
      <dsp:nvSpPr>
        <dsp:cNvPr id="0" name=""/>
        <dsp:cNvSpPr/>
      </dsp:nvSpPr>
      <dsp:spPr>
        <a:xfrm>
          <a:off x="0" y="947706"/>
          <a:ext cx="56149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443127"/>
              <a:satOff val="160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CD8E2-C532-224D-838A-42AEA4CA2B4A}">
      <dsp:nvSpPr>
        <dsp:cNvPr id="0" name=""/>
        <dsp:cNvSpPr/>
      </dsp:nvSpPr>
      <dsp:spPr>
        <a:xfrm>
          <a:off x="280749" y="726306"/>
          <a:ext cx="3930490" cy="442800"/>
        </a:xfrm>
        <a:prstGeom prst="roundRect">
          <a:avLst/>
        </a:prstGeom>
        <a:solidFill>
          <a:schemeClr val="accent4">
            <a:hueOff val="443127"/>
            <a:satOff val="160"/>
            <a:lumOff val="-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</a:t>
          </a:r>
          <a:r>
            <a:rPr lang="ko-KR" sz="1500" kern="1200"/>
            <a:t> 추진배경</a:t>
          </a:r>
          <a:endParaRPr lang="en-US" sz="1500" kern="1200"/>
        </a:p>
      </dsp:txBody>
      <dsp:txXfrm>
        <a:off x="302365" y="747922"/>
        <a:ext cx="3887258" cy="399568"/>
      </dsp:txXfrm>
    </dsp:sp>
    <dsp:sp modelId="{E0AB59BD-413C-6C46-A129-68C5A7A29552}">
      <dsp:nvSpPr>
        <dsp:cNvPr id="0" name=""/>
        <dsp:cNvSpPr/>
      </dsp:nvSpPr>
      <dsp:spPr>
        <a:xfrm>
          <a:off x="0" y="1628106"/>
          <a:ext cx="56149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886254"/>
              <a:satOff val="321"/>
              <a:lumOff val="-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0322C-E566-6748-8050-6A60365F5D31}">
      <dsp:nvSpPr>
        <dsp:cNvPr id="0" name=""/>
        <dsp:cNvSpPr/>
      </dsp:nvSpPr>
      <dsp:spPr>
        <a:xfrm>
          <a:off x="280749" y="1406706"/>
          <a:ext cx="3930490" cy="442800"/>
        </a:xfrm>
        <a:prstGeom prst="roundRect">
          <a:avLst/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</a:t>
          </a:r>
          <a:r>
            <a:rPr lang="ko-KR" sz="1500" kern="1200"/>
            <a:t> 과제목표</a:t>
          </a:r>
          <a:endParaRPr lang="en-US" sz="1500" kern="1200"/>
        </a:p>
      </dsp:txBody>
      <dsp:txXfrm>
        <a:off x="302365" y="1428322"/>
        <a:ext cx="3887258" cy="399568"/>
      </dsp:txXfrm>
    </dsp:sp>
    <dsp:sp modelId="{507DFF06-E24E-0448-892A-EB1804435396}">
      <dsp:nvSpPr>
        <dsp:cNvPr id="0" name=""/>
        <dsp:cNvSpPr/>
      </dsp:nvSpPr>
      <dsp:spPr>
        <a:xfrm>
          <a:off x="0" y="2308506"/>
          <a:ext cx="56149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3F355-D5C9-EF4F-B8F2-A0A51C06B9F1}">
      <dsp:nvSpPr>
        <dsp:cNvPr id="0" name=""/>
        <dsp:cNvSpPr/>
      </dsp:nvSpPr>
      <dsp:spPr>
        <a:xfrm>
          <a:off x="280749" y="2087106"/>
          <a:ext cx="3930490" cy="442800"/>
        </a:xfrm>
        <a:prstGeom prst="roundRec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</a:t>
          </a:r>
          <a:r>
            <a:rPr lang="ko-KR" sz="1500" kern="1200" dirty="0"/>
            <a:t> 추진일정</a:t>
          </a:r>
          <a:endParaRPr lang="en-US" sz="1500" kern="1200" dirty="0"/>
        </a:p>
      </dsp:txBody>
      <dsp:txXfrm>
        <a:off x="302365" y="2108722"/>
        <a:ext cx="3887258" cy="399568"/>
      </dsp:txXfrm>
    </dsp:sp>
    <dsp:sp modelId="{03AA5453-18F9-EB49-A746-060A653D0620}">
      <dsp:nvSpPr>
        <dsp:cNvPr id="0" name=""/>
        <dsp:cNvSpPr/>
      </dsp:nvSpPr>
      <dsp:spPr>
        <a:xfrm>
          <a:off x="0" y="2988906"/>
          <a:ext cx="56149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1772507"/>
              <a:satOff val="641"/>
              <a:lumOff val="-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AD2B6-26D9-4B49-8586-666BD9085C08}">
      <dsp:nvSpPr>
        <dsp:cNvPr id="0" name=""/>
        <dsp:cNvSpPr/>
      </dsp:nvSpPr>
      <dsp:spPr>
        <a:xfrm>
          <a:off x="280749" y="2767506"/>
          <a:ext cx="3930490" cy="442800"/>
        </a:xfrm>
        <a:prstGeom prst="roundRect">
          <a:avLst/>
        </a:prstGeom>
        <a:solidFill>
          <a:schemeClr val="accent4">
            <a:hueOff val="1772507"/>
            <a:satOff val="641"/>
            <a:lumOff val="-5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r>
            <a:rPr lang="en-US" sz="1500" kern="1200" dirty="0"/>
            <a:t>. </a:t>
          </a:r>
          <a:r>
            <a:rPr lang="ko-KR" altLang="en-US" sz="1500" kern="1200" dirty="0"/>
            <a:t>진행상황</a:t>
          </a:r>
          <a:endParaRPr lang="en-US" sz="1500" kern="1200" dirty="0"/>
        </a:p>
      </dsp:txBody>
      <dsp:txXfrm>
        <a:off x="302365" y="2789122"/>
        <a:ext cx="3887258" cy="399568"/>
      </dsp:txXfrm>
    </dsp:sp>
    <dsp:sp modelId="{14EEF35F-F2BA-C348-A1F3-B8896CBD8650}">
      <dsp:nvSpPr>
        <dsp:cNvPr id="0" name=""/>
        <dsp:cNvSpPr/>
      </dsp:nvSpPr>
      <dsp:spPr>
        <a:xfrm>
          <a:off x="0" y="3669306"/>
          <a:ext cx="56149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2215634"/>
              <a:satOff val="802"/>
              <a:lumOff val="-6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B599C-F59A-F742-BA64-91BD9C6211E2}">
      <dsp:nvSpPr>
        <dsp:cNvPr id="0" name=""/>
        <dsp:cNvSpPr/>
      </dsp:nvSpPr>
      <dsp:spPr>
        <a:xfrm>
          <a:off x="280749" y="3447906"/>
          <a:ext cx="3930490" cy="442800"/>
        </a:xfrm>
        <a:prstGeom prst="roundRect">
          <a:avLst/>
        </a:prstGeom>
        <a:solidFill>
          <a:schemeClr val="accent4">
            <a:hueOff val="2215634"/>
            <a:satOff val="802"/>
            <a:lumOff val="-65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r>
            <a:rPr lang="en-US" sz="1500" kern="1200" dirty="0"/>
            <a:t>.</a:t>
          </a:r>
          <a:r>
            <a:rPr lang="ko-KR" sz="1500" kern="1200" dirty="0"/>
            <a:t> 기대효과</a:t>
          </a:r>
          <a:endParaRPr lang="en-US" sz="1500" kern="1200" dirty="0"/>
        </a:p>
      </dsp:txBody>
      <dsp:txXfrm>
        <a:off x="302365" y="3469522"/>
        <a:ext cx="3887258" cy="399568"/>
      </dsp:txXfrm>
    </dsp:sp>
    <dsp:sp modelId="{E18AED06-1083-5E44-B27A-84BF394F60BB}">
      <dsp:nvSpPr>
        <dsp:cNvPr id="0" name=""/>
        <dsp:cNvSpPr/>
      </dsp:nvSpPr>
      <dsp:spPr>
        <a:xfrm>
          <a:off x="0" y="4349706"/>
          <a:ext cx="56149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CB821-C7DC-704B-851F-015FD66A3E0A}">
      <dsp:nvSpPr>
        <dsp:cNvPr id="0" name=""/>
        <dsp:cNvSpPr/>
      </dsp:nvSpPr>
      <dsp:spPr>
        <a:xfrm>
          <a:off x="280749" y="4128306"/>
          <a:ext cx="3930490" cy="442800"/>
        </a:xfrm>
        <a:prstGeom prst="round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7.</a:t>
          </a:r>
          <a:r>
            <a:rPr lang="ko-KR" sz="1500" kern="1200" dirty="0"/>
            <a:t> </a:t>
          </a:r>
          <a:r>
            <a:rPr lang="en-US" sz="1500" kern="1200" dirty="0"/>
            <a:t>Q&amp;A</a:t>
          </a:r>
        </a:p>
      </dsp:txBody>
      <dsp:txXfrm>
        <a:off x="302365" y="4149922"/>
        <a:ext cx="388725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016F9-9F78-46CC-B076-C0935417C909}">
      <dsp:nvSpPr>
        <dsp:cNvPr id="0" name=""/>
        <dsp:cNvSpPr/>
      </dsp:nvSpPr>
      <dsp:spPr>
        <a:xfrm>
          <a:off x="740369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B9920-4E79-4093-86CA-3111D7428D01}">
      <dsp:nvSpPr>
        <dsp:cNvPr id="0" name=""/>
        <dsp:cNvSpPr/>
      </dsp:nvSpPr>
      <dsp:spPr>
        <a:xfrm>
          <a:off x="89042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1)</a:t>
          </a:r>
          <a:r>
            <a:rPr lang="ko-KR" sz="1500" b="0" i="0" kern="1200"/>
            <a:t> 오디오 가이드 구현</a:t>
          </a:r>
          <a:endParaRPr lang="en-US" sz="1500" kern="1200"/>
        </a:p>
      </dsp:txBody>
      <dsp:txXfrm>
        <a:off x="89042" y="2032622"/>
        <a:ext cx="2368460" cy="720000"/>
      </dsp:txXfrm>
    </dsp:sp>
    <dsp:sp modelId="{F5BAF8F1-D945-4AAB-BA93-4D61974671FC}">
      <dsp:nvSpPr>
        <dsp:cNvPr id="0" name=""/>
        <dsp:cNvSpPr/>
      </dsp:nvSpPr>
      <dsp:spPr>
        <a:xfrm>
          <a:off x="3523310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BF938-94FF-4B78-9659-1DE268703F6E}">
      <dsp:nvSpPr>
        <dsp:cNvPr id="0" name=""/>
        <dsp:cNvSpPr/>
      </dsp:nvSpPr>
      <dsp:spPr>
        <a:xfrm>
          <a:off x="2871984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2)</a:t>
          </a:r>
          <a:r>
            <a:rPr lang="ko-KR" sz="1500" b="0" i="0" kern="1200"/>
            <a:t> 관광지와 연계된 다양한 미션들</a:t>
          </a:r>
          <a:endParaRPr lang="en-US" sz="1500" kern="1200"/>
        </a:p>
      </dsp:txBody>
      <dsp:txXfrm>
        <a:off x="2871984" y="2032622"/>
        <a:ext cx="2368460" cy="720000"/>
      </dsp:txXfrm>
    </dsp:sp>
    <dsp:sp modelId="{F0FF69EF-31FD-4E15-BC22-F5902D9B31E3}">
      <dsp:nvSpPr>
        <dsp:cNvPr id="0" name=""/>
        <dsp:cNvSpPr/>
      </dsp:nvSpPr>
      <dsp:spPr>
        <a:xfrm>
          <a:off x="6306251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E4CA0-CB7B-412A-833C-BBC1AB0CC6FE}">
      <dsp:nvSpPr>
        <dsp:cNvPr id="0" name=""/>
        <dsp:cNvSpPr/>
      </dsp:nvSpPr>
      <dsp:spPr>
        <a:xfrm>
          <a:off x="5654925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3)</a:t>
          </a:r>
          <a:r>
            <a:rPr lang="ko-KR" sz="1500" b="0" i="0" kern="1200"/>
            <a:t> 쿠폰 제공과 마일리지를 통한 가맹점 방문률 상승</a:t>
          </a:r>
          <a:endParaRPr lang="en-US" sz="1500" kern="1200"/>
        </a:p>
      </dsp:txBody>
      <dsp:txXfrm>
        <a:off x="5654925" y="2032622"/>
        <a:ext cx="2368460" cy="720000"/>
      </dsp:txXfrm>
    </dsp:sp>
    <dsp:sp modelId="{53BA6715-1B9C-467A-8949-C175D64DC398}">
      <dsp:nvSpPr>
        <dsp:cNvPr id="0" name=""/>
        <dsp:cNvSpPr/>
      </dsp:nvSpPr>
      <dsp:spPr>
        <a:xfrm>
          <a:off x="9089193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7B8A5-D0CC-4B7B-BAF1-2610FCB196C9}">
      <dsp:nvSpPr>
        <dsp:cNvPr id="0" name=""/>
        <dsp:cNvSpPr/>
      </dsp:nvSpPr>
      <dsp:spPr>
        <a:xfrm>
          <a:off x="8437866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4)</a:t>
          </a:r>
          <a:r>
            <a:rPr lang="ko-KR" sz="1500" b="0" i="0" kern="1200"/>
            <a:t> 주변 관광지에 대한 추가 정보 제공의 용이성 향상</a:t>
          </a:r>
          <a:endParaRPr lang="en-US" sz="1500" kern="1200"/>
        </a:p>
      </dsp:txBody>
      <dsp:txXfrm>
        <a:off x="8437866" y="2032622"/>
        <a:ext cx="236846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8EB0B-DB30-4485-9CE1-8FECCBAAE8BE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8472A-48AC-4994-B032-E39369F764DF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/>
            <a:t>논문 발표</a:t>
          </a:r>
          <a:r>
            <a:rPr lang="en-US" sz="1500" b="0" i="0" kern="1200"/>
            <a:t>,</a:t>
          </a:r>
          <a:r>
            <a:rPr lang="ko-KR" sz="1500" b="0" i="0" kern="1200"/>
            <a:t> 앱 개발 경험</a:t>
          </a:r>
          <a:r>
            <a:rPr lang="en-US" sz="1500" b="0" i="0" kern="1200"/>
            <a:t>,</a:t>
          </a:r>
          <a:r>
            <a:rPr lang="ko-KR" sz="1500" b="0" i="0" kern="1200"/>
            <a:t> 증강현실 </a:t>
          </a:r>
          <a:r>
            <a:rPr lang="en-US" sz="1500" b="0" i="0" kern="1200"/>
            <a:t>library</a:t>
          </a:r>
          <a:r>
            <a:rPr lang="ko-KR" sz="1500" b="0" i="0" kern="1200"/>
            <a:t> 체험</a:t>
          </a:r>
          <a:endParaRPr lang="en-US" sz="1500" kern="1200"/>
        </a:p>
      </dsp:txBody>
      <dsp:txXfrm>
        <a:off x="52256" y="2258388"/>
        <a:ext cx="3221151" cy="720000"/>
      </dsp:txXfrm>
    </dsp:sp>
    <dsp:sp modelId="{E1B8947F-FABF-4A62-B9F2-0EA9D04A6148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D3CC-8A51-4A1E-80BD-24F6119B236E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/>
            <a:t>여행산업의 활성화</a:t>
          </a:r>
          <a:r>
            <a:rPr lang="en-US" sz="1500" b="0" i="0" kern="1200"/>
            <a:t>,</a:t>
          </a:r>
          <a:r>
            <a:rPr lang="ko-KR" sz="1500" b="0" i="0" kern="1200"/>
            <a:t> 다양한 여행코스 개발</a:t>
          </a:r>
          <a:r>
            <a:rPr lang="en-US" sz="1500" b="0" i="0" kern="1200"/>
            <a:t>,</a:t>
          </a:r>
          <a:r>
            <a:rPr lang="ko-KR" sz="1500" b="0" i="0" kern="1200"/>
            <a:t> 포인트 제도를 통한 수익 창출</a:t>
          </a:r>
          <a:endParaRPr lang="en-US" sz="1500" kern="1200"/>
        </a:p>
      </dsp:txBody>
      <dsp:txXfrm>
        <a:off x="3837109" y="2258388"/>
        <a:ext cx="3221151" cy="720000"/>
      </dsp:txXfrm>
    </dsp:sp>
    <dsp:sp modelId="{68ECC2C0-299A-4590-ACBF-9ACB4A6B9BC1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6679C-A7D8-4C68-A3A0-37CC3B389AF4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/>
            <a:t>투어가이드를 통한 관광지 안내로 관광객의 투어 만족도 상승</a:t>
          </a:r>
          <a:endParaRPr lang="en-US" sz="15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3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25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869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5537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083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670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26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2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83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93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5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9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nu-capstone-design-project-team-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N8WO4z5aa4Q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D140F-2E61-DB42-A35C-F266D584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즐거운 여행</a:t>
            </a:r>
            <a:endParaRPr lang="en-US" sz="42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1941-F75B-7640-B1CC-6399979BC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r>
              <a:rPr lang="ko-KR" altLang="en-US">
                <a:solidFill>
                  <a:schemeClr val="tx1"/>
                </a:solidFill>
              </a:rPr>
              <a:t>조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차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altLang="ko-KR">
                <a:solidFill>
                  <a:schemeClr val="tx1"/>
                </a:solidFill>
              </a:rPr>
              <a:t>2008038063 </a:t>
            </a:r>
            <a:r>
              <a:rPr lang="ko-KR" altLang="en-US">
                <a:solidFill>
                  <a:schemeClr val="tx1"/>
                </a:solidFill>
              </a:rPr>
              <a:t>이재호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altLang="ko-KR">
                <a:solidFill>
                  <a:schemeClr val="tx1"/>
                </a:solidFill>
              </a:rPr>
              <a:t>2016117941 </a:t>
            </a:r>
            <a:r>
              <a:rPr lang="ko-KR" altLang="en-US">
                <a:solidFill>
                  <a:schemeClr val="tx1"/>
                </a:solidFill>
              </a:rPr>
              <a:t>웨이즈원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altLang="ko-KR">
                <a:solidFill>
                  <a:schemeClr val="tx1"/>
                </a:solidFill>
              </a:rPr>
              <a:t>2016117904 </a:t>
            </a:r>
            <a:r>
              <a:rPr lang="ko-KR" altLang="en-US">
                <a:solidFill>
                  <a:schemeClr val="tx1"/>
                </a:solidFill>
              </a:rPr>
              <a:t>궈쯔이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608E0-9BF9-6842-A87C-A79A5590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ko-KR" altLang="en-US" dirty="0"/>
              <a:t>추진일정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9410-D7C7-4B49-8C29-984415AA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 여러 미션들을 파트</a:t>
            </a:r>
            <a:r>
              <a:rPr lang="en-US" altLang="ko-KR" dirty="0"/>
              <a:t>(part)</a:t>
            </a:r>
            <a:r>
              <a:rPr lang="ko-KR" altLang="en-US" dirty="0"/>
              <a:t>별로 나눠서 미션 구현화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미션에 따른 구현 난이도 구분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구현중인 것들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벽화 퀴즈 미션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3.20</a:t>
            </a:r>
            <a:r>
              <a:rPr lang="ko-KR" altLang="en-US" dirty="0"/>
              <a:t> 시작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타자왕</a:t>
            </a:r>
            <a:r>
              <a:rPr lang="ko-KR" altLang="en-US" dirty="0"/>
              <a:t> 미션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3.20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퀴즈 미션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3.20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일정 관리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github.com</a:t>
            </a:r>
            <a:r>
              <a:rPr lang="en-US" altLang="ko-KR" dirty="0">
                <a:hlinkClick r:id="rId4"/>
              </a:rPr>
              <a:t>/knu-capstone-design-project-team-6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93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9BA23-2227-7844-9589-C9034263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ko-KR" alt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진행상황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257DF-E53F-6A4F-9290-389E955B7DB3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ko-K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앱이 </a:t>
            </a:r>
            <a:r>
              <a:rPr lang="en-US" altLang="ko-K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QR </a:t>
            </a:r>
            <a:r>
              <a:rPr lang="ko-KR" alt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코드를 인식하여 원하는 화면을 보여주는 기능을 확인</a:t>
            </a:r>
            <a:r>
              <a:rPr lang="en-US" altLang="ko-K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ko-K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테스트용 이미지 제작</a:t>
            </a:r>
            <a:endParaRPr lang="en-US" altLang="ko-KR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ko-K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-cli.im </a:t>
            </a:r>
            <a:r>
              <a:rPr lang="ko-KR" alt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사용</a:t>
            </a: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AFAC2F-1247-7D41-B2EC-E4E35C39F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2394" y="647698"/>
            <a:ext cx="3128963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8254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424B4-573B-0443-9542-B7620F38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ko-KR" alt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진행상황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1E810-A59F-9B43-9259-BCEBCBD0B867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미션</a:t>
            </a: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_</a:t>
            </a: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QR </a:t>
            </a:r>
            <a:r>
              <a:rPr lang="ko-KR" alt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코드 시스템을 구현하기</a:t>
            </a: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앱에서 카메라 입력 장치를 이용하여 </a:t>
            </a: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QR </a:t>
            </a:r>
            <a:r>
              <a:rPr lang="ko-KR" alt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코드를 인식하게 한다</a:t>
            </a: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인식을 성공했다면 앱에서는 다음 레이어로 화면을 넘긴다</a:t>
            </a: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인식에 실패하면 반응없이 대기한다</a:t>
            </a: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다음 레이어는 테스트용으로 </a:t>
            </a: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hello </a:t>
            </a:r>
            <a:r>
              <a:rPr lang="ko-KR" alt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라는 텍스트를 앱에 띄운다</a:t>
            </a:r>
            <a:r>
              <a:rPr lang="en-US" altLang="ko-KR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  <a:endParaRPr lang="en-US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080D40-9554-2C44-8931-C083BD776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691846"/>
            <a:ext cx="5449889" cy="3474304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11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4CD4-F7BA-EC46-9A2E-F08A72CE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진행상황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8D93E-5C45-F043-9739-CFB7EA722321}"/>
              </a:ext>
            </a:extLst>
          </p:cNvPr>
          <p:cNvSpPr txBox="1"/>
          <p:nvPr/>
        </p:nvSpPr>
        <p:spPr>
          <a:xfrm>
            <a:off x="1066800" y="54737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테스트 영상</a:t>
            </a:r>
            <a:endParaRPr lang="en-US" dirty="0"/>
          </a:p>
        </p:txBody>
      </p:sp>
      <p:pic>
        <p:nvPicPr>
          <p:cNvPr id="4" name="tour_KNU_mission_QR_test">
            <a:hlinkClick r:id="" action="ppaction://media"/>
            <a:extLst>
              <a:ext uri="{FF2B5EF4-FFF2-40B4-BE49-F238E27FC236}">
                <a16:creationId xmlns:a16="http://schemas.microsoft.com/office/drawing/2014/main" id="{2BDB3504-8E3E-AB49-986D-DBD3F76648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081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219CE-F9FF-1F42-99D1-CBE7B589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EBEBEB"/>
                </a:solidFill>
              </a:rPr>
              <a:t>6.</a:t>
            </a:r>
            <a:r>
              <a:rPr lang="ko-KR" altLang="en-US">
                <a:solidFill>
                  <a:srgbClr val="EBEBEB"/>
                </a:solidFill>
              </a:rPr>
              <a:t> 기대효과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F4033E-FD78-41AD-AE96-2EC9D0DE5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034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858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EE8B8-42CE-404D-890D-AC8773D0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미션투어</a:t>
            </a:r>
            <a:r>
              <a:rPr lang="en-US" altLang="ko-KR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가이드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82DE6-CF9C-7842-96B3-4F35DB8C38D0}"/>
              </a:ext>
            </a:extLst>
          </p:cNvPr>
          <p:cNvSpPr txBox="1"/>
          <p:nvPr/>
        </p:nvSpPr>
        <p:spPr>
          <a:xfrm>
            <a:off x="6096000" y="5257800"/>
            <a:ext cx="381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47986345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FC11AABE-BDD1-964C-8307-FECA5E013880}"/>
              </a:ext>
            </a:extLst>
          </p:cNvPr>
          <p:cNvSpPr/>
          <p:nvPr/>
        </p:nvSpPr>
        <p:spPr>
          <a:xfrm>
            <a:off x="821373" y="1399540"/>
            <a:ext cx="105492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ln w="25400">
                  <a:gradFill>
                    <a:gsLst>
                      <a:gs pos="31000">
                        <a:srgbClr val="6D6E85"/>
                      </a:gs>
                      <a:gs pos="66000">
                        <a:srgbClr val="A2C6FF"/>
                      </a:gs>
                      <a:gs pos="45000">
                        <a:srgbClr val="97B8F2"/>
                      </a:gs>
                      <a:gs pos="11000">
                        <a:srgbClr val="ED7D31">
                          <a:lumMod val="20000"/>
                          <a:lumOff val="80000"/>
                        </a:srgbClr>
                      </a:gs>
                      <a:gs pos="100000">
                        <a:srgbClr val="7E6760"/>
                      </a:gs>
                      <a:gs pos="91000">
                        <a:schemeClr val="bg1">
                          <a:lumMod val="50000"/>
                        </a:schemeClr>
                      </a:gs>
                      <a:gs pos="56000">
                        <a:srgbClr val="455C85"/>
                      </a:gs>
                      <a:gs pos="81000">
                        <a:srgbClr val="F8D8CF"/>
                      </a:gs>
                    </a:gsLst>
                  </a:gradFill>
                </a:ln>
                <a:blipFill>
                  <a:blip r:embed="rId2"/>
                  <a:tile sx="100000" sy="100000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listening!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134B55-289D-8F43-9264-FCDD05A63FAA}"/>
              </a:ext>
            </a:extLst>
          </p:cNvPr>
          <p:cNvSpPr/>
          <p:nvPr/>
        </p:nvSpPr>
        <p:spPr>
          <a:xfrm>
            <a:off x="4001770" y="2975610"/>
            <a:ext cx="34531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7207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E8B8-42CE-404D-890D-AC8773D0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72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미션투어</a:t>
            </a:r>
            <a:r>
              <a:rPr lang="ko-KR" alt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가이드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7803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7991A-0994-1349-8B3A-DAA1502F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rgbClr val="F2F2F2"/>
                </a:solidFill>
              </a:rPr>
              <a:t>목차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93B4BA-6CBD-4D49-A656-8DD09CEA4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54992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75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B3E0-2636-A64C-8F43-596F1B84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참여인력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FDEA-AEF8-9A4C-8C2C-994D76D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Mento</a:t>
            </a:r>
            <a:r>
              <a:rPr lang="en-US" dirty="0"/>
              <a:t> : </a:t>
            </a:r>
            <a:r>
              <a:rPr lang="en-US" dirty="0" err="1"/>
              <a:t>mmp</a:t>
            </a:r>
            <a:r>
              <a:rPr lang="en-US" dirty="0"/>
              <a:t> </a:t>
            </a:r>
            <a:r>
              <a:rPr lang="ko-KR" altLang="en-US" dirty="0"/>
              <a:t>이재민 부장님</a:t>
            </a:r>
            <a:r>
              <a:rPr lang="en-US" altLang="ko-KR" dirty="0"/>
              <a:t>,</a:t>
            </a:r>
            <a:r>
              <a:rPr lang="ko-KR" altLang="en-US" dirty="0"/>
              <a:t> 김진규 대표님</a:t>
            </a:r>
            <a:endParaRPr lang="en-US" altLang="ko-KR" dirty="0"/>
          </a:p>
          <a:p>
            <a:r>
              <a:rPr lang="ko-KR" altLang="en-US" dirty="0"/>
              <a:t>대구시 북구 </a:t>
            </a:r>
            <a:r>
              <a:rPr lang="ko-KR" altLang="en-US" dirty="0" err="1"/>
              <a:t>연암로</a:t>
            </a:r>
            <a:r>
              <a:rPr lang="ko-KR" altLang="en-US" dirty="0"/>
              <a:t> </a:t>
            </a:r>
            <a:r>
              <a:rPr lang="en-US" altLang="ko-KR" dirty="0"/>
              <a:t>40,</a:t>
            </a:r>
            <a:r>
              <a:rPr lang="ko-KR" altLang="en-US" dirty="0"/>
              <a:t> 스마트 </a:t>
            </a:r>
            <a:r>
              <a:rPr lang="ko-KR" altLang="en-US" dirty="0" err="1"/>
              <a:t>드론센터</a:t>
            </a:r>
            <a:r>
              <a:rPr lang="ko-KR" altLang="en-US" dirty="0"/>
              <a:t> </a:t>
            </a:r>
            <a:r>
              <a:rPr lang="en-US" altLang="ko-KR" dirty="0"/>
              <a:t>202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ko-KR" altLang="en-US" dirty="0"/>
              <a:t>컴퓨터학과 </a:t>
            </a:r>
            <a:r>
              <a:rPr lang="ko-KR" altLang="en-US" dirty="0" err="1"/>
              <a:t>궈쯔이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웨이즈원</a:t>
            </a:r>
            <a:r>
              <a:rPr lang="en-US" altLang="ko-KR" dirty="0"/>
              <a:t>,</a:t>
            </a:r>
            <a:r>
              <a:rPr lang="ko-KR" altLang="en-US" dirty="0"/>
              <a:t> 이재호</a:t>
            </a:r>
            <a:endParaRPr lang="en-US" altLang="ko-KR" dirty="0"/>
          </a:p>
          <a:p>
            <a:r>
              <a:rPr lang="ko-KR" altLang="en-US" dirty="0"/>
              <a:t>앱 개발</a:t>
            </a:r>
            <a:r>
              <a:rPr lang="en-US" altLang="ko-KR" dirty="0"/>
              <a:t>,</a:t>
            </a:r>
            <a:r>
              <a:rPr lang="ko-KR" altLang="en-US" dirty="0"/>
              <a:t> 시스템 분석 및 설계</a:t>
            </a:r>
            <a:r>
              <a:rPr lang="en-US" altLang="ko-KR" dirty="0"/>
              <a:t>,</a:t>
            </a:r>
            <a:r>
              <a:rPr lang="ko-KR" altLang="en-US" dirty="0"/>
              <a:t>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90199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98C84-E9C9-6548-AE64-339C5739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2.</a:t>
            </a:r>
            <a:r>
              <a:rPr lang="ko-KR" altLang="en-US">
                <a:solidFill>
                  <a:srgbClr val="FFFFFF"/>
                </a:solidFill>
              </a:rPr>
              <a:t> 추진배경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930A-07A8-E14E-B7FC-D7A8C84E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ko-KR" altLang="en-US" dirty="0"/>
              <a:t>관광지의 역사적인 가치와 다양한 </a:t>
            </a:r>
            <a:r>
              <a:rPr lang="ko-KR" altLang="en-US" dirty="0" err="1"/>
              <a:t>매력요소를</a:t>
            </a:r>
            <a:r>
              <a:rPr lang="ko-KR" altLang="en-US" dirty="0"/>
              <a:t> 가진 지역의 관광명소를 온라인 </a:t>
            </a:r>
            <a:r>
              <a:rPr lang="ko-KR" altLang="en-US" dirty="0" err="1"/>
              <a:t>미션투어를</a:t>
            </a:r>
            <a:r>
              <a:rPr lang="ko-KR" altLang="en-US" dirty="0"/>
              <a:t> 통해 관광객의 인증</a:t>
            </a:r>
            <a:r>
              <a:rPr lang="en-US" altLang="ko-KR" dirty="0"/>
              <a:t>,</a:t>
            </a:r>
            <a:r>
              <a:rPr lang="ko-KR" altLang="en-US" dirty="0"/>
              <a:t> 참여</a:t>
            </a:r>
            <a:r>
              <a:rPr lang="en-US" altLang="ko-KR" dirty="0"/>
              <a:t>,</a:t>
            </a:r>
            <a:r>
              <a:rPr lang="ko-KR" altLang="en-US" dirty="0"/>
              <a:t> 체험활동을 </a:t>
            </a:r>
            <a:r>
              <a:rPr lang="ko-KR" altLang="en-US" dirty="0" err="1"/>
              <a:t>유도하역</a:t>
            </a:r>
            <a:r>
              <a:rPr lang="ko-KR" altLang="en-US" dirty="0"/>
              <a:t> </a:t>
            </a:r>
            <a:r>
              <a:rPr lang="ko-KR" altLang="en-US" dirty="0" err="1"/>
              <a:t>ㅘㄴ광객ㄱ의</a:t>
            </a:r>
            <a:r>
              <a:rPr lang="ko-KR" altLang="en-US" dirty="0"/>
              <a:t> 만족도 제고 및 관광 활성화를 통한 지역 경제 활성화를 유도하기 위함입니다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4A51-9995-F849-8067-4EDA1E1F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EBEBEB"/>
                </a:solidFill>
              </a:rPr>
              <a:t>3.</a:t>
            </a:r>
            <a:r>
              <a:rPr lang="ko-KR" altLang="en-US">
                <a:solidFill>
                  <a:srgbClr val="EBEBEB"/>
                </a:solidFill>
              </a:rPr>
              <a:t> 과제 목표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5BF8E-A5FD-45B7-B3E4-AE205BB46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5747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005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29B6-E86A-B34D-A7FF-68DF7914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과제 목표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7193-0BC7-AA4F-825D-FB7D05E7E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지역 경제 활성화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전통시장 및 골목상권 활성화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관광지 소비 및 지출 증대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관광지 방문객 증대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 방문 연령층 다양화</a:t>
            </a:r>
            <a:endParaRPr lang="en-US" altLang="ko-KR" dirty="0"/>
          </a:p>
          <a:p>
            <a:r>
              <a:rPr lang="en-US" altLang="ko-KR" dirty="0"/>
              <a:t>5)</a:t>
            </a:r>
            <a:r>
              <a:rPr lang="ko-KR" altLang="en-US" dirty="0"/>
              <a:t> 연계 관광 유도</a:t>
            </a:r>
            <a:endParaRPr lang="en-US" altLang="ko-KR" dirty="0"/>
          </a:p>
          <a:p>
            <a:r>
              <a:rPr lang="en-US" altLang="ko-KR" dirty="0"/>
              <a:t>6)</a:t>
            </a:r>
            <a:r>
              <a:rPr lang="ko-KR" altLang="en-US" dirty="0"/>
              <a:t> 연관 일자리 창출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33805-02F8-8442-9011-24249FFAFE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관광객 만족도 제고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관광지 </a:t>
            </a:r>
            <a:r>
              <a:rPr lang="ko-KR" altLang="en-US" dirty="0" err="1"/>
              <a:t>재방문율에</a:t>
            </a:r>
            <a:r>
              <a:rPr lang="ko-KR" altLang="en-US" dirty="0"/>
              <a:t> 기여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ko-KR" altLang="en-US" dirty="0" err="1"/>
              <a:t>참여영</a:t>
            </a:r>
            <a:r>
              <a:rPr lang="ko-KR" altLang="en-US" dirty="0"/>
              <a:t> 관광을 통한 만족도 상승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첫 방문에 대한 두려움 제거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 관광지 체류시간 연장</a:t>
            </a:r>
            <a:endParaRPr lang="en-US" altLang="ko-KR" dirty="0"/>
          </a:p>
          <a:p>
            <a:r>
              <a:rPr lang="en-US" altLang="ko-KR" dirty="0"/>
              <a:t>5)</a:t>
            </a:r>
            <a:r>
              <a:rPr lang="ko-KR" altLang="en-US" dirty="0"/>
              <a:t> 체험 및 축제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241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DB08-A1FA-FE4B-858C-BEF470E2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추진일정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FC6CB-E7D5-5B41-8B4E-5E32B8412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512" y="1683915"/>
            <a:ext cx="8591322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47A2C-792B-5243-8C1B-72ADF25276BC}"/>
              </a:ext>
            </a:extLst>
          </p:cNvPr>
          <p:cNvSpPr txBox="1"/>
          <p:nvPr/>
        </p:nvSpPr>
        <p:spPr>
          <a:xfrm>
            <a:off x="1828800" y="6070600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구현화 및 프로젝트 종료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/>
              <a:t>5</a:t>
            </a:r>
            <a:r>
              <a:rPr lang="ko-KR" altLang="en-US" b="1" dirty="0"/>
              <a:t>월 </a:t>
            </a:r>
            <a:r>
              <a:rPr lang="ko-KR" altLang="en-US" b="1" dirty="0" err="1"/>
              <a:t>넷쨰주까지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534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B9689C-AD68-44A3-BFB4-C27BBA9A6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519CF-76BA-664E-A702-1C475F47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ko-KR" alt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추진일정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32951-E28E-C44D-8657-18559FC2E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3.17,20 </a:t>
            </a:r>
            <a:r>
              <a:rPr lang="ko-KR" altLang="en-US" dirty="0" err="1">
                <a:solidFill>
                  <a:srgbClr val="FFFFFF"/>
                </a:solidFill>
              </a:rPr>
              <a:t>단체미팅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프로젝트 목표 의견교환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구현화 가능성과 타당성 분석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프로젝트 시안 확인 및 의견교환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미션 메뉴 구현 확인 및 역할 분배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추진 일정 의견교환 및 분석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4,5</a:t>
            </a:r>
            <a:r>
              <a:rPr lang="ko-KR" altLang="en-US" dirty="0">
                <a:solidFill>
                  <a:srgbClr val="FFFFFF"/>
                </a:solidFill>
              </a:rPr>
              <a:t>주차 일정 계획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073616-E93D-4D7C-9EA1-43F1D5DF9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0121EE82-A9A4-4B7E-928A-257CF299F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60755"/>
            <a:ext cx="366674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4A6118-2F7A-424B-A341-1018B8690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842" y="965595"/>
            <a:ext cx="2685144" cy="4773591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6EEAAB6-E00B-4F7A-AD69-0666D48AE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946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Macintosh PowerPoint</Application>
  <PresentationFormat>Widescreen</PresentationFormat>
  <Paragraphs>79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즐거운 여행</vt:lpstr>
      <vt:lpstr>미션투어 가이드</vt:lpstr>
      <vt:lpstr>목차</vt:lpstr>
      <vt:lpstr>1. 참여인력</vt:lpstr>
      <vt:lpstr>2. 추진배경</vt:lpstr>
      <vt:lpstr>3. 과제 목표</vt:lpstr>
      <vt:lpstr>3. 과제 목표</vt:lpstr>
      <vt:lpstr>4. 추진일정</vt:lpstr>
      <vt:lpstr>4. 추진일정</vt:lpstr>
      <vt:lpstr>4. 추진일정</vt:lpstr>
      <vt:lpstr>5. 진행상황</vt:lpstr>
      <vt:lpstr>5. 진행상황</vt:lpstr>
      <vt:lpstr>5. 진행상황</vt:lpstr>
      <vt:lpstr>6. 기대효과</vt:lpstr>
      <vt:lpstr>미션투어 가이드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즐거운 여행</dc:title>
  <dc:creator>slow jaw</dc:creator>
  <cp:lastModifiedBy>slow jaw</cp:lastModifiedBy>
  <cp:revision>1</cp:revision>
  <dcterms:created xsi:type="dcterms:W3CDTF">2019-03-25T08:41:12Z</dcterms:created>
  <dcterms:modified xsi:type="dcterms:W3CDTF">2019-03-25T08:41:19Z</dcterms:modified>
</cp:coreProperties>
</file>