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1" r:id="rId4"/>
    <p:sldId id="257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64860-60FC-4B2D-8BC6-A0901EC208F0}" type="datetimeFigureOut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5227-3BC8-4650-B527-C196E84A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7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5227-3BC8-4650-B527-C196E84A84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5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6044-D030-4404-B301-7F4CCF71F0D6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9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EDEA-51AB-41E7-97DB-90BB41892282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5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5BD9-7AE4-47E0-AE2F-CDB134E5CFE1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8886-7EA9-4253-884F-4E0C9FA5FED2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8CC1-756C-4695-B52B-AA0423B60536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5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0D19-39D9-41B9-A48A-6AF24C54B734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5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D5AC-170F-4543-AA67-CB39E382DEEF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E093-13A9-4A99-A133-F4A9109E731A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8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EF8-5AC4-4D82-9882-B4B0EEB4E720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D955-661D-431C-8002-A6ED1A8A63DD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8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197F-610C-4166-A1C4-520A33B8B14B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7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773A-1720-4A5C-95A6-72BFBE468ECE}" type="datetime1">
              <a:rPr lang="ko-KR" altLang="en-US" smtClean="0"/>
              <a:t>2017-07-25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AFEB-032A-4567-890F-AF40FB990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7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6248" y="1805757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br>
              <a:rPr lang="en-US" altLang="ko-KR" dirty="0" smtClean="0"/>
            </a:br>
            <a:r>
              <a:rPr lang="ko-KR" altLang="en-US" dirty="0" smtClean="0"/>
              <a:t>설치 가이드</a:t>
            </a:r>
            <a:r>
              <a:rPr lang="en-US" altLang="ko-KR" dirty="0" smtClean="0"/>
              <a:t>(Windows)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44" y="295318"/>
            <a:ext cx="4649645" cy="277267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9586" y="1151381"/>
            <a:ext cx="509309" cy="299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190593" y="1934930"/>
            <a:ext cx="1198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368" y="325824"/>
            <a:ext cx="3213012" cy="356928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0521297" y="3141568"/>
            <a:ext cx="509309" cy="299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33" y="3141568"/>
            <a:ext cx="3310760" cy="364111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6642538" y="3618436"/>
            <a:ext cx="1450428" cy="10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3032677" y="5658794"/>
            <a:ext cx="393696" cy="2164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5932"/>
            <a:ext cx="10515600" cy="523103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;</a:t>
            </a:r>
            <a:r>
              <a:rPr lang="en-US" altLang="ko-KR" dirty="0" smtClean="0">
                <a:solidFill>
                  <a:srgbClr val="FF0000"/>
                </a:solidFill>
              </a:rPr>
              <a:t>C:\</a:t>
            </a:r>
            <a:r>
              <a:rPr lang="en-US" altLang="ko-KR" dirty="0" err="1" smtClean="0">
                <a:solidFill>
                  <a:srgbClr val="FF0000"/>
                </a:solidFill>
              </a:rPr>
              <a:t>ProgramData</a:t>
            </a:r>
            <a:r>
              <a:rPr lang="en-US" altLang="ko-KR" dirty="0" smtClean="0">
                <a:solidFill>
                  <a:srgbClr val="FF0000"/>
                </a:solidFill>
              </a:rPr>
              <a:t>\Anaconda3</a:t>
            </a:r>
            <a:r>
              <a:rPr lang="en-US" altLang="ko-KR" dirty="0" smtClean="0"/>
              <a:t>;</a:t>
            </a:r>
            <a:r>
              <a:rPr lang="en-US" altLang="ko-KR" dirty="0" smtClean="0">
                <a:solidFill>
                  <a:srgbClr val="FF0000"/>
                </a:solidFill>
              </a:rPr>
              <a:t>C:\</a:t>
            </a:r>
            <a:r>
              <a:rPr lang="en-US" altLang="ko-KR" dirty="0" err="1" smtClean="0">
                <a:solidFill>
                  <a:srgbClr val="FF0000"/>
                </a:solidFill>
              </a:rPr>
              <a:t>ProgramData</a:t>
            </a:r>
            <a:r>
              <a:rPr lang="en-US" altLang="ko-KR" dirty="0" smtClean="0">
                <a:solidFill>
                  <a:srgbClr val="FF0000"/>
                </a:solidFill>
              </a:rPr>
              <a:t>\Anaconda3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Scripts;</a:t>
            </a:r>
            <a:r>
              <a:rPr lang="en-US" altLang="ko-KR" dirty="0" err="1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:\</a:t>
            </a:r>
            <a:r>
              <a:rPr lang="en-US" altLang="ko-KR" dirty="0" err="1" smtClean="0">
                <a:solidFill>
                  <a:srgbClr val="FF0000"/>
                </a:solidFill>
              </a:rPr>
              <a:t>ProgramData</a:t>
            </a:r>
            <a:r>
              <a:rPr lang="en-US" altLang="ko-KR" dirty="0" smtClean="0">
                <a:solidFill>
                  <a:srgbClr val="FF0000"/>
                </a:solidFill>
              </a:rPr>
              <a:t>\Anaconda3</a:t>
            </a:r>
            <a:r>
              <a:rPr lang="en-US" altLang="ko-KR" dirty="0" smtClean="0"/>
              <a:t>\Library\bin;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본인의 </a:t>
            </a:r>
            <a:r>
              <a:rPr lang="en-US" altLang="ko-KR" dirty="0" smtClean="0">
                <a:solidFill>
                  <a:srgbClr val="FF0000"/>
                </a:solidFill>
              </a:rPr>
              <a:t>pc</a:t>
            </a:r>
            <a:r>
              <a:rPr lang="ko-KR" altLang="en-US" dirty="0" smtClean="0">
                <a:solidFill>
                  <a:srgbClr val="FF0000"/>
                </a:solidFill>
              </a:rPr>
              <a:t>에 맞는 설치경로</a:t>
            </a:r>
            <a:r>
              <a:rPr lang="ko-KR" altLang="en-US" dirty="0" smtClean="0"/>
              <a:t>로 변경하여 위의 문장을 추가한다</a:t>
            </a:r>
            <a:r>
              <a:rPr lang="en-US" altLang="ko-KR" dirty="0" smtClean="0"/>
              <a:t>.(</a:t>
            </a:r>
            <a:r>
              <a:rPr lang="ko-KR" altLang="en-US" dirty="0" smtClean="0">
                <a:solidFill>
                  <a:srgbClr val="FF0000"/>
                </a:solidFill>
              </a:rPr>
              <a:t>붉은 글씨</a:t>
            </a:r>
            <a:r>
              <a:rPr lang="en-US" altLang="ko-KR" dirty="0" smtClean="0"/>
              <a:t>: 7page</a:t>
            </a:r>
            <a:r>
              <a:rPr lang="ko-KR" altLang="en-US" dirty="0" smtClean="0"/>
              <a:t>의 설치 경로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path </a:t>
            </a:r>
            <a:r>
              <a:rPr lang="ko-KR" altLang="en-US" dirty="0" smtClean="0"/>
              <a:t>설정을 </a:t>
            </a:r>
            <a:r>
              <a:rPr lang="ko-KR" altLang="en-US" dirty="0" err="1" smtClean="0"/>
              <a:t>하게되면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의 프로그램들을 명령어를 사용해 실행할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3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302" y="175938"/>
            <a:ext cx="5317396" cy="64506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3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ntoebook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2034"/>
            <a:ext cx="10515600" cy="4944929"/>
          </a:xfrm>
        </p:spPr>
        <p:txBody>
          <a:bodyPr/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notebook’</a:t>
            </a:r>
            <a:r>
              <a:rPr lang="ko-KR" altLang="en-US" dirty="0" smtClean="0"/>
              <a:t>을 입력 </a:t>
            </a:r>
            <a:r>
              <a:rPr lang="en-US" altLang="ko-KR" dirty="0" smtClean="0"/>
              <a:t>(path</a:t>
            </a:r>
            <a:r>
              <a:rPr lang="ko-KR" altLang="en-US" dirty="0" smtClean="0"/>
              <a:t>설정을 한 경우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40" y="1700377"/>
            <a:ext cx="6403592" cy="2037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588" y="931808"/>
            <a:ext cx="6429375" cy="5772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629" y="2936632"/>
            <a:ext cx="2174096" cy="376732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506585" y="3439212"/>
            <a:ext cx="1434794" cy="299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61132" y="5038685"/>
            <a:ext cx="591981" cy="2990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18799" y="200545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윈도우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anaconda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2034"/>
            <a:ext cx="6676697" cy="4944929"/>
          </a:xfrm>
        </p:spPr>
        <p:txBody>
          <a:bodyPr/>
          <a:lstStyle/>
          <a:p>
            <a:r>
              <a:rPr lang="en-US" altLang="ko-KR" dirty="0" smtClean="0">
                <a:hlinkClick r:id="rId2"/>
              </a:rPr>
              <a:t>https://www.continuum.io/downloads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우측의 표시된 부분 클릭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순서대로 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운영체제 별 다운로드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61" y="1771112"/>
            <a:ext cx="5598139" cy="450210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811147" y="3280955"/>
            <a:ext cx="440991" cy="4235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다운로드 할 사양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2034"/>
            <a:ext cx="10515600" cy="4944929"/>
          </a:xfrm>
        </p:spPr>
        <p:txBody>
          <a:bodyPr/>
          <a:lstStyle/>
          <a:p>
            <a:r>
              <a:rPr lang="ko-KR" altLang="en-US" dirty="0" smtClean="0"/>
              <a:t>원하는 </a:t>
            </a:r>
            <a:r>
              <a:rPr lang="en-US" altLang="ko-KR" dirty="0" smtClean="0"/>
              <a:t>python version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사양에 맞춰 다운로드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강의는 </a:t>
            </a:r>
            <a:r>
              <a:rPr lang="en-US" altLang="ko-KR" dirty="0" smtClean="0"/>
              <a:t>3.6 version</a:t>
            </a:r>
            <a:r>
              <a:rPr lang="ko-KR" altLang="en-US" dirty="0" smtClean="0"/>
              <a:t>으로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90" y="2790119"/>
            <a:ext cx="5976280" cy="356972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103920" y="3627797"/>
            <a:ext cx="2112136" cy="4235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2034"/>
            <a:ext cx="10515600" cy="4944929"/>
          </a:xfrm>
        </p:spPr>
        <p:txBody>
          <a:bodyPr/>
          <a:lstStyle/>
          <a:p>
            <a:r>
              <a:rPr lang="ko-KR" altLang="en-US" dirty="0" smtClean="0"/>
              <a:t>다운로드 받은</a:t>
            </a:r>
            <a:r>
              <a:rPr lang="en-US" altLang="ko-KR" dirty="0"/>
              <a:t>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파일을 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5" y="1837597"/>
            <a:ext cx="4791075" cy="3724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287" y="1837597"/>
            <a:ext cx="4810125" cy="37147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704731" y="5062584"/>
            <a:ext cx="472965" cy="485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276187" y="5093499"/>
            <a:ext cx="440991" cy="4235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98156" y="3763478"/>
            <a:ext cx="895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04498"/>
            <a:ext cx="10515600" cy="5672466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자신의 계정에만 설치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모든 계정에 설치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원하는 옵션을 선택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82" y="1190460"/>
            <a:ext cx="4819650" cy="37623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설치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2034"/>
            <a:ext cx="5604641" cy="494492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설치 경로를 지정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이때 자신의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설치된 경로를 기억해 두고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설정에 이용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446486"/>
            <a:ext cx="4819650" cy="37338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847933" y="3579270"/>
            <a:ext cx="1255543" cy="4235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51642"/>
            <a:ext cx="5686425" cy="5525322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우측의 표시된 부분은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자동으로 설정해주는 옵션이다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아래 옵션은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탐색시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찾아준다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anaconda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추가 설치 없이 동작하는 데이터 분석에 필요한 다양한 모듈이 대부분 설치되어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280" y="1516858"/>
            <a:ext cx="4829175" cy="3752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058139" y="2591297"/>
            <a:ext cx="440991" cy="4235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path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2034"/>
            <a:ext cx="10515600" cy="494492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자동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설정을 선택하지 않은 경우</a:t>
            </a:r>
            <a:endParaRPr lang="en-US" altLang="ko-KR" dirty="0"/>
          </a:p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anaconda</a:t>
            </a:r>
            <a:r>
              <a:rPr lang="ko-KR" altLang="en-US" dirty="0" smtClean="0"/>
              <a:t> 프로그램들의 실행이 불가능하다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경우에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설정하는 방법이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FEB-032A-4567-890F-AF40FB9907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211</Words>
  <Application>Microsoft Office PowerPoint</Application>
  <PresentationFormat>와이드스크린</PresentationFormat>
  <Paragraphs>70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jupyter notebook 설치 가이드(Windows)</vt:lpstr>
      <vt:lpstr>PowerPoint 프레젠테이션</vt:lpstr>
      <vt:lpstr>anaconda 사이트 접속</vt:lpstr>
      <vt:lpstr>다운로드 할 사양 선택</vt:lpstr>
      <vt:lpstr>설치</vt:lpstr>
      <vt:lpstr>PowerPoint 프레젠테이션</vt:lpstr>
      <vt:lpstr>설치 경로</vt:lpstr>
      <vt:lpstr>PowerPoint 프레젠테이션</vt:lpstr>
      <vt:lpstr>path 설정</vt:lpstr>
      <vt:lpstr>PowerPoint 프레젠테이션</vt:lpstr>
      <vt:lpstr>PowerPoint 프레젠테이션</vt:lpstr>
      <vt:lpstr>PowerPoint 프레젠테이션</vt:lpstr>
      <vt:lpstr>jupyter ntoebook 실행법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 설치 가이드</dc:title>
  <dc:creator>junil bang</dc:creator>
  <cp:lastModifiedBy>junil bang</cp:lastModifiedBy>
  <cp:revision>11</cp:revision>
  <dcterms:created xsi:type="dcterms:W3CDTF">2017-07-24T01:31:18Z</dcterms:created>
  <dcterms:modified xsi:type="dcterms:W3CDTF">2017-07-25T03:18:49Z</dcterms:modified>
</cp:coreProperties>
</file>