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jpg" ContentType="image/jpeg"/>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4.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5.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6.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50"/>
  </p:notesMasterIdLst>
  <p:sldIdLst>
    <p:sldId id="256" r:id="rId2"/>
    <p:sldId id="257" r:id="rId3"/>
    <p:sldId id="259" r:id="rId4"/>
    <p:sldId id="260" r:id="rId5"/>
    <p:sldId id="261" r:id="rId6"/>
    <p:sldId id="307" r:id="rId7"/>
    <p:sldId id="308" r:id="rId8"/>
    <p:sldId id="309" r:id="rId9"/>
    <p:sldId id="312" r:id="rId10"/>
    <p:sldId id="313" r:id="rId11"/>
    <p:sldId id="314" r:id="rId12"/>
    <p:sldId id="315" r:id="rId13"/>
    <p:sldId id="316" r:id="rId14"/>
    <p:sldId id="317" r:id="rId15"/>
    <p:sldId id="318" r:id="rId16"/>
    <p:sldId id="319" r:id="rId17"/>
    <p:sldId id="329" r:id="rId18"/>
    <p:sldId id="320" r:id="rId19"/>
    <p:sldId id="322" r:id="rId20"/>
    <p:sldId id="323" r:id="rId21"/>
    <p:sldId id="321" r:id="rId22"/>
    <p:sldId id="325" r:id="rId23"/>
    <p:sldId id="330" r:id="rId24"/>
    <p:sldId id="331" r:id="rId25"/>
    <p:sldId id="332" r:id="rId26"/>
    <p:sldId id="326" r:id="rId27"/>
    <p:sldId id="333" r:id="rId28"/>
    <p:sldId id="336" r:id="rId29"/>
    <p:sldId id="327" r:id="rId30"/>
    <p:sldId id="334" r:id="rId31"/>
    <p:sldId id="328" r:id="rId32"/>
    <p:sldId id="337" r:id="rId33"/>
    <p:sldId id="272" r:id="rId34"/>
    <p:sldId id="338" r:id="rId35"/>
    <p:sldId id="339" r:id="rId36"/>
    <p:sldId id="340" r:id="rId37"/>
    <p:sldId id="341" r:id="rId38"/>
    <p:sldId id="342" r:id="rId39"/>
    <p:sldId id="343" r:id="rId40"/>
    <p:sldId id="344" r:id="rId41"/>
    <p:sldId id="345" r:id="rId42"/>
    <p:sldId id="346" r:id="rId43"/>
    <p:sldId id="294" r:id="rId44"/>
    <p:sldId id="347" r:id="rId45"/>
    <p:sldId id="348" r:id="rId46"/>
    <p:sldId id="349" r:id="rId47"/>
    <p:sldId id="350" r:id="rId48"/>
    <p:sldId id="306" r:id="rId4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urtis Malainey" initials="" lastIdx="4" clrIdx="0"/>
  <p:cmAuthor id="1" name="Steven Knudsen" initials="" lastIdx="5"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214" d="100"/>
          <a:sy n="214" d="100"/>
        </p:scale>
        <p:origin x="-120" y="-184"/>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notesMaster" Target="notesMasters/notesMaster1.xml"/><Relationship Id="rId51" Type="http://schemas.openxmlformats.org/officeDocument/2006/relationships/printerSettings" Target="printerSettings/printerSettings1.bin"/><Relationship Id="rId52" Type="http://schemas.openxmlformats.org/officeDocument/2006/relationships/commentAuthors" Target="commentAuthors.xml"/><Relationship Id="rId53" Type="http://schemas.openxmlformats.org/officeDocument/2006/relationships/presProps" Target="presProps.xml"/><Relationship Id="rId54" Type="http://schemas.openxmlformats.org/officeDocument/2006/relationships/viewProps" Target="viewProps.xml"/><Relationship Id="rId55" Type="http://schemas.openxmlformats.org/officeDocument/2006/relationships/theme" Target="theme/theme1.xml"/><Relationship Id="rId56"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F8EF3BD-C95E-534C-9A7A-0A10177892BF}" type="doc">
      <dgm:prSet loTypeId="urn:microsoft.com/office/officeart/2005/8/layout/hierarchy6" loCatId="" qsTypeId="urn:microsoft.com/office/officeart/2005/8/quickstyle/simple4" qsCatId="simple" csTypeId="urn:microsoft.com/office/officeart/2005/8/colors/accent1_2" csCatId="accent1" phldr="1"/>
      <dgm:spPr/>
      <dgm:t>
        <a:bodyPr/>
        <a:lstStyle/>
        <a:p>
          <a:endParaRPr lang="en-US"/>
        </a:p>
      </dgm:t>
    </dgm:pt>
    <dgm:pt modelId="{2EF0A4BD-5156-9940-BE33-2128EF1C4D86}">
      <dgm:prSet phldrT="[Text]"/>
      <dgm:spPr/>
      <dgm:t>
        <a:bodyPr/>
        <a:lstStyle/>
        <a:p>
          <a:r>
            <a:rPr lang="en-US" dirty="0" smtClean="0"/>
            <a:t>Standby</a:t>
          </a:r>
          <a:endParaRPr lang="en-US" dirty="0"/>
        </a:p>
      </dgm:t>
    </dgm:pt>
    <dgm:pt modelId="{53747546-F163-7848-BF52-213A03DF5360}" type="parTrans" cxnId="{BBF1309C-7334-9D44-AE7F-900D8517B555}">
      <dgm:prSet/>
      <dgm:spPr/>
      <dgm:t>
        <a:bodyPr/>
        <a:lstStyle/>
        <a:p>
          <a:endParaRPr lang="en-US"/>
        </a:p>
      </dgm:t>
    </dgm:pt>
    <dgm:pt modelId="{576B1396-1A51-7943-88D0-F7D8ED1C93AF}" type="sibTrans" cxnId="{BBF1309C-7334-9D44-AE7F-900D8517B555}">
      <dgm:prSet/>
      <dgm:spPr/>
      <dgm:t>
        <a:bodyPr/>
        <a:lstStyle/>
        <a:p>
          <a:endParaRPr lang="en-US"/>
        </a:p>
      </dgm:t>
    </dgm:pt>
    <dgm:pt modelId="{2B216C72-7082-7F4C-98E5-E1EEE0CDFFBD}">
      <dgm:prSet phldrT="[Text]"/>
      <dgm:spPr/>
      <dgm:t>
        <a:bodyPr/>
        <a:lstStyle/>
        <a:p>
          <a:r>
            <a:rPr lang="en-US" dirty="0" smtClean="0"/>
            <a:t>Scanner</a:t>
          </a:r>
          <a:endParaRPr lang="en-US" dirty="0"/>
        </a:p>
      </dgm:t>
    </dgm:pt>
    <dgm:pt modelId="{FAE469A4-3EF2-5242-A63B-806650510178}" type="parTrans" cxnId="{59465A17-7360-D048-A6DC-ACFA9C219EEA}">
      <dgm:prSet/>
      <dgm:spPr/>
      <dgm:t>
        <a:bodyPr/>
        <a:lstStyle/>
        <a:p>
          <a:endParaRPr lang="en-US"/>
        </a:p>
      </dgm:t>
    </dgm:pt>
    <dgm:pt modelId="{4300D866-5BA1-6649-9AB6-B444F2C4E282}" type="sibTrans" cxnId="{59465A17-7360-D048-A6DC-ACFA9C219EEA}">
      <dgm:prSet/>
      <dgm:spPr/>
      <dgm:t>
        <a:bodyPr/>
        <a:lstStyle/>
        <a:p>
          <a:endParaRPr lang="en-US"/>
        </a:p>
      </dgm:t>
    </dgm:pt>
    <dgm:pt modelId="{0EA25A6F-40DB-BD40-9792-4F8D0F34312A}">
      <dgm:prSet phldrT="[Text]"/>
      <dgm:spPr/>
      <dgm:t>
        <a:bodyPr/>
        <a:lstStyle/>
        <a:p>
          <a:r>
            <a:rPr lang="en-US" dirty="0" smtClean="0"/>
            <a:t>Initiator</a:t>
          </a:r>
          <a:endParaRPr lang="en-US" dirty="0"/>
        </a:p>
      </dgm:t>
    </dgm:pt>
    <dgm:pt modelId="{6BD6FCEE-3704-FC49-9FD1-BA53BF91CB98}" type="parTrans" cxnId="{ECE3E5B6-6356-344B-BC31-7A87A5DE99F8}">
      <dgm:prSet/>
      <dgm:spPr/>
      <dgm:t>
        <a:bodyPr/>
        <a:lstStyle/>
        <a:p>
          <a:endParaRPr lang="en-US"/>
        </a:p>
      </dgm:t>
    </dgm:pt>
    <dgm:pt modelId="{6D036AA6-41D2-1E42-A23E-28106EAC692E}" type="sibTrans" cxnId="{ECE3E5B6-6356-344B-BC31-7A87A5DE99F8}">
      <dgm:prSet/>
      <dgm:spPr/>
      <dgm:t>
        <a:bodyPr/>
        <a:lstStyle/>
        <a:p>
          <a:endParaRPr lang="en-US"/>
        </a:p>
      </dgm:t>
    </dgm:pt>
    <dgm:pt modelId="{B7658168-C54C-3345-891B-5EEF6BC2E790}">
      <dgm:prSet phldrT="[Text]"/>
      <dgm:spPr/>
      <dgm:t>
        <a:bodyPr/>
        <a:lstStyle/>
        <a:p>
          <a:r>
            <a:rPr lang="en-US" dirty="0" smtClean="0"/>
            <a:t>Idle</a:t>
          </a:r>
          <a:endParaRPr lang="en-US" dirty="0"/>
        </a:p>
      </dgm:t>
    </dgm:pt>
    <dgm:pt modelId="{7EFA0B2A-54E6-2447-B690-23EE9706D409}" type="parTrans" cxnId="{2A91148A-E0E8-EE46-89D3-26FB3069C004}">
      <dgm:prSet/>
      <dgm:spPr/>
      <dgm:t>
        <a:bodyPr/>
        <a:lstStyle/>
        <a:p>
          <a:endParaRPr lang="en-US"/>
        </a:p>
      </dgm:t>
    </dgm:pt>
    <dgm:pt modelId="{73E4603D-BBE1-D749-AEB7-0B890730A3C7}" type="sibTrans" cxnId="{2A91148A-E0E8-EE46-89D3-26FB3069C004}">
      <dgm:prSet/>
      <dgm:spPr/>
      <dgm:t>
        <a:bodyPr/>
        <a:lstStyle/>
        <a:p>
          <a:endParaRPr lang="en-US"/>
        </a:p>
      </dgm:t>
    </dgm:pt>
    <dgm:pt modelId="{9CC13C03-F055-0F47-A44E-E126ADCEC309}">
      <dgm:prSet phldrT="[Text]"/>
      <dgm:spPr/>
      <dgm:t>
        <a:bodyPr/>
        <a:lstStyle/>
        <a:p>
          <a:r>
            <a:rPr lang="en-US" dirty="0" smtClean="0"/>
            <a:t>Device Discovery</a:t>
          </a:r>
          <a:endParaRPr lang="en-US" dirty="0"/>
        </a:p>
      </dgm:t>
    </dgm:pt>
    <dgm:pt modelId="{EF0C15AB-7F7E-684C-88C9-DB7058178C94}" type="parTrans" cxnId="{ABC692EE-BBA5-4345-81EF-DECB8FA26A0B}">
      <dgm:prSet/>
      <dgm:spPr/>
      <dgm:t>
        <a:bodyPr/>
        <a:lstStyle/>
        <a:p>
          <a:endParaRPr lang="en-US"/>
        </a:p>
      </dgm:t>
    </dgm:pt>
    <dgm:pt modelId="{6FDF6B5B-9D5F-0E4C-A056-595DC0D8841E}" type="sibTrans" cxnId="{ABC692EE-BBA5-4345-81EF-DECB8FA26A0B}">
      <dgm:prSet/>
      <dgm:spPr/>
      <dgm:t>
        <a:bodyPr/>
        <a:lstStyle/>
        <a:p>
          <a:endParaRPr lang="en-US"/>
        </a:p>
      </dgm:t>
    </dgm:pt>
    <dgm:pt modelId="{BFC62316-AFBB-5A4A-A0A5-AE4CB9AB2BDD}">
      <dgm:prSet phldrT="[Text]"/>
      <dgm:spPr/>
      <dgm:t>
        <a:bodyPr/>
        <a:lstStyle/>
        <a:p>
          <a:r>
            <a:rPr lang="en-US" dirty="0" smtClean="0"/>
            <a:t>Connection</a:t>
          </a:r>
          <a:endParaRPr lang="en-US" dirty="0"/>
        </a:p>
      </dgm:t>
    </dgm:pt>
    <dgm:pt modelId="{AADAF42A-C70A-F046-9F83-0438A606214B}" type="parTrans" cxnId="{232967C5-70FF-A345-91E2-084946C22AB8}">
      <dgm:prSet/>
      <dgm:spPr/>
      <dgm:t>
        <a:bodyPr/>
        <a:lstStyle/>
        <a:p>
          <a:endParaRPr lang="en-US"/>
        </a:p>
      </dgm:t>
    </dgm:pt>
    <dgm:pt modelId="{35F563FC-BE68-DB4F-AE9A-2041E0F4264B}" type="sibTrans" cxnId="{232967C5-70FF-A345-91E2-084946C22AB8}">
      <dgm:prSet/>
      <dgm:spPr/>
      <dgm:t>
        <a:bodyPr/>
        <a:lstStyle/>
        <a:p>
          <a:endParaRPr lang="en-US"/>
        </a:p>
      </dgm:t>
    </dgm:pt>
    <dgm:pt modelId="{AC0BA3F6-07D9-AD40-A5C2-4A1493A852FF}">
      <dgm:prSet phldrT="[Text]"/>
      <dgm:spPr/>
      <dgm:t>
        <a:bodyPr/>
        <a:lstStyle/>
        <a:p>
          <a:r>
            <a:rPr lang="en-US" dirty="0" smtClean="0"/>
            <a:t>Advertiser</a:t>
          </a:r>
          <a:endParaRPr lang="en-US" dirty="0"/>
        </a:p>
      </dgm:t>
    </dgm:pt>
    <dgm:pt modelId="{D0E82F1E-3EB2-F544-927C-C5FFEAF76226}" type="parTrans" cxnId="{E0FC750F-1C27-C840-9A38-766BB46DEEDA}">
      <dgm:prSet/>
      <dgm:spPr/>
      <dgm:t>
        <a:bodyPr/>
        <a:lstStyle/>
        <a:p>
          <a:endParaRPr lang="en-US"/>
        </a:p>
      </dgm:t>
    </dgm:pt>
    <dgm:pt modelId="{12225F88-07A9-3344-9A84-E2C405E2991D}" type="sibTrans" cxnId="{E0FC750F-1C27-C840-9A38-766BB46DEEDA}">
      <dgm:prSet/>
      <dgm:spPr/>
      <dgm:t>
        <a:bodyPr/>
        <a:lstStyle/>
        <a:p>
          <a:endParaRPr lang="en-US"/>
        </a:p>
      </dgm:t>
    </dgm:pt>
    <dgm:pt modelId="{FFE1FCA6-C9B4-BE47-96D2-75FFB4CB0DD8}">
      <dgm:prSet phldrT="[Text]"/>
      <dgm:spPr/>
      <dgm:t>
        <a:bodyPr/>
        <a:lstStyle/>
        <a:p>
          <a:r>
            <a:rPr lang="en-US" dirty="0" smtClean="0"/>
            <a:t>Responder</a:t>
          </a:r>
          <a:endParaRPr lang="en-US" dirty="0"/>
        </a:p>
      </dgm:t>
    </dgm:pt>
    <dgm:pt modelId="{81F0441A-AAB1-5F41-865A-E3A5EF8A93EB}" type="parTrans" cxnId="{81E65620-7362-3648-B79B-86B1340CC877}">
      <dgm:prSet/>
      <dgm:spPr/>
      <dgm:t>
        <a:bodyPr/>
        <a:lstStyle/>
        <a:p>
          <a:endParaRPr lang="en-US"/>
        </a:p>
      </dgm:t>
    </dgm:pt>
    <dgm:pt modelId="{21160567-3225-AA41-BC54-52C505B3CDD8}" type="sibTrans" cxnId="{81E65620-7362-3648-B79B-86B1340CC877}">
      <dgm:prSet/>
      <dgm:spPr/>
      <dgm:t>
        <a:bodyPr/>
        <a:lstStyle/>
        <a:p>
          <a:endParaRPr lang="en-US"/>
        </a:p>
      </dgm:t>
    </dgm:pt>
    <dgm:pt modelId="{740F3D74-7DFD-B748-A9F4-69A428E9A196}" type="pres">
      <dgm:prSet presAssocID="{8F8EF3BD-C95E-534C-9A7A-0A10177892BF}" presName="mainComposite" presStyleCnt="0">
        <dgm:presLayoutVars>
          <dgm:chPref val="1"/>
          <dgm:dir/>
          <dgm:animOne val="branch"/>
          <dgm:animLvl val="lvl"/>
          <dgm:resizeHandles val="exact"/>
        </dgm:presLayoutVars>
      </dgm:prSet>
      <dgm:spPr/>
      <dgm:t>
        <a:bodyPr/>
        <a:lstStyle/>
        <a:p>
          <a:endParaRPr lang="en-US"/>
        </a:p>
      </dgm:t>
    </dgm:pt>
    <dgm:pt modelId="{8F74A556-AD5A-394D-931F-91D6B43709BF}" type="pres">
      <dgm:prSet presAssocID="{8F8EF3BD-C95E-534C-9A7A-0A10177892BF}" presName="hierFlow" presStyleCnt="0"/>
      <dgm:spPr/>
    </dgm:pt>
    <dgm:pt modelId="{A60FE0F5-A189-6343-88E7-39F13825CE04}" type="pres">
      <dgm:prSet presAssocID="{8F8EF3BD-C95E-534C-9A7A-0A10177892BF}" presName="firstBuf" presStyleCnt="0"/>
      <dgm:spPr/>
    </dgm:pt>
    <dgm:pt modelId="{FE58CC86-6C4D-9641-9178-587C47ABCF44}" type="pres">
      <dgm:prSet presAssocID="{8F8EF3BD-C95E-534C-9A7A-0A10177892BF}" presName="hierChild1" presStyleCnt="0">
        <dgm:presLayoutVars>
          <dgm:chPref val="1"/>
          <dgm:animOne val="branch"/>
          <dgm:animLvl val="lvl"/>
        </dgm:presLayoutVars>
      </dgm:prSet>
      <dgm:spPr/>
    </dgm:pt>
    <dgm:pt modelId="{3E222D91-910E-EE4C-9A1E-D0DCBC932FE0}" type="pres">
      <dgm:prSet presAssocID="{2EF0A4BD-5156-9940-BE33-2128EF1C4D86}" presName="Name14" presStyleCnt="0"/>
      <dgm:spPr/>
    </dgm:pt>
    <dgm:pt modelId="{6946B8E1-2E54-F441-893C-17CCAEC351F7}" type="pres">
      <dgm:prSet presAssocID="{2EF0A4BD-5156-9940-BE33-2128EF1C4D86}" presName="level1Shape" presStyleLbl="node0" presStyleIdx="0" presStyleCnt="1">
        <dgm:presLayoutVars>
          <dgm:chPref val="3"/>
        </dgm:presLayoutVars>
      </dgm:prSet>
      <dgm:spPr/>
      <dgm:t>
        <a:bodyPr/>
        <a:lstStyle/>
        <a:p>
          <a:endParaRPr lang="en-US"/>
        </a:p>
      </dgm:t>
    </dgm:pt>
    <dgm:pt modelId="{BD5689A9-D151-6940-A20F-1DA2EE37C158}" type="pres">
      <dgm:prSet presAssocID="{2EF0A4BD-5156-9940-BE33-2128EF1C4D86}" presName="hierChild2" presStyleCnt="0"/>
      <dgm:spPr/>
    </dgm:pt>
    <dgm:pt modelId="{EE4349EE-0856-F34E-829C-8C366DB5971D}" type="pres">
      <dgm:prSet presAssocID="{FAE469A4-3EF2-5242-A63B-806650510178}" presName="Name19" presStyleLbl="parChTrans1D2" presStyleIdx="0" presStyleCnt="2"/>
      <dgm:spPr/>
      <dgm:t>
        <a:bodyPr/>
        <a:lstStyle/>
        <a:p>
          <a:endParaRPr lang="en-US"/>
        </a:p>
      </dgm:t>
    </dgm:pt>
    <dgm:pt modelId="{2E54E5ED-4115-F944-8372-BBBC19A99F59}" type="pres">
      <dgm:prSet presAssocID="{2B216C72-7082-7F4C-98E5-E1EEE0CDFFBD}" presName="Name21" presStyleCnt="0"/>
      <dgm:spPr/>
    </dgm:pt>
    <dgm:pt modelId="{2275AE8A-C6F4-6448-BF26-8F51AEA427DC}" type="pres">
      <dgm:prSet presAssocID="{2B216C72-7082-7F4C-98E5-E1EEE0CDFFBD}" presName="level2Shape" presStyleLbl="node2" presStyleIdx="0" presStyleCnt="2"/>
      <dgm:spPr/>
      <dgm:t>
        <a:bodyPr/>
        <a:lstStyle/>
        <a:p>
          <a:endParaRPr lang="en-US"/>
        </a:p>
      </dgm:t>
    </dgm:pt>
    <dgm:pt modelId="{18518E52-0707-A143-AE89-734496CF5BE6}" type="pres">
      <dgm:prSet presAssocID="{2B216C72-7082-7F4C-98E5-E1EEE0CDFFBD}" presName="hierChild3" presStyleCnt="0"/>
      <dgm:spPr/>
    </dgm:pt>
    <dgm:pt modelId="{F4F90588-112A-C048-9D36-F331B51FA655}" type="pres">
      <dgm:prSet presAssocID="{6BD6FCEE-3704-FC49-9FD1-BA53BF91CB98}" presName="Name19" presStyleLbl="parChTrans1D3" presStyleIdx="0" presStyleCnt="2"/>
      <dgm:spPr/>
      <dgm:t>
        <a:bodyPr/>
        <a:lstStyle/>
        <a:p>
          <a:endParaRPr lang="en-US"/>
        </a:p>
      </dgm:t>
    </dgm:pt>
    <dgm:pt modelId="{B1FDD749-DA01-5049-9459-C568EB6CCA0D}" type="pres">
      <dgm:prSet presAssocID="{0EA25A6F-40DB-BD40-9792-4F8D0F34312A}" presName="Name21" presStyleCnt="0"/>
      <dgm:spPr/>
    </dgm:pt>
    <dgm:pt modelId="{0EC23D82-F880-3C43-A895-AF6F9DA5E1B1}" type="pres">
      <dgm:prSet presAssocID="{0EA25A6F-40DB-BD40-9792-4F8D0F34312A}" presName="level2Shape" presStyleLbl="node3" presStyleIdx="0" presStyleCnt="2"/>
      <dgm:spPr/>
      <dgm:t>
        <a:bodyPr/>
        <a:lstStyle/>
        <a:p>
          <a:endParaRPr lang="en-US"/>
        </a:p>
      </dgm:t>
    </dgm:pt>
    <dgm:pt modelId="{5446F6C7-FC85-7948-AC6C-31972AC84FA2}" type="pres">
      <dgm:prSet presAssocID="{0EA25A6F-40DB-BD40-9792-4F8D0F34312A}" presName="hierChild3" presStyleCnt="0"/>
      <dgm:spPr/>
    </dgm:pt>
    <dgm:pt modelId="{06C43D50-2449-3C4A-99B3-AB7CCFAC7708}" type="pres">
      <dgm:prSet presAssocID="{D0E82F1E-3EB2-F544-927C-C5FFEAF76226}" presName="Name19" presStyleLbl="parChTrans1D2" presStyleIdx="1" presStyleCnt="2"/>
      <dgm:spPr/>
      <dgm:t>
        <a:bodyPr/>
        <a:lstStyle/>
        <a:p>
          <a:endParaRPr lang="en-US"/>
        </a:p>
      </dgm:t>
    </dgm:pt>
    <dgm:pt modelId="{57091101-4051-A947-8D60-FE799470582B}" type="pres">
      <dgm:prSet presAssocID="{AC0BA3F6-07D9-AD40-A5C2-4A1493A852FF}" presName="Name21" presStyleCnt="0"/>
      <dgm:spPr/>
    </dgm:pt>
    <dgm:pt modelId="{838C4B2C-939A-2146-8619-D1DC8D861992}" type="pres">
      <dgm:prSet presAssocID="{AC0BA3F6-07D9-AD40-A5C2-4A1493A852FF}" presName="level2Shape" presStyleLbl="node2" presStyleIdx="1" presStyleCnt="2"/>
      <dgm:spPr/>
      <dgm:t>
        <a:bodyPr/>
        <a:lstStyle/>
        <a:p>
          <a:endParaRPr lang="en-US"/>
        </a:p>
      </dgm:t>
    </dgm:pt>
    <dgm:pt modelId="{06DFDEF0-3428-2C44-9787-472D4ACB5089}" type="pres">
      <dgm:prSet presAssocID="{AC0BA3F6-07D9-AD40-A5C2-4A1493A852FF}" presName="hierChild3" presStyleCnt="0"/>
      <dgm:spPr/>
    </dgm:pt>
    <dgm:pt modelId="{A97780F1-1735-014A-A7D8-016ADDA8C933}" type="pres">
      <dgm:prSet presAssocID="{81F0441A-AAB1-5F41-865A-E3A5EF8A93EB}" presName="Name19" presStyleLbl="parChTrans1D3" presStyleIdx="1" presStyleCnt="2"/>
      <dgm:spPr/>
      <dgm:t>
        <a:bodyPr/>
        <a:lstStyle/>
        <a:p>
          <a:endParaRPr lang="en-US"/>
        </a:p>
      </dgm:t>
    </dgm:pt>
    <dgm:pt modelId="{EDA0A0A0-A0DC-4642-AB0C-C00F23FEFECE}" type="pres">
      <dgm:prSet presAssocID="{FFE1FCA6-C9B4-BE47-96D2-75FFB4CB0DD8}" presName="Name21" presStyleCnt="0"/>
      <dgm:spPr/>
    </dgm:pt>
    <dgm:pt modelId="{2D433A36-7BC1-BB48-8600-62DC61F5159E}" type="pres">
      <dgm:prSet presAssocID="{FFE1FCA6-C9B4-BE47-96D2-75FFB4CB0DD8}" presName="level2Shape" presStyleLbl="node3" presStyleIdx="1" presStyleCnt="2"/>
      <dgm:spPr/>
      <dgm:t>
        <a:bodyPr/>
        <a:lstStyle/>
        <a:p>
          <a:endParaRPr lang="en-US"/>
        </a:p>
      </dgm:t>
    </dgm:pt>
    <dgm:pt modelId="{DCF08497-0879-9F4D-9587-E8C1E4C5B7FA}" type="pres">
      <dgm:prSet presAssocID="{FFE1FCA6-C9B4-BE47-96D2-75FFB4CB0DD8}" presName="hierChild3" presStyleCnt="0"/>
      <dgm:spPr/>
    </dgm:pt>
    <dgm:pt modelId="{F8703866-7C17-764D-B795-29842210FBD8}" type="pres">
      <dgm:prSet presAssocID="{8F8EF3BD-C95E-534C-9A7A-0A10177892BF}" presName="bgShapesFlow" presStyleCnt="0"/>
      <dgm:spPr/>
    </dgm:pt>
    <dgm:pt modelId="{05801086-080C-2E41-A242-ECB8CEE88DA4}" type="pres">
      <dgm:prSet presAssocID="{B7658168-C54C-3345-891B-5EEF6BC2E790}" presName="rectComp" presStyleCnt="0"/>
      <dgm:spPr/>
    </dgm:pt>
    <dgm:pt modelId="{66BA1389-58E4-DE40-9CB7-C5BA8D1A7A03}" type="pres">
      <dgm:prSet presAssocID="{B7658168-C54C-3345-891B-5EEF6BC2E790}" presName="bgRect" presStyleLbl="bgShp" presStyleIdx="0" presStyleCnt="3"/>
      <dgm:spPr/>
      <dgm:t>
        <a:bodyPr/>
        <a:lstStyle/>
        <a:p>
          <a:endParaRPr lang="en-US"/>
        </a:p>
      </dgm:t>
    </dgm:pt>
    <dgm:pt modelId="{F4311F47-5ABB-3C4B-A235-D5BB41F23548}" type="pres">
      <dgm:prSet presAssocID="{B7658168-C54C-3345-891B-5EEF6BC2E790}" presName="bgRectTx" presStyleLbl="bgShp" presStyleIdx="0" presStyleCnt="3">
        <dgm:presLayoutVars>
          <dgm:bulletEnabled val="1"/>
        </dgm:presLayoutVars>
      </dgm:prSet>
      <dgm:spPr/>
      <dgm:t>
        <a:bodyPr/>
        <a:lstStyle/>
        <a:p>
          <a:endParaRPr lang="en-US"/>
        </a:p>
      </dgm:t>
    </dgm:pt>
    <dgm:pt modelId="{7E8F58D7-1559-6241-896D-4BDC8AD712E0}" type="pres">
      <dgm:prSet presAssocID="{B7658168-C54C-3345-891B-5EEF6BC2E790}" presName="spComp" presStyleCnt="0"/>
      <dgm:spPr/>
    </dgm:pt>
    <dgm:pt modelId="{69475E27-36F3-1E4D-91E5-D6EDD329D9A0}" type="pres">
      <dgm:prSet presAssocID="{B7658168-C54C-3345-891B-5EEF6BC2E790}" presName="vSp" presStyleCnt="0"/>
      <dgm:spPr/>
    </dgm:pt>
    <dgm:pt modelId="{70CED68B-383E-7F4A-AB8C-0D79ED4D65D9}" type="pres">
      <dgm:prSet presAssocID="{9CC13C03-F055-0F47-A44E-E126ADCEC309}" presName="rectComp" presStyleCnt="0"/>
      <dgm:spPr/>
    </dgm:pt>
    <dgm:pt modelId="{07AD29E8-83B7-4B4E-BB90-4BBABDF06A50}" type="pres">
      <dgm:prSet presAssocID="{9CC13C03-F055-0F47-A44E-E126ADCEC309}" presName="bgRect" presStyleLbl="bgShp" presStyleIdx="1" presStyleCnt="3"/>
      <dgm:spPr/>
      <dgm:t>
        <a:bodyPr/>
        <a:lstStyle/>
        <a:p>
          <a:endParaRPr lang="en-US"/>
        </a:p>
      </dgm:t>
    </dgm:pt>
    <dgm:pt modelId="{78D20FDF-93B7-A749-B1B3-F408CE70B6A6}" type="pres">
      <dgm:prSet presAssocID="{9CC13C03-F055-0F47-A44E-E126ADCEC309}" presName="bgRectTx" presStyleLbl="bgShp" presStyleIdx="1" presStyleCnt="3">
        <dgm:presLayoutVars>
          <dgm:bulletEnabled val="1"/>
        </dgm:presLayoutVars>
      </dgm:prSet>
      <dgm:spPr/>
      <dgm:t>
        <a:bodyPr/>
        <a:lstStyle/>
        <a:p>
          <a:endParaRPr lang="en-US"/>
        </a:p>
      </dgm:t>
    </dgm:pt>
    <dgm:pt modelId="{7A89E545-96D1-234E-A890-65E21ED33A34}" type="pres">
      <dgm:prSet presAssocID="{9CC13C03-F055-0F47-A44E-E126ADCEC309}" presName="spComp" presStyleCnt="0"/>
      <dgm:spPr/>
    </dgm:pt>
    <dgm:pt modelId="{32AB849C-8732-2145-850D-0D6339430676}" type="pres">
      <dgm:prSet presAssocID="{9CC13C03-F055-0F47-A44E-E126ADCEC309}" presName="vSp" presStyleCnt="0"/>
      <dgm:spPr/>
    </dgm:pt>
    <dgm:pt modelId="{29A4D72B-56D3-C046-80BB-D35E00478904}" type="pres">
      <dgm:prSet presAssocID="{BFC62316-AFBB-5A4A-A0A5-AE4CB9AB2BDD}" presName="rectComp" presStyleCnt="0"/>
      <dgm:spPr/>
    </dgm:pt>
    <dgm:pt modelId="{C4BD23DB-A315-C14E-BE42-692D4BC2AB7F}" type="pres">
      <dgm:prSet presAssocID="{BFC62316-AFBB-5A4A-A0A5-AE4CB9AB2BDD}" presName="bgRect" presStyleLbl="bgShp" presStyleIdx="2" presStyleCnt="3"/>
      <dgm:spPr/>
      <dgm:t>
        <a:bodyPr/>
        <a:lstStyle/>
        <a:p>
          <a:endParaRPr lang="en-US"/>
        </a:p>
      </dgm:t>
    </dgm:pt>
    <dgm:pt modelId="{4F075BF1-85EB-5747-8165-F99EB7EA7DB3}" type="pres">
      <dgm:prSet presAssocID="{BFC62316-AFBB-5A4A-A0A5-AE4CB9AB2BDD}" presName="bgRectTx" presStyleLbl="bgShp" presStyleIdx="2" presStyleCnt="3">
        <dgm:presLayoutVars>
          <dgm:bulletEnabled val="1"/>
        </dgm:presLayoutVars>
      </dgm:prSet>
      <dgm:spPr/>
      <dgm:t>
        <a:bodyPr/>
        <a:lstStyle/>
        <a:p>
          <a:endParaRPr lang="en-US"/>
        </a:p>
      </dgm:t>
    </dgm:pt>
  </dgm:ptLst>
  <dgm:cxnLst>
    <dgm:cxn modelId="{DABEB056-13E1-1F41-A6D7-9ACCFCBD38F8}" type="presOf" srcId="{0EA25A6F-40DB-BD40-9792-4F8D0F34312A}" destId="{0EC23D82-F880-3C43-A895-AF6F9DA5E1B1}" srcOrd="0" destOrd="0" presId="urn:microsoft.com/office/officeart/2005/8/layout/hierarchy6"/>
    <dgm:cxn modelId="{47DD73A4-214E-3544-9846-39D89952C101}" type="presOf" srcId="{D0E82F1E-3EB2-F544-927C-C5FFEAF76226}" destId="{06C43D50-2449-3C4A-99B3-AB7CCFAC7708}" srcOrd="0" destOrd="0" presId="urn:microsoft.com/office/officeart/2005/8/layout/hierarchy6"/>
    <dgm:cxn modelId="{59465A17-7360-D048-A6DC-ACFA9C219EEA}" srcId="{2EF0A4BD-5156-9940-BE33-2128EF1C4D86}" destId="{2B216C72-7082-7F4C-98E5-E1EEE0CDFFBD}" srcOrd="0" destOrd="0" parTransId="{FAE469A4-3EF2-5242-A63B-806650510178}" sibTransId="{4300D866-5BA1-6649-9AB6-B444F2C4E282}"/>
    <dgm:cxn modelId="{A4B8DDB4-B085-FC44-A5AC-6CE991081DFB}" type="presOf" srcId="{8F8EF3BD-C95E-534C-9A7A-0A10177892BF}" destId="{740F3D74-7DFD-B748-A9F4-69A428E9A196}" srcOrd="0" destOrd="0" presId="urn:microsoft.com/office/officeart/2005/8/layout/hierarchy6"/>
    <dgm:cxn modelId="{E0FC750F-1C27-C840-9A38-766BB46DEEDA}" srcId="{2EF0A4BD-5156-9940-BE33-2128EF1C4D86}" destId="{AC0BA3F6-07D9-AD40-A5C2-4A1493A852FF}" srcOrd="1" destOrd="0" parTransId="{D0E82F1E-3EB2-F544-927C-C5FFEAF76226}" sibTransId="{12225F88-07A9-3344-9A84-E2C405E2991D}"/>
    <dgm:cxn modelId="{81E65620-7362-3648-B79B-86B1340CC877}" srcId="{AC0BA3F6-07D9-AD40-A5C2-4A1493A852FF}" destId="{FFE1FCA6-C9B4-BE47-96D2-75FFB4CB0DD8}" srcOrd="0" destOrd="0" parTransId="{81F0441A-AAB1-5F41-865A-E3A5EF8A93EB}" sibTransId="{21160567-3225-AA41-BC54-52C505B3CDD8}"/>
    <dgm:cxn modelId="{169B0F16-C811-664F-9AFD-7FBB9EB41D54}" type="presOf" srcId="{2B216C72-7082-7F4C-98E5-E1EEE0CDFFBD}" destId="{2275AE8A-C6F4-6448-BF26-8F51AEA427DC}" srcOrd="0" destOrd="0" presId="urn:microsoft.com/office/officeart/2005/8/layout/hierarchy6"/>
    <dgm:cxn modelId="{BD71160B-00C1-3649-8121-28E69A1F5854}" type="presOf" srcId="{6BD6FCEE-3704-FC49-9FD1-BA53BF91CB98}" destId="{F4F90588-112A-C048-9D36-F331B51FA655}" srcOrd="0" destOrd="0" presId="urn:microsoft.com/office/officeart/2005/8/layout/hierarchy6"/>
    <dgm:cxn modelId="{706B06DD-E4CB-B143-80B0-E99E15828B3F}" type="presOf" srcId="{81F0441A-AAB1-5F41-865A-E3A5EF8A93EB}" destId="{A97780F1-1735-014A-A7D8-016ADDA8C933}" srcOrd="0" destOrd="0" presId="urn:microsoft.com/office/officeart/2005/8/layout/hierarchy6"/>
    <dgm:cxn modelId="{C8747981-05F8-6C47-95CF-BEE19BFEFDFB}" type="presOf" srcId="{BFC62316-AFBB-5A4A-A0A5-AE4CB9AB2BDD}" destId="{4F075BF1-85EB-5747-8165-F99EB7EA7DB3}" srcOrd="1" destOrd="0" presId="urn:microsoft.com/office/officeart/2005/8/layout/hierarchy6"/>
    <dgm:cxn modelId="{80183623-F7C5-E04B-A74E-72001CDA4C0E}" type="presOf" srcId="{FFE1FCA6-C9B4-BE47-96D2-75FFB4CB0DD8}" destId="{2D433A36-7BC1-BB48-8600-62DC61F5159E}" srcOrd="0" destOrd="0" presId="urn:microsoft.com/office/officeart/2005/8/layout/hierarchy6"/>
    <dgm:cxn modelId="{232967C5-70FF-A345-91E2-084946C22AB8}" srcId="{8F8EF3BD-C95E-534C-9A7A-0A10177892BF}" destId="{BFC62316-AFBB-5A4A-A0A5-AE4CB9AB2BDD}" srcOrd="3" destOrd="0" parTransId="{AADAF42A-C70A-F046-9F83-0438A606214B}" sibTransId="{35F563FC-BE68-DB4F-AE9A-2041E0F4264B}"/>
    <dgm:cxn modelId="{2DF4A58D-B19B-5D4C-8006-A9556667BD53}" type="presOf" srcId="{B7658168-C54C-3345-891B-5EEF6BC2E790}" destId="{66BA1389-58E4-DE40-9CB7-C5BA8D1A7A03}" srcOrd="0" destOrd="0" presId="urn:microsoft.com/office/officeart/2005/8/layout/hierarchy6"/>
    <dgm:cxn modelId="{5A9CAF2A-F004-DE40-8DF7-0EB54387DFC9}" type="presOf" srcId="{B7658168-C54C-3345-891B-5EEF6BC2E790}" destId="{F4311F47-5ABB-3C4B-A235-D5BB41F23548}" srcOrd="1" destOrd="0" presId="urn:microsoft.com/office/officeart/2005/8/layout/hierarchy6"/>
    <dgm:cxn modelId="{67452EC1-732B-FA4F-9EEE-DD9299212072}" type="presOf" srcId="{FAE469A4-3EF2-5242-A63B-806650510178}" destId="{EE4349EE-0856-F34E-829C-8C366DB5971D}" srcOrd="0" destOrd="0" presId="urn:microsoft.com/office/officeart/2005/8/layout/hierarchy6"/>
    <dgm:cxn modelId="{ABC692EE-BBA5-4345-81EF-DECB8FA26A0B}" srcId="{8F8EF3BD-C95E-534C-9A7A-0A10177892BF}" destId="{9CC13C03-F055-0F47-A44E-E126ADCEC309}" srcOrd="2" destOrd="0" parTransId="{EF0C15AB-7F7E-684C-88C9-DB7058178C94}" sibTransId="{6FDF6B5B-9D5F-0E4C-A056-595DC0D8841E}"/>
    <dgm:cxn modelId="{8CCE929C-81B2-F941-8C90-6419D79F0A61}" type="presOf" srcId="{9CC13C03-F055-0F47-A44E-E126ADCEC309}" destId="{07AD29E8-83B7-4B4E-BB90-4BBABDF06A50}" srcOrd="0" destOrd="0" presId="urn:microsoft.com/office/officeart/2005/8/layout/hierarchy6"/>
    <dgm:cxn modelId="{BBF1309C-7334-9D44-AE7F-900D8517B555}" srcId="{8F8EF3BD-C95E-534C-9A7A-0A10177892BF}" destId="{2EF0A4BD-5156-9940-BE33-2128EF1C4D86}" srcOrd="0" destOrd="0" parTransId="{53747546-F163-7848-BF52-213A03DF5360}" sibTransId="{576B1396-1A51-7943-88D0-F7D8ED1C93AF}"/>
    <dgm:cxn modelId="{2A91148A-E0E8-EE46-89D3-26FB3069C004}" srcId="{8F8EF3BD-C95E-534C-9A7A-0A10177892BF}" destId="{B7658168-C54C-3345-891B-5EEF6BC2E790}" srcOrd="1" destOrd="0" parTransId="{7EFA0B2A-54E6-2447-B690-23EE9706D409}" sibTransId="{73E4603D-BBE1-D749-AEB7-0B890730A3C7}"/>
    <dgm:cxn modelId="{C623C527-0CE6-7A4A-802B-2702E813AD04}" type="presOf" srcId="{2EF0A4BD-5156-9940-BE33-2128EF1C4D86}" destId="{6946B8E1-2E54-F441-893C-17CCAEC351F7}" srcOrd="0" destOrd="0" presId="urn:microsoft.com/office/officeart/2005/8/layout/hierarchy6"/>
    <dgm:cxn modelId="{F37444BA-B078-AF41-A197-AE1647DAB541}" type="presOf" srcId="{BFC62316-AFBB-5A4A-A0A5-AE4CB9AB2BDD}" destId="{C4BD23DB-A315-C14E-BE42-692D4BC2AB7F}" srcOrd="0" destOrd="0" presId="urn:microsoft.com/office/officeart/2005/8/layout/hierarchy6"/>
    <dgm:cxn modelId="{726509B9-B5E1-224C-9560-46E8D050D6FE}" type="presOf" srcId="{9CC13C03-F055-0F47-A44E-E126ADCEC309}" destId="{78D20FDF-93B7-A749-B1B3-F408CE70B6A6}" srcOrd="1" destOrd="0" presId="urn:microsoft.com/office/officeart/2005/8/layout/hierarchy6"/>
    <dgm:cxn modelId="{ECE3E5B6-6356-344B-BC31-7A87A5DE99F8}" srcId="{2B216C72-7082-7F4C-98E5-E1EEE0CDFFBD}" destId="{0EA25A6F-40DB-BD40-9792-4F8D0F34312A}" srcOrd="0" destOrd="0" parTransId="{6BD6FCEE-3704-FC49-9FD1-BA53BF91CB98}" sibTransId="{6D036AA6-41D2-1E42-A23E-28106EAC692E}"/>
    <dgm:cxn modelId="{BC3D270A-F0D9-CF45-BAC6-8F33DBF115E0}" type="presOf" srcId="{AC0BA3F6-07D9-AD40-A5C2-4A1493A852FF}" destId="{838C4B2C-939A-2146-8619-D1DC8D861992}" srcOrd="0" destOrd="0" presId="urn:microsoft.com/office/officeart/2005/8/layout/hierarchy6"/>
    <dgm:cxn modelId="{76335EB9-9D89-7B47-B930-8A9971D5BF09}" type="presParOf" srcId="{740F3D74-7DFD-B748-A9F4-69A428E9A196}" destId="{8F74A556-AD5A-394D-931F-91D6B43709BF}" srcOrd="0" destOrd="0" presId="urn:microsoft.com/office/officeart/2005/8/layout/hierarchy6"/>
    <dgm:cxn modelId="{099CB2FB-6BF3-554D-8A97-5E9D1FC49389}" type="presParOf" srcId="{8F74A556-AD5A-394D-931F-91D6B43709BF}" destId="{A60FE0F5-A189-6343-88E7-39F13825CE04}" srcOrd="0" destOrd="0" presId="urn:microsoft.com/office/officeart/2005/8/layout/hierarchy6"/>
    <dgm:cxn modelId="{28BC574B-A90F-634D-9033-8C833ABD2668}" type="presParOf" srcId="{8F74A556-AD5A-394D-931F-91D6B43709BF}" destId="{FE58CC86-6C4D-9641-9178-587C47ABCF44}" srcOrd="1" destOrd="0" presId="urn:microsoft.com/office/officeart/2005/8/layout/hierarchy6"/>
    <dgm:cxn modelId="{DFB8FF2E-3BB2-5047-B688-442E7DA86AD2}" type="presParOf" srcId="{FE58CC86-6C4D-9641-9178-587C47ABCF44}" destId="{3E222D91-910E-EE4C-9A1E-D0DCBC932FE0}" srcOrd="0" destOrd="0" presId="urn:microsoft.com/office/officeart/2005/8/layout/hierarchy6"/>
    <dgm:cxn modelId="{83BF27D4-535B-0F41-8B3E-40FFDCD26E3A}" type="presParOf" srcId="{3E222D91-910E-EE4C-9A1E-D0DCBC932FE0}" destId="{6946B8E1-2E54-F441-893C-17CCAEC351F7}" srcOrd="0" destOrd="0" presId="urn:microsoft.com/office/officeart/2005/8/layout/hierarchy6"/>
    <dgm:cxn modelId="{D52C9557-5A59-FB4D-9614-F956B3BAFF9E}" type="presParOf" srcId="{3E222D91-910E-EE4C-9A1E-D0DCBC932FE0}" destId="{BD5689A9-D151-6940-A20F-1DA2EE37C158}" srcOrd="1" destOrd="0" presId="urn:microsoft.com/office/officeart/2005/8/layout/hierarchy6"/>
    <dgm:cxn modelId="{2DD643CD-2B10-0A4B-AEF8-14495AD3D867}" type="presParOf" srcId="{BD5689A9-D151-6940-A20F-1DA2EE37C158}" destId="{EE4349EE-0856-F34E-829C-8C366DB5971D}" srcOrd="0" destOrd="0" presId="urn:microsoft.com/office/officeart/2005/8/layout/hierarchy6"/>
    <dgm:cxn modelId="{9B7F5B1F-F541-B04C-9815-318F673C9C5D}" type="presParOf" srcId="{BD5689A9-D151-6940-A20F-1DA2EE37C158}" destId="{2E54E5ED-4115-F944-8372-BBBC19A99F59}" srcOrd="1" destOrd="0" presId="urn:microsoft.com/office/officeart/2005/8/layout/hierarchy6"/>
    <dgm:cxn modelId="{663FD36A-C2FD-3249-A63D-D625247C6711}" type="presParOf" srcId="{2E54E5ED-4115-F944-8372-BBBC19A99F59}" destId="{2275AE8A-C6F4-6448-BF26-8F51AEA427DC}" srcOrd="0" destOrd="0" presId="urn:microsoft.com/office/officeart/2005/8/layout/hierarchy6"/>
    <dgm:cxn modelId="{D4962D60-9B23-A34B-BEF1-BB6FE803F7F3}" type="presParOf" srcId="{2E54E5ED-4115-F944-8372-BBBC19A99F59}" destId="{18518E52-0707-A143-AE89-734496CF5BE6}" srcOrd="1" destOrd="0" presId="urn:microsoft.com/office/officeart/2005/8/layout/hierarchy6"/>
    <dgm:cxn modelId="{B3D2353D-5B04-174C-95D1-F79D4493085B}" type="presParOf" srcId="{18518E52-0707-A143-AE89-734496CF5BE6}" destId="{F4F90588-112A-C048-9D36-F331B51FA655}" srcOrd="0" destOrd="0" presId="urn:microsoft.com/office/officeart/2005/8/layout/hierarchy6"/>
    <dgm:cxn modelId="{422A5141-4BF7-A547-BB20-CA36707FED6D}" type="presParOf" srcId="{18518E52-0707-A143-AE89-734496CF5BE6}" destId="{B1FDD749-DA01-5049-9459-C568EB6CCA0D}" srcOrd="1" destOrd="0" presId="urn:microsoft.com/office/officeart/2005/8/layout/hierarchy6"/>
    <dgm:cxn modelId="{C2C481E5-21B7-AD40-B814-A74EE0D59212}" type="presParOf" srcId="{B1FDD749-DA01-5049-9459-C568EB6CCA0D}" destId="{0EC23D82-F880-3C43-A895-AF6F9DA5E1B1}" srcOrd="0" destOrd="0" presId="urn:microsoft.com/office/officeart/2005/8/layout/hierarchy6"/>
    <dgm:cxn modelId="{95747C2D-7594-1940-9076-6034E5AC9788}" type="presParOf" srcId="{B1FDD749-DA01-5049-9459-C568EB6CCA0D}" destId="{5446F6C7-FC85-7948-AC6C-31972AC84FA2}" srcOrd="1" destOrd="0" presId="urn:microsoft.com/office/officeart/2005/8/layout/hierarchy6"/>
    <dgm:cxn modelId="{6F697FC9-4F80-3C48-8572-6A10A16D2F91}" type="presParOf" srcId="{BD5689A9-D151-6940-A20F-1DA2EE37C158}" destId="{06C43D50-2449-3C4A-99B3-AB7CCFAC7708}" srcOrd="2" destOrd="0" presId="urn:microsoft.com/office/officeart/2005/8/layout/hierarchy6"/>
    <dgm:cxn modelId="{C258D7FC-154C-4848-BA91-AAC4D608EC0C}" type="presParOf" srcId="{BD5689A9-D151-6940-A20F-1DA2EE37C158}" destId="{57091101-4051-A947-8D60-FE799470582B}" srcOrd="3" destOrd="0" presId="urn:microsoft.com/office/officeart/2005/8/layout/hierarchy6"/>
    <dgm:cxn modelId="{664AD233-5B24-F749-A34E-3D0BD660FEC0}" type="presParOf" srcId="{57091101-4051-A947-8D60-FE799470582B}" destId="{838C4B2C-939A-2146-8619-D1DC8D861992}" srcOrd="0" destOrd="0" presId="urn:microsoft.com/office/officeart/2005/8/layout/hierarchy6"/>
    <dgm:cxn modelId="{3129E13A-32E9-1A45-86AA-76ACDE727DE3}" type="presParOf" srcId="{57091101-4051-A947-8D60-FE799470582B}" destId="{06DFDEF0-3428-2C44-9787-472D4ACB5089}" srcOrd="1" destOrd="0" presId="urn:microsoft.com/office/officeart/2005/8/layout/hierarchy6"/>
    <dgm:cxn modelId="{D20434E6-6C7B-6B47-B9B1-4DCB0A2473FC}" type="presParOf" srcId="{06DFDEF0-3428-2C44-9787-472D4ACB5089}" destId="{A97780F1-1735-014A-A7D8-016ADDA8C933}" srcOrd="0" destOrd="0" presId="urn:microsoft.com/office/officeart/2005/8/layout/hierarchy6"/>
    <dgm:cxn modelId="{5E80AF13-3B4B-C643-B0CD-7492C18F7C4A}" type="presParOf" srcId="{06DFDEF0-3428-2C44-9787-472D4ACB5089}" destId="{EDA0A0A0-A0DC-4642-AB0C-C00F23FEFECE}" srcOrd="1" destOrd="0" presId="urn:microsoft.com/office/officeart/2005/8/layout/hierarchy6"/>
    <dgm:cxn modelId="{91F82308-D263-4344-9961-C1EE89E590AF}" type="presParOf" srcId="{EDA0A0A0-A0DC-4642-AB0C-C00F23FEFECE}" destId="{2D433A36-7BC1-BB48-8600-62DC61F5159E}" srcOrd="0" destOrd="0" presId="urn:microsoft.com/office/officeart/2005/8/layout/hierarchy6"/>
    <dgm:cxn modelId="{33BE223F-0307-A54E-938F-FE7CAD0633DC}" type="presParOf" srcId="{EDA0A0A0-A0DC-4642-AB0C-C00F23FEFECE}" destId="{DCF08497-0879-9F4D-9587-E8C1E4C5B7FA}" srcOrd="1" destOrd="0" presId="urn:microsoft.com/office/officeart/2005/8/layout/hierarchy6"/>
    <dgm:cxn modelId="{9EB3882A-DC3D-B54B-96A2-FBD31A29E0A8}" type="presParOf" srcId="{740F3D74-7DFD-B748-A9F4-69A428E9A196}" destId="{F8703866-7C17-764D-B795-29842210FBD8}" srcOrd="1" destOrd="0" presId="urn:microsoft.com/office/officeart/2005/8/layout/hierarchy6"/>
    <dgm:cxn modelId="{B236428E-9DD9-2847-AB43-A8E145F5D372}" type="presParOf" srcId="{F8703866-7C17-764D-B795-29842210FBD8}" destId="{05801086-080C-2E41-A242-ECB8CEE88DA4}" srcOrd="0" destOrd="0" presId="urn:microsoft.com/office/officeart/2005/8/layout/hierarchy6"/>
    <dgm:cxn modelId="{A4DEAE21-E8B5-9C4F-A608-525AA86AF614}" type="presParOf" srcId="{05801086-080C-2E41-A242-ECB8CEE88DA4}" destId="{66BA1389-58E4-DE40-9CB7-C5BA8D1A7A03}" srcOrd="0" destOrd="0" presId="urn:microsoft.com/office/officeart/2005/8/layout/hierarchy6"/>
    <dgm:cxn modelId="{96B5D134-BF0D-BE4B-9C85-1482863BC751}" type="presParOf" srcId="{05801086-080C-2E41-A242-ECB8CEE88DA4}" destId="{F4311F47-5ABB-3C4B-A235-D5BB41F23548}" srcOrd="1" destOrd="0" presId="urn:microsoft.com/office/officeart/2005/8/layout/hierarchy6"/>
    <dgm:cxn modelId="{3C4BC997-38EC-0347-80CF-41166696CA32}" type="presParOf" srcId="{F8703866-7C17-764D-B795-29842210FBD8}" destId="{7E8F58D7-1559-6241-896D-4BDC8AD712E0}" srcOrd="1" destOrd="0" presId="urn:microsoft.com/office/officeart/2005/8/layout/hierarchy6"/>
    <dgm:cxn modelId="{1AEBEA8C-54E1-3D44-8AF4-4FE24F41D5B2}" type="presParOf" srcId="{7E8F58D7-1559-6241-896D-4BDC8AD712E0}" destId="{69475E27-36F3-1E4D-91E5-D6EDD329D9A0}" srcOrd="0" destOrd="0" presId="urn:microsoft.com/office/officeart/2005/8/layout/hierarchy6"/>
    <dgm:cxn modelId="{FFAADAEC-7E73-0D45-BC1A-1D89C4DD4E58}" type="presParOf" srcId="{F8703866-7C17-764D-B795-29842210FBD8}" destId="{70CED68B-383E-7F4A-AB8C-0D79ED4D65D9}" srcOrd="2" destOrd="0" presId="urn:microsoft.com/office/officeart/2005/8/layout/hierarchy6"/>
    <dgm:cxn modelId="{F90F99F5-31E8-F24C-9A1D-DF232DCB749D}" type="presParOf" srcId="{70CED68B-383E-7F4A-AB8C-0D79ED4D65D9}" destId="{07AD29E8-83B7-4B4E-BB90-4BBABDF06A50}" srcOrd="0" destOrd="0" presId="urn:microsoft.com/office/officeart/2005/8/layout/hierarchy6"/>
    <dgm:cxn modelId="{8B5D0ECA-45F1-C444-A2DF-FFB371EFFD6E}" type="presParOf" srcId="{70CED68B-383E-7F4A-AB8C-0D79ED4D65D9}" destId="{78D20FDF-93B7-A749-B1B3-F408CE70B6A6}" srcOrd="1" destOrd="0" presId="urn:microsoft.com/office/officeart/2005/8/layout/hierarchy6"/>
    <dgm:cxn modelId="{DBBB900C-3931-6242-A9DD-51D1312D9C21}" type="presParOf" srcId="{F8703866-7C17-764D-B795-29842210FBD8}" destId="{7A89E545-96D1-234E-A890-65E21ED33A34}" srcOrd="3" destOrd="0" presId="urn:microsoft.com/office/officeart/2005/8/layout/hierarchy6"/>
    <dgm:cxn modelId="{005BADED-078A-1545-86CA-72C44F64606F}" type="presParOf" srcId="{7A89E545-96D1-234E-A890-65E21ED33A34}" destId="{32AB849C-8732-2145-850D-0D6339430676}" srcOrd="0" destOrd="0" presId="urn:microsoft.com/office/officeart/2005/8/layout/hierarchy6"/>
    <dgm:cxn modelId="{57027F1C-7677-664F-82DA-59C564387D80}" type="presParOf" srcId="{F8703866-7C17-764D-B795-29842210FBD8}" destId="{29A4D72B-56D3-C046-80BB-D35E00478904}" srcOrd="4" destOrd="0" presId="urn:microsoft.com/office/officeart/2005/8/layout/hierarchy6"/>
    <dgm:cxn modelId="{E4112C0E-0F7E-1943-83A3-31B20E47CDDB}" type="presParOf" srcId="{29A4D72B-56D3-C046-80BB-D35E00478904}" destId="{C4BD23DB-A315-C14E-BE42-692D4BC2AB7F}" srcOrd="0" destOrd="0" presId="urn:microsoft.com/office/officeart/2005/8/layout/hierarchy6"/>
    <dgm:cxn modelId="{A316278B-E344-0347-906F-44369920BF54}" type="presParOf" srcId="{29A4D72B-56D3-C046-80BB-D35E00478904}" destId="{4F075BF1-85EB-5747-8165-F99EB7EA7DB3}" srcOrd="1" destOrd="0" presId="urn:microsoft.com/office/officeart/2005/8/layout/hierarchy6"/>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F8EF3BD-C95E-534C-9A7A-0A10177892BF}" type="doc">
      <dgm:prSet loTypeId="urn:microsoft.com/office/officeart/2005/8/layout/hierarchy6" loCatId="" qsTypeId="urn:microsoft.com/office/officeart/2005/8/quickstyle/simple4" qsCatId="simple" csTypeId="urn:microsoft.com/office/officeart/2005/8/colors/accent1_2" csCatId="accent1" phldr="1"/>
      <dgm:spPr/>
      <dgm:t>
        <a:bodyPr/>
        <a:lstStyle/>
        <a:p>
          <a:endParaRPr lang="en-US"/>
        </a:p>
      </dgm:t>
    </dgm:pt>
    <dgm:pt modelId="{2EF0A4BD-5156-9940-BE33-2128EF1C4D86}">
      <dgm:prSet phldrT="[Text]"/>
      <dgm:spPr/>
      <dgm:t>
        <a:bodyPr/>
        <a:lstStyle/>
        <a:p>
          <a:r>
            <a:rPr lang="en-US" dirty="0" smtClean="0"/>
            <a:t>Standby</a:t>
          </a:r>
          <a:endParaRPr lang="en-US" dirty="0"/>
        </a:p>
      </dgm:t>
    </dgm:pt>
    <dgm:pt modelId="{53747546-F163-7848-BF52-213A03DF5360}" type="parTrans" cxnId="{BBF1309C-7334-9D44-AE7F-900D8517B555}">
      <dgm:prSet/>
      <dgm:spPr/>
      <dgm:t>
        <a:bodyPr/>
        <a:lstStyle/>
        <a:p>
          <a:endParaRPr lang="en-US"/>
        </a:p>
      </dgm:t>
    </dgm:pt>
    <dgm:pt modelId="{576B1396-1A51-7943-88D0-F7D8ED1C93AF}" type="sibTrans" cxnId="{BBF1309C-7334-9D44-AE7F-900D8517B555}">
      <dgm:prSet/>
      <dgm:spPr/>
      <dgm:t>
        <a:bodyPr/>
        <a:lstStyle/>
        <a:p>
          <a:endParaRPr lang="en-US"/>
        </a:p>
      </dgm:t>
    </dgm:pt>
    <dgm:pt modelId="{2B216C72-7082-7F4C-98E5-E1EEE0CDFFBD}">
      <dgm:prSet phldrT="[Text]"/>
      <dgm:spPr/>
      <dgm:t>
        <a:bodyPr/>
        <a:lstStyle/>
        <a:p>
          <a:r>
            <a:rPr lang="en-US" dirty="0" smtClean="0"/>
            <a:t>Scanner</a:t>
          </a:r>
          <a:endParaRPr lang="en-US" dirty="0"/>
        </a:p>
      </dgm:t>
    </dgm:pt>
    <dgm:pt modelId="{FAE469A4-3EF2-5242-A63B-806650510178}" type="parTrans" cxnId="{59465A17-7360-D048-A6DC-ACFA9C219EEA}">
      <dgm:prSet/>
      <dgm:spPr/>
      <dgm:t>
        <a:bodyPr/>
        <a:lstStyle/>
        <a:p>
          <a:endParaRPr lang="en-US"/>
        </a:p>
      </dgm:t>
    </dgm:pt>
    <dgm:pt modelId="{4300D866-5BA1-6649-9AB6-B444F2C4E282}" type="sibTrans" cxnId="{59465A17-7360-D048-A6DC-ACFA9C219EEA}">
      <dgm:prSet/>
      <dgm:spPr/>
      <dgm:t>
        <a:bodyPr/>
        <a:lstStyle/>
        <a:p>
          <a:endParaRPr lang="en-US"/>
        </a:p>
      </dgm:t>
    </dgm:pt>
    <dgm:pt modelId="{0EA25A6F-40DB-BD40-9792-4F8D0F34312A}">
      <dgm:prSet phldrT="[Text]"/>
      <dgm:spPr/>
      <dgm:t>
        <a:bodyPr/>
        <a:lstStyle/>
        <a:p>
          <a:r>
            <a:rPr lang="en-US" dirty="0" smtClean="0"/>
            <a:t>Initiator</a:t>
          </a:r>
          <a:endParaRPr lang="en-US" dirty="0"/>
        </a:p>
      </dgm:t>
    </dgm:pt>
    <dgm:pt modelId="{6BD6FCEE-3704-FC49-9FD1-BA53BF91CB98}" type="parTrans" cxnId="{ECE3E5B6-6356-344B-BC31-7A87A5DE99F8}">
      <dgm:prSet/>
      <dgm:spPr/>
      <dgm:t>
        <a:bodyPr/>
        <a:lstStyle/>
        <a:p>
          <a:endParaRPr lang="en-US"/>
        </a:p>
      </dgm:t>
    </dgm:pt>
    <dgm:pt modelId="{6D036AA6-41D2-1E42-A23E-28106EAC692E}" type="sibTrans" cxnId="{ECE3E5B6-6356-344B-BC31-7A87A5DE99F8}">
      <dgm:prSet/>
      <dgm:spPr/>
      <dgm:t>
        <a:bodyPr/>
        <a:lstStyle/>
        <a:p>
          <a:endParaRPr lang="en-US"/>
        </a:p>
      </dgm:t>
    </dgm:pt>
    <dgm:pt modelId="{B7658168-C54C-3345-891B-5EEF6BC2E790}">
      <dgm:prSet phldrT="[Text]"/>
      <dgm:spPr>
        <a:solidFill>
          <a:srgbClr val="F8E5CC"/>
        </a:solidFill>
      </dgm:spPr>
      <dgm:t>
        <a:bodyPr/>
        <a:lstStyle/>
        <a:p>
          <a:r>
            <a:rPr lang="en-US" dirty="0" smtClean="0"/>
            <a:t>Idle</a:t>
          </a:r>
          <a:endParaRPr lang="en-US" dirty="0"/>
        </a:p>
      </dgm:t>
    </dgm:pt>
    <dgm:pt modelId="{7EFA0B2A-54E6-2447-B690-23EE9706D409}" type="parTrans" cxnId="{2A91148A-E0E8-EE46-89D3-26FB3069C004}">
      <dgm:prSet/>
      <dgm:spPr/>
      <dgm:t>
        <a:bodyPr/>
        <a:lstStyle/>
        <a:p>
          <a:endParaRPr lang="en-US"/>
        </a:p>
      </dgm:t>
    </dgm:pt>
    <dgm:pt modelId="{73E4603D-BBE1-D749-AEB7-0B890730A3C7}" type="sibTrans" cxnId="{2A91148A-E0E8-EE46-89D3-26FB3069C004}">
      <dgm:prSet/>
      <dgm:spPr/>
      <dgm:t>
        <a:bodyPr/>
        <a:lstStyle/>
        <a:p>
          <a:endParaRPr lang="en-US"/>
        </a:p>
      </dgm:t>
    </dgm:pt>
    <dgm:pt modelId="{9CC13C03-F055-0F47-A44E-E126ADCEC309}">
      <dgm:prSet phldrT="[Text]"/>
      <dgm:spPr/>
      <dgm:t>
        <a:bodyPr/>
        <a:lstStyle/>
        <a:p>
          <a:r>
            <a:rPr lang="en-US" dirty="0" smtClean="0"/>
            <a:t>Device Discovery</a:t>
          </a:r>
          <a:endParaRPr lang="en-US" dirty="0"/>
        </a:p>
      </dgm:t>
    </dgm:pt>
    <dgm:pt modelId="{EF0C15AB-7F7E-684C-88C9-DB7058178C94}" type="parTrans" cxnId="{ABC692EE-BBA5-4345-81EF-DECB8FA26A0B}">
      <dgm:prSet/>
      <dgm:spPr/>
      <dgm:t>
        <a:bodyPr/>
        <a:lstStyle/>
        <a:p>
          <a:endParaRPr lang="en-US"/>
        </a:p>
      </dgm:t>
    </dgm:pt>
    <dgm:pt modelId="{6FDF6B5B-9D5F-0E4C-A056-595DC0D8841E}" type="sibTrans" cxnId="{ABC692EE-BBA5-4345-81EF-DECB8FA26A0B}">
      <dgm:prSet/>
      <dgm:spPr/>
      <dgm:t>
        <a:bodyPr/>
        <a:lstStyle/>
        <a:p>
          <a:endParaRPr lang="en-US"/>
        </a:p>
      </dgm:t>
    </dgm:pt>
    <dgm:pt modelId="{BFC62316-AFBB-5A4A-A0A5-AE4CB9AB2BDD}">
      <dgm:prSet phldrT="[Text]"/>
      <dgm:spPr/>
      <dgm:t>
        <a:bodyPr/>
        <a:lstStyle/>
        <a:p>
          <a:r>
            <a:rPr lang="en-US" dirty="0" smtClean="0"/>
            <a:t>Connection</a:t>
          </a:r>
          <a:endParaRPr lang="en-US" dirty="0"/>
        </a:p>
      </dgm:t>
    </dgm:pt>
    <dgm:pt modelId="{AADAF42A-C70A-F046-9F83-0438A606214B}" type="parTrans" cxnId="{232967C5-70FF-A345-91E2-084946C22AB8}">
      <dgm:prSet/>
      <dgm:spPr/>
      <dgm:t>
        <a:bodyPr/>
        <a:lstStyle/>
        <a:p>
          <a:endParaRPr lang="en-US"/>
        </a:p>
      </dgm:t>
    </dgm:pt>
    <dgm:pt modelId="{35F563FC-BE68-DB4F-AE9A-2041E0F4264B}" type="sibTrans" cxnId="{232967C5-70FF-A345-91E2-084946C22AB8}">
      <dgm:prSet/>
      <dgm:spPr/>
      <dgm:t>
        <a:bodyPr/>
        <a:lstStyle/>
        <a:p>
          <a:endParaRPr lang="en-US"/>
        </a:p>
      </dgm:t>
    </dgm:pt>
    <dgm:pt modelId="{AC0BA3F6-07D9-AD40-A5C2-4A1493A852FF}">
      <dgm:prSet phldrT="[Text]"/>
      <dgm:spPr/>
      <dgm:t>
        <a:bodyPr/>
        <a:lstStyle/>
        <a:p>
          <a:r>
            <a:rPr lang="en-US" dirty="0" smtClean="0"/>
            <a:t>Advertiser</a:t>
          </a:r>
          <a:endParaRPr lang="en-US" dirty="0"/>
        </a:p>
      </dgm:t>
    </dgm:pt>
    <dgm:pt modelId="{D0E82F1E-3EB2-F544-927C-C5FFEAF76226}" type="parTrans" cxnId="{E0FC750F-1C27-C840-9A38-766BB46DEEDA}">
      <dgm:prSet/>
      <dgm:spPr/>
      <dgm:t>
        <a:bodyPr/>
        <a:lstStyle/>
        <a:p>
          <a:endParaRPr lang="en-US"/>
        </a:p>
      </dgm:t>
    </dgm:pt>
    <dgm:pt modelId="{12225F88-07A9-3344-9A84-E2C405E2991D}" type="sibTrans" cxnId="{E0FC750F-1C27-C840-9A38-766BB46DEEDA}">
      <dgm:prSet/>
      <dgm:spPr/>
      <dgm:t>
        <a:bodyPr/>
        <a:lstStyle/>
        <a:p>
          <a:endParaRPr lang="en-US"/>
        </a:p>
      </dgm:t>
    </dgm:pt>
    <dgm:pt modelId="{FFE1FCA6-C9B4-BE47-96D2-75FFB4CB0DD8}">
      <dgm:prSet phldrT="[Text]"/>
      <dgm:spPr/>
      <dgm:t>
        <a:bodyPr/>
        <a:lstStyle/>
        <a:p>
          <a:r>
            <a:rPr lang="en-US" dirty="0" smtClean="0"/>
            <a:t>Responder</a:t>
          </a:r>
          <a:endParaRPr lang="en-US" dirty="0"/>
        </a:p>
      </dgm:t>
    </dgm:pt>
    <dgm:pt modelId="{81F0441A-AAB1-5F41-865A-E3A5EF8A93EB}" type="parTrans" cxnId="{81E65620-7362-3648-B79B-86B1340CC877}">
      <dgm:prSet/>
      <dgm:spPr/>
      <dgm:t>
        <a:bodyPr/>
        <a:lstStyle/>
        <a:p>
          <a:endParaRPr lang="en-US"/>
        </a:p>
      </dgm:t>
    </dgm:pt>
    <dgm:pt modelId="{21160567-3225-AA41-BC54-52C505B3CDD8}" type="sibTrans" cxnId="{81E65620-7362-3648-B79B-86B1340CC877}">
      <dgm:prSet/>
      <dgm:spPr/>
      <dgm:t>
        <a:bodyPr/>
        <a:lstStyle/>
        <a:p>
          <a:endParaRPr lang="en-US"/>
        </a:p>
      </dgm:t>
    </dgm:pt>
    <dgm:pt modelId="{740F3D74-7DFD-B748-A9F4-69A428E9A196}" type="pres">
      <dgm:prSet presAssocID="{8F8EF3BD-C95E-534C-9A7A-0A10177892BF}" presName="mainComposite" presStyleCnt="0">
        <dgm:presLayoutVars>
          <dgm:chPref val="1"/>
          <dgm:dir/>
          <dgm:animOne val="branch"/>
          <dgm:animLvl val="lvl"/>
          <dgm:resizeHandles val="exact"/>
        </dgm:presLayoutVars>
      </dgm:prSet>
      <dgm:spPr/>
      <dgm:t>
        <a:bodyPr/>
        <a:lstStyle/>
        <a:p>
          <a:endParaRPr lang="en-US"/>
        </a:p>
      </dgm:t>
    </dgm:pt>
    <dgm:pt modelId="{8F74A556-AD5A-394D-931F-91D6B43709BF}" type="pres">
      <dgm:prSet presAssocID="{8F8EF3BD-C95E-534C-9A7A-0A10177892BF}" presName="hierFlow" presStyleCnt="0"/>
      <dgm:spPr/>
    </dgm:pt>
    <dgm:pt modelId="{A60FE0F5-A189-6343-88E7-39F13825CE04}" type="pres">
      <dgm:prSet presAssocID="{8F8EF3BD-C95E-534C-9A7A-0A10177892BF}" presName="firstBuf" presStyleCnt="0"/>
      <dgm:spPr/>
    </dgm:pt>
    <dgm:pt modelId="{FE58CC86-6C4D-9641-9178-587C47ABCF44}" type="pres">
      <dgm:prSet presAssocID="{8F8EF3BD-C95E-534C-9A7A-0A10177892BF}" presName="hierChild1" presStyleCnt="0">
        <dgm:presLayoutVars>
          <dgm:chPref val="1"/>
          <dgm:animOne val="branch"/>
          <dgm:animLvl val="lvl"/>
        </dgm:presLayoutVars>
      </dgm:prSet>
      <dgm:spPr/>
    </dgm:pt>
    <dgm:pt modelId="{3E222D91-910E-EE4C-9A1E-D0DCBC932FE0}" type="pres">
      <dgm:prSet presAssocID="{2EF0A4BD-5156-9940-BE33-2128EF1C4D86}" presName="Name14" presStyleCnt="0"/>
      <dgm:spPr/>
    </dgm:pt>
    <dgm:pt modelId="{6946B8E1-2E54-F441-893C-17CCAEC351F7}" type="pres">
      <dgm:prSet presAssocID="{2EF0A4BD-5156-9940-BE33-2128EF1C4D86}" presName="level1Shape" presStyleLbl="node0" presStyleIdx="0" presStyleCnt="1">
        <dgm:presLayoutVars>
          <dgm:chPref val="3"/>
        </dgm:presLayoutVars>
      </dgm:prSet>
      <dgm:spPr/>
      <dgm:t>
        <a:bodyPr/>
        <a:lstStyle/>
        <a:p>
          <a:endParaRPr lang="en-US"/>
        </a:p>
      </dgm:t>
    </dgm:pt>
    <dgm:pt modelId="{BD5689A9-D151-6940-A20F-1DA2EE37C158}" type="pres">
      <dgm:prSet presAssocID="{2EF0A4BD-5156-9940-BE33-2128EF1C4D86}" presName="hierChild2" presStyleCnt="0"/>
      <dgm:spPr/>
    </dgm:pt>
    <dgm:pt modelId="{EE4349EE-0856-F34E-829C-8C366DB5971D}" type="pres">
      <dgm:prSet presAssocID="{FAE469A4-3EF2-5242-A63B-806650510178}" presName="Name19" presStyleLbl="parChTrans1D2" presStyleIdx="0" presStyleCnt="2"/>
      <dgm:spPr/>
      <dgm:t>
        <a:bodyPr/>
        <a:lstStyle/>
        <a:p>
          <a:endParaRPr lang="en-US"/>
        </a:p>
      </dgm:t>
    </dgm:pt>
    <dgm:pt modelId="{2E54E5ED-4115-F944-8372-BBBC19A99F59}" type="pres">
      <dgm:prSet presAssocID="{2B216C72-7082-7F4C-98E5-E1EEE0CDFFBD}" presName="Name21" presStyleCnt="0"/>
      <dgm:spPr/>
    </dgm:pt>
    <dgm:pt modelId="{2275AE8A-C6F4-6448-BF26-8F51AEA427DC}" type="pres">
      <dgm:prSet presAssocID="{2B216C72-7082-7F4C-98E5-E1EEE0CDFFBD}" presName="level2Shape" presStyleLbl="node2" presStyleIdx="0" presStyleCnt="2"/>
      <dgm:spPr/>
      <dgm:t>
        <a:bodyPr/>
        <a:lstStyle/>
        <a:p>
          <a:endParaRPr lang="en-US"/>
        </a:p>
      </dgm:t>
    </dgm:pt>
    <dgm:pt modelId="{18518E52-0707-A143-AE89-734496CF5BE6}" type="pres">
      <dgm:prSet presAssocID="{2B216C72-7082-7F4C-98E5-E1EEE0CDFFBD}" presName="hierChild3" presStyleCnt="0"/>
      <dgm:spPr/>
    </dgm:pt>
    <dgm:pt modelId="{F4F90588-112A-C048-9D36-F331B51FA655}" type="pres">
      <dgm:prSet presAssocID="{6BD6FCEE-3704-FC49-9FD1-BA53BF91CB98}" presName="Name19" presStyleLbl="parChTrans1D3" presStyleIdx="0" presStyleCnt="2"/>
      <dgm:spPr/>
      <dgm:t>
        <a:bodyPr/>
        <a:lstStyle/>
        <a:p>
          <a:endParaRPr lang="en-US"/>
        </a:p>
      </dgm:t>
    </dgm:pt>
    <dgm:pt modelId="{B1FDD749-DA01-5049-9459-C568EB6CCA0D}" type="pres">
      <dgm:prSet presAssocID="{0EA25A6F-40DB-BD40-9792-4F8D0F34312A}" presName="Name21" presStyleCnt="0"/>
      <dgm:spPr/>
    </dgm:pt>
    <dgm:pt modelId="{0EC23D82-F880-3C43-A895-AF6F9DA5E1B1}" type="pres">
      <dgm:prSet presAssocID="{0EA25A6F-40DB-BD40-9792-4F8D0F34312A}" presName="level2Shape" presStyleLbl="node3" presStyleIdx="0" presStyleCnt="2"/>
      <dgm:spPr/>
      <dgm:t>
        <a:bodyPr/>
        <a:lstStyle/>
        <a:p>
          <a:endParaRPr lang="en-US"/>
        </a:p>
      </dgm:t>
    </dgm:pt>
    <dgm:pt modelId="{5446F6C7-FC85-7948-AC6C-31972AC84FA2}" type="pres">
      <dgm:prSet presAssocID="{0EA25A6F-40DB-BD40-9792-4F8D0F34312A}" presName="hierChild3" presStyleCnt="0"/>
      <dgm:spPr/>
    </dgm:pt>
    <dgm:pt modelId="{06C43D50-2449-3C4A-99B3-AB7CCFAC7708}" type="pres">
      <dgm:prSet presAssocID="{D0E82F1E-3EB2-F544-927C-C5FFEAF76226}" presName="Name19" presStyleLbl="parChTrans1D2" presStyleIdx="1" presStyleCnt="2"/>
      <dgm:spPr/>
      <dgm:t>
        <a:bodyPr/>
        <a:lstStyle/>
        <a:p>
          <a:endParaRPr lang="en-US"/>
        </a:p>
      </dgm:t>
    </dgm:pt>
    <dgm:pt modelId="{57091101-4051-A947-8D60-FE799470582B}" type="pres">
      <dgm:prSet presAssocID="{AC0BA3F6-07D9-AD40-A5C2-4A1493A852FF}" presName="Name21" presStyleCnt="0"/>
      <dgm:spPr/>
    </dgm:pt>
    <dgm:pt modelId="{838C4B2C-939A-2146-8619-D1DC8D861992}" type="pres">
      <dgm:prSet presAssocID="{AC0BA3F6-07D9-AD40-A5C2-4A1493A852FF}" presName="level2Shape" presStyleLbl="node2" presStyleIdx="1" presStyleCnt="2"/>
      <dgm:spPr/>
      <dgm:t>
        <a:bodyPr/>
        <a:lstStyle/>
        <a:p>
          <a:endParaRPr lang="en-US"/>
        </a:p>
      </dgm:t>
    </dgm:pt>
    <dgm:pt modelId="{06DFDEF0-3428-2C44-9787-472D4ACB5089}" type="pres">
      <dgm:prSet presAssocID="{AC0BA3F6-07D9-AD40-A5C2-4A1493A852FF}" presName="hierChild3" presStyleCnt="0"/>
      <dgm:spPr/>
    </dgm:pt>
    <dgm:pt modelId="{A97780F1-1735-014A-A7D8-016ADDA8C933}" type="pres">
      <dgm:prSet presAssocID="{81F0441A-AAB1-5F41-865A-E3A5EF8A93EB}" presName="Name19" presStyleLbl="parChTrans1D3" presStyleIdx="1" presStyleCnt="2"/>
      <dgm:spPr/>
      <dgm:t>
        <a:bodyPr/>
        <a:lstStyle/>
        <a:p>
          <a:endParaRPr lang="en-US"/>
        </a:p>
      </dgm:t>
    </dgm:pt>
    <dgm:pt modelId="{EDA0A0A0-A0DC-4642-AB0C-C00F23FEFECE}" type="pres">
      <dgm:prSet presAssocID="{FFE1FCA6-C9B4-BE47-96D2-75FFB4CB0DD8}" presName="Name21" presStyleCnt="0"/>
      <dgm:spPr/>
    </dgm:pt>
    <dgm:pt modelId="{2D433A36-7BC1-BB48-8600-62DC61F5159E}" type="pres">
      <dgm:prSet presAssocID="{FFE1FCA6-C9B4-BE47-96D2-75FFB4CB0DD8}" presName="level2Shape" presStyleLbl="node3" presStyleIdx="1" presStyleCnt="2"/>
      <dgm:spPr/>
      <dgm:t>
        <a:bodyPr/>
        <a:lstStyle/>
        <a:p>
          <a:endParaRPr lang="en-US"/>
        </a:p>
      </dgm:t>
    </dgm:pt>
    <dgm:pt modelId="{DCF08497-0879-9F4D-9587-E8C1E4C5B7FA}" type="pres">
      <dgm:prSet presAssocID="{FFE1FCA6-C9B4-BE47-96D2-75FFB4CB0DD8}" presName="hierChild3" presStyleCnt="0"/>
      <dgm:spPr/>
    </dgm:pt>
    <dgm:pt modelId="{F8703866-7C17-764D-B795-29842210FBD8}" type="pres">
      <dgm:prSet presAssocID="{8F8EF3BD-C95E-534C-9A7A-0A10177892BF}" presName="bgShapesFlow" presStyleCnt="0"/>
      <dgm:spPr/>
    </dgm:pt>
    <dgm:pt modelId="{05801086-080C-2E41-A242-ECB8CEE88DA4}" type="pres">
      <dgm:prSet presAssocID="{B7658168-C54C-3345-891B-5EEF6BC2E790}" presName="rectComp" presStyleCnt="0"/>
      <dgm:spPr/>
    </dgm:pt>
    <dgm:pt modelId="{66BA1389-58E4-DE40-9CB7-C5BA8D1A7A03}" type="pres">
      <dgm:prSet presAssocID="{B7658168-C54C-3345-891B-5EEF6BC2E790}" presName="bgRect" presStyleLbl="bgShp" presStyleIdx="0" presStyleCnt="3"/>
      <dgm:spPr/>
      <dgm:t>
        <a:bodyPr/>
        <a:lstStyle/>
        <a:p>
          <a:endParaRPr lang="en-US"/>
        </a:p>
      </dgm:t>
    </dgm:pt>
    <dgm:pt modelId="{F4311F47-5ABB-3C4B-A235-D5BB41F23548}" type="pres">
      <dgm:prSet presAssocID="{B7658168-C54C-3345-891B-5EEF6BC2E790}" presName="bgRectTx" presStyleLbl="bgShp" presStyleIdx="0" presStyleCnt="3">
        <dgm:presLayoutVars>
          <dgm:bulletEnabled val="1"/>
        </dgm:presLayoutVars>
      </dgm:prSet>
      <dgm:spPr/>
      <dgm:t>
        <a:bodyPr/>
        <a:lstStyle/>
        <a:p>
          <a:endParaRPr lang="en-US"/>
        </a:p>
      </dgm:t>
    </dgm:pt>
    <dgm:pt modelId="{7E8F58D7-1559-6241-896D-4BDC8AD712E0}" type="pres">
      <dgm:prSet presAssocID="{B7658168-C54C-3345-891B-5EEF6BC2E790}" presName="spComp" presStyleCnt="0"/>
      <dgm:spPr/>
    </dgm:pt>
    <dgm:pt modelId="{69475E27-36F3-1E4D-91E5-D6EDD329D9A0}" type="pres">
      <dgm:prSet presAssocID="{B7658168-C54C-3345-891B-5EEF6BC2E790}" presName="vSp" presStyleCnt="0"/>
      <dgm:spPr/>
    </dgm:pt>
    <dgm:pt modelId="{70CED68B-383E-7F4A-AB8C-0D79ED4D65D9}" type="pres">
      <dgm:prSet presAssocID="{9CC13C03-F055-0F47-A44E-E126ADCEC309}" presName="rectComp" presStyleCnt="0"/>
      <dgm:spPr/>
    </dgm:pt>
    <dgm:pt modelId="{07AD29E8-83B7-4B4E-BB90-4BBABDF06A50}" type="pres">
      <dgm:prSet presAssocID="{9CC13C03-F055-0F47-A44E-E126ADCEC309}" presName="bgRect" presStyleLbl="bgShp" presStyleIdx="1" presStyleCnt="3"/>
      <dgm:spPr/>
      <dgm:t>
        <a:bodyPr/>
        <a:lstStyle/>
        <a:p>
          <a:endParaRPr lang="en-US"/>
        </a:p>
      </dgm:t>
    </dgm:pt>
    <dgm:pt modelId="{78D20FDF-93B7-A749-B1B3-F408CE70B6A6}" type="pres">
      <dgm:prSet presAssocID="{9CC13C03-F055-0F47-A44E-E126ADCEC309}" presName="bgRectTx" presStyleLbl="bgShp" presStyleIdx="1" presStyleCnt="3">
        <dgm:presLayoutVars>
          <dgm:bulletEnabled val="1"/>
        </dgm:presLayoutVars>
      </dgm:prSet>
      <dgm:spPr/>
      <dgm:t>
        <a:bodyPr/>
        <a:lstStyle/>
        <a:p>
          <a:endParaRPr lang="en-US"/>
        </a:p>
      </dgm:t>
    </dgm:pt>
    <dgm:pt modelId="{7A89E545-96D1-234E-A890-65E21ED33A34}" type="pres">
      <dgm:prSet presAssocID="{9CC13C03-F055-0F47-A44E-E126ADCEC309}" presName="spComp" presStyleCnt="0"/>
      <dgm:spPr/>
    </dgm:pt>
    <dgm:pt modelId="{32AB849C-8732-2145-850D-0D6339430676}" type="pres">
      <dgm:prSet presAssocID="{9CC13C03-F055-0F47-A44E-E126ADCEC309}" presName="vSp" presStyleCnt="0"/>
      <dgm:spPr/>
    </dgm:pt>
    <dgm:pt modelId="{29A4D72B-56D3-C046-80BB-D35E00478904}" type="pres">
      <dgm:prSet presAssocID="{BFC62316-AFBB-5A4A-A0A5-AE4CB9AB2BDD}" presName="rectComp" presStyleCnt="0"/>
      <dgm:spPr/>
    </dgm:pt>
    <dgm:pt modelId="{C4BD23DB-A315-C14E-BE42-692D4BC2AB7F}" type="pres">
      <dgm:prSet presAssocID="{BFC62316-AFBB-5A4A-A0A5-AE4CB9AB2BDD}" presName="bgRect" presStyleLbl="bgShp" presStyleIdx="2" presStyleCnt="3"/>
      <dgm:spPr/>
      <dgm:t>
        <a:bodyPr/>
        <a:lstStyle/>
        <a:p>
          <a:endParaRPr lang="en-US"/>
        </a:p>
      </dgm:t>
    </dgm:pt>
    <dgm:pt modelId="{4F075BF1-85EB-5747-8165-F99EB7EA7DB3}" type="pres">
      <dgm:prSet presAssocID="{BFC62316-AFBB-5A4A-A0A5-AE4CB9AB2BDD}" presName="bgRectTx" presStyleLbl="bgShp" presStyleIdx="2" presStyleCnt="3">
        <dgm:presLayoutVars>
          <dgm:bulletEnabled val="1"/>
        </dgm:presLayoutVars>
      </dgm:prSet>
      <dgm:spPr/>
      <dgm:t>
        <a:bodyPr/>
        <a:lstStyle/>
        <a:p>
          <a:endParaRPr lang="en-US"/>
        </a:p>
      </dgm:t>
    </dgm:pt>
  </dgm:ptLst>
  <dgm:cxnLst>
    <dgm:cxn modelId="{02519F75-C884-CC44-962D-A7063EDDD502}" type="presOf" srcId="{BFC62316-AFBB-5A4A-A0A5-AE4CB9AB2BDD}" destId="{4F075BF1-85EB-5747-8165-F99EB7EA7DB3}" srcOrd="1" destOrd="0" presId="urn:microsoft.com/office/officeart/2005/8/layout/hierarchy6"/>
    <dgm:cxn modelId="{D7FE6AAE-8C44-ED40-816E-DCFEE61B09A9}" type="presOf" srcId="{D0E82F1E-3EB2-F544-927C-C5FFEAF76226}" destId="{06C43D50-2449-3C4A-99B3-AB7CCFAC7708}" srcOrd="0" destOrd="0" presId="urn:microsoft.com/office/officeart/2005/8/layout/hierarchy6"/>
    <dgm:cxn modelId="{F3032001-131D-594A-8029-F390985C269C}" type="presOf" srcId="{B7658168-C54C-3345-891B-5EEF6BC2E790}" destId="{66BA1389-58E4-DE40-9CB7-C5BA8D1A7A03}" srcOrd="0" destOrd="0" presId="urn:microsoft.com/office/officeart/2005/8/layout/hierarchy6"/>
    <dgm:cxn modelId="{3B1F12C4-7484-1446-A7B0-5A816AD396B8}" type="presOf" srcId="{AC0BA3F6-07D9-AD40-A5C2-4A1493A852FF}" destId="{838C4B2C-939A-2146-8619-D1DC8D861992}" srcOrd="0" destOrd="0" presId="urn:microsoft.com/office/officeart/2005/8/layout/hierarchy6"/>
    <dgm:cxn modelId="{BBF1309C-7334-9D44-AE7F-900D8517B555}" srcId="{8F8EF3BD-C95E-534C-9A7A-0A10177892BF}" destId="{2EF0A4BD-5156-9940-BE33-2128EF1C4D86}" srcOrd="0" destOrd="0" parTransId="{53747546-F163-7848-BF52-213A03DF5360}" sibTransId="{576B1396-1A51-7943-88D0-F7D8ED1C93AF}"/>
    <dgm:cxn modelId="{99D4B0C2-0ABB-C647-A703-DDD5BA06C5BC}" type="presOf" srcId="{2EF0A4BD-5156-9940-BE33-2128EF1C4D86}" destId="{6946B8E1-2E54-F441-893C-17CCAEC351F7}" srcOrd="0" destOrd="0" presId="urn:microsoft.com/office/officeart/2005/8/layout/hierarchy6"/>
    <dgm:cxn modelId="{A63C7D24-3713-7A43-8C61-B53458B7F3B1}" type="presOf" srcId="{BFC62316-AFBB-5A4A-A0A5-AE4CB9AB2BDD}" destId="{C4BD23DB-A315-C14E-BE42-692D4BC2AB7F}" srcOrd="0" destOrd="0" presId="urn:microsoft.com/office/officeart/2005/8/layout/hierarchy6"/>
    <dgm:cxn modelId="{B63AAAA3-6BDA-0342-A301-EF91361CD7E3}" type="presOf" srcId="{2B216C72-7082-7F4C-98E5-E1EEE0CDFFBD}" destId="{2275AE8A-C6F4-6448-BF26-8F51AEA427DC}" srcOrd="0" destOrd="0" presId="urn:microsoft.com/office/officeart/2005/8/layout/hierarchy6"/>
    <dgm:cxn modelId="{3FF740C5-D684-1143-9AEA-BA4622983446}" type="presOf" srcId="{6BD6FCEE-3704-FC49-9FD1-BA53BF91CB98}" destId="{F4F90588-112A-C048-9D36-F331B51FA655}" srcOrd="0" destOrd="0" presId="urn:microsoft.com/office/officeart/2005/8/layout/hierarchy6"/>
    <dgm:cxn modelId="{232967C5-70FF-A345-91E2-084946C22AB8}" srcId="{8F8EF3BD-C95E-534C-9A7A-0A10177892BF}" destId="{BFC62316-AFBB-5A4A-A0A5-AE4CB9AB2BDD}" srcOrd="3" destOrd="0" parTransId="{AADAF42A-C70A-F046-9F83-0438A606214B}" sibTransId="{35F563FC-BE68-DB4F-AE9A-2041E0F4264B}"/>
    <dgm:cxn modelId="{2A91148A-E0E8-EE46-89D3-26FB3069C004}" srcId="{8F8EF3BD-C95E-534C-9A7A-0A10177892BF}" destId="{B7658168-C54C-3345-891B-5EEF6BC2E790}" srcOrd="1" destOrd="0" parTransId="{7EFA0B2A-54E6-2447-B690-23EE9706D409}" sibTransId="{73E4603D-BBE1-D749-AEB7-0B890730A3C7}"/>
    <dgm:cxn modelId="{59465A17-7360-D048-A6DC-ACFA9C219EEA}" srcId="{2EF0A4BD-5156-9940-BE33-2128EF1C4D86}" destId="{2B216C72-7082-7F4C-98E5-E1EEE0CDFFBD}" srcOrd="0" destOrd="0" parTransId="{FAE469A4-3EF2-5242-A63B-806650510178}" sibTransId="{4300D866-5BA1-6649-9AB6-B444F2C4E282}"/>
    <dgm:cxn modelId="{4D5F3D33-0396-064E-8495-C4E94CF0A021}" type="presOf" srcId="{8F8EF3BD-C95E-534C-9A7A-0A10177892BF}" destId="{740F3D74-7DFD-B748-A9F4-69A428E9A196}" srcOrd="0" destOrd="0" presId="urn:microsoft.com/office/officeart/2005/8/layout/hierarchy6"/>
    <dgm:cxn modelId="{66161105-66B7-0049-A05B-BC47B75F5567}" type="presOf" srcId="{9CC13C03-F055-0F47-A44E-E126ADCEC309}" destId="{78D20FDF-93B7-A749-B1B3-F408CE70B6A6}" srcOrd="1" destOrd="0" presId="urn:microsoft.com/office/officeart/2005/8/layout/hierarchy6"/>
    <dgm:cxn modelId="{ECE3E5B6-6356-344B-BC31-7A87A5DE99F8}" srcId="{2B216C72-7082-7F4C-98E5-E1EEE0CDFFBD}" destId="{0EA25A6F-40DB-BD40-9792-4F8D0F34312A}" srcOrd="0" destOrd="0" parTransId="{6BD6FCEE-3704-FC49-9FD1-BA53BF91CB98}" sibTransId="{6D036AA6-41D2-1E42-A23E-28106EAC692E}"/>
    <dgm:cxn modelId="{81E65620-7362-3648-B79B-86B1340CC877}" srcId="{AC0BA3F6-07D9-AD40-A5C2-4A1493A852FF}" destId="{FFE1FCA6-C9B4-BE47-96D2-75FFB4CB0DD8}" srcOrd="0" destOrd="0" parTransId="{81F0441A-AAB1-5F41-865A-E3A5EF8A93EB}" sibTransId="{21160567-3225-AA41-BC54-52C505B3CDD8}"/>
    <dgm:cxn modelId="{7642E537-DD04-1D41-81BD-3929BEF683A6}" type="presOf" srcId="{9CC13C03-F055-0F47-A44E-E126ADCEC309}" destId="{07AD29E8-83B7-4B4E-BB90-4BBABDF06A50}" srcOrd="0" destOrd="0" presId="urn:microsoft.com/office/officeart/2005/8/layout/hierarchy6"/>
    <dgm:cxn modelId="{A8E9AE9C-485C-C247-98F4-4F15EA54EF04}" type="presOf" srcId="{FAE469A4-3EF2-5242-A63B-806650510178}" destId="{EE4349EE-0856-F34E-829C-8C366DB5971D}" srcOrd="0" destOrd="0" presId="urn:microsoft.com/office/officeart/2005/8/layout/hierarchy6"/>
    <dgm:cxn modelId="{8622D081-AE82-3A49-A78B-872E3D73F243}" type="presOf" srcId="{B7658168-C54C-3345-891B-5EEF6BC2E790}" destId="{F4311F47-5ABB-3C4B-A235-D5BB41F23548}" srcOrd="1" destOrd="0" presId="urn:microsoft.com/office/officeart/2005/8/layout/hierarchy6"/>
    <dgm:cxn modelId="{E0FC750F-1C27-C840-9A38-766BB46DEEDA}" srcId="{2EF0A4BD-5156-9940-BE33-2128EF1C4D86}" destId="{AC0BA3F6-07D9-AD40-A5C2-4A1493A852FF}" srcOrd="1" destOrd="0" parTransId="{D0E82F1E-3EB2-F544-927C-C5FFEAF76226}" sibTransId="{12225F88-07A9-3344-9A84-E2C405E2991D}"/>
    <dgm:cxn modelId="{38E10E8D-00D7-DA40-9B52-21EE7D80CD9C}" type="presOf" srcId="{0EA25A6F-40DB-BD40-9792-4F8D0F34312A}" destId="{0EC23D82-F880-3C43-A895-AF6F9DA5E1B1}" srcOrd="0" destOrd="0" presId="urn:microsoft.com/office/officeart/2005/8/layout/hierarchy6"/>
    <dgm:cxn modelId="{19CE1EF7-55F0-C444-8DF0-B91D08EBD4E4}" type="presOf" srcId="{FFE1FCA6-C9B4-BE47-96D2-75FFB4CB0DD8}" destId="{2D433A36-7BC1-BB48-8600-62DC61F5159E}" srcOrd="0" destOrd="0" presId="urn:microsoft.com/office/officeart/2005/8/layout/hierarchy6"/>
    <dgm:cxn modelId="{78A96DBA-0EAD-B843-B4AC-C2B4BEFEBAB4}" type="presOf" srcId="{81F0441A-AAB1-5F41-865A-E3A5EF8A93EB}" destId="{A97780F1-1735-014A-A7D8-016ADDA8C933}" srcOrd="0" destOrd="0" presId="urn:microsoft.com/office/officeart/2005/8/layout/hierarchy6"/>
    <dgm:cxn modelId="{ABC692EE-BBA5-4345-81EF-DECB8FA26A0B}" srcId="{8F8EF3BD-C95E-534C-9A7A-0A10177892BF}" destId="{9CC13C03-F055-0F47-A44E-E126ADCEC309}" srcOrd="2" destOrd="0" parTransId="{EF0C15AB-7F7E-684C-88C9-DB7058178C94}" sibTransId="{6FDF6B5B-9D5F-0E4C-A056-595DC0D8841E}"/>
    <dgm:cxn modelId="{18880528-076F-C54F-99F6-30105152CD42}" type="presParOf" srcId="{740F3D74-7DFD-B748-A9F4-69A428E9A196}" destId="{8F74A556-AD5A-394D-931F-91D6B43709BF}" srcOrd="0" destOrd="0" presId="urn:microsoft.com/office/officeart/2005/8/layout/hierarchy6"/>
    <dgm:cxn modelId="{5FEC4FA1-35A0-9D49-BC96-CC3222F5537A}" type="presParOf" srcId="{8F74A556-AD5A-394D-931F-91D6B43709BF}" destId="{A60FE0F5-A189-6343-88E7-39F13825CE04}" srcOrd="0" destOrd="0" presId="urn:microsoft.com/office/officeart/2005/8/layout/hierarchy6"/>
    <dgm:cxn modelId="{B5669751-2AA6-AC45-BC69-5D2B4528B509}" type="presParOf" srcId="{8F74A556-AD5A-394D-931F-91D6B43709BF}" destId="{FE58CC86-6C4D-9641-9178-587C47ABCF44}" srcOrd="1" destOrd="0" presId="urn:microsoft.com/office/officeart/2005/8/layout/hierarchy6"/>
    <dgm:cxn modelId="{931AE9BD-CAF5-DF41-9D83-DAF4E53884C8}" type="presParOf" srcId="{FE58CC86-6C4D-9641-9178-587C47ABCF44}" destId="{3E222D91-910E-EE4C-9A1E-D0DCBC932FE0}" srcOrd="0" destOrd="0" presId="urn:microsoft.com/office/officeart/2005/8/layout/hierarchy6"/>
    <dgm:cxn modelId="{6B30F168-C618-8641-9A88-D15357DFC259}" type="presParOf" srcId="{3E222D91-910E-EE4C-9A1E-D0DCBC932FE0}" destId="{6946B8E1-2E54-F441-893C-17CCAEC351F7}" srcOrd="0" destOrd="0" presId="urn:microsoft.com/office/officeart/2005/8/layout/hierarchy6"/>
    <dgm:cxn modelId="{B3C1F828-FA3C-FB49-A0CF-C186433D783F}" type="presParOf" srcId="{3E222D91-910E-EE4C-9A1E-D0DCBC932FE0}" destId="{BD5689A9-D151-6940-A20F-1DA2EE37C158}" srcOrd="1" destOrd="0" presId="urn:microsoft.com/office/officeart/2005/8/layout/hierarchy6"/>
    <dgm:cxn modelId="{B68174C4-EF7D-B040-A121-916181A728D0}" type="presParOf" srcId="{BD5689A9-D151-6940-A20F-1DA2EE37C158}" destId="{EE4349EE-0856-F34E-829C-8C366DB5971D}" srcOrd="0" destOrd="0" presId="urn:microsoft.com/office/officeart/2005/8/layout/hierarchy6"/>
    <dgm:cxn modelId="{DAEFFD59-CB9A-0244-A9C8-4BFF8C778F94}" type="presParOf" srcId="{BD5689A9-D151-6940-A20F-1DA2EE37C158}" destId="{2E54E5ED-4115-F944-8372-BBBC19A99F59}" srcOrd="1" destOrd="0" presId="urn:microsoft.com/office/officeart/2005/8/layout/hierarchy6"/>
    <dgm:cxn modelId="{2C013435-9E0C-4647-A561-7F1B54EF35C3}" type="presParOf" srcId="{2E54E5ED-4115-F944-8372-BBBC19A99F59}" destId="{2275AE8A-C6F4-6448-BF26-8F51AEA427DC}" srcOrd="0" destOrd="0" presId="urn:microsoft.com/office/officeart/2005/8/layout/hierarchy6"/>
    <dgm:cxn modelId="{CFEF2619-112B-4D45-8A7A-ABB000FF2E50}" type="presParOf" srcId="{2E54E5ED-4115-F944-8372-BBBC19A99F59}" destId="{18518E52-0707-A143-AE89-734496CF5BE6}" srcOrd="1" destOrd="0" presId="urn:microsoft.com/office/officeart/2005/8/layout/hierarchy6"/>
    <dgm:cxn modelId="{3E372731-B688-444F-AE81-E45B9509AD17}" type="presParOf" srcId="{18518E52-0707-A143-AE89-734496CF5BE6}" destId="{F4F90588-112A-C048-9D36-F331B51FA655}" srcOrd="0" destOrd="0" presId="urn:microsoft.com/office/officeart/2005/8/layout/hierarchy6"/>
    <dgm:cxn modelId="{33045CED-BF5E-C846-90B7-E52A146EEBA5}" type="presParOf" srcId="{18518E52-0707-A143-AE89-734496CF5BE6}" destId="{B1FDD749-DA01-5049-9459-C568EB6CCA0D}" srcOrd="1" destOrd="0" presId="urn:microsoft.com/office/officeart/2005/8/layout/hierarchy6"/>
    <dgm:cxn modelId="{FDBEA38A-9FBF-2346-8753-6060A46F8035}" type="presParOf" srcId="{B1FDD749-DA01-5049-9459-C568EB6CCA0D}" destId="{0EC23D82-F880-3C43-A895-AF6F9DA5E1B1}" srcOrd="0" destOrd="0" presId="urn:microsoft.com/office/officeart/2005/8/layout/hierarchy6"/>
    <dgm:cxn modelId="{7491E7A9-AF8B-B844-B069-F10579102DA5}" type="presParOf" srcId="{B1FDD749-DA01-5049-9459-C568EB6CCA0D}" destId="{5446F6C7-FC85-7948-AC6C-31972AC84FA2}" srcOrd="1" destOrd="0" presId="urn:microsoft.com/office/officeart/2005/8/layout/hierarchy6"/>
    <dgm:cxn modelId="{DCF0B01C-FF83-F748-B32F-8A862BC849D0}" type="presParOf" srcId="{BD5689A9-D151-6940-A20F-1DA2EE37C158}" destId="{06C43D50-2449-3C4A-99B3-AB7CCFAC7708}" srcOrd="2" destOrd="0" presId="urn:microsoft.com/office/officeart/2005/8/layout/hierarchy6"/>
    <dgm:cxn modelId="{09230F33-7597-5643-9606-6463A3404855}" type="presParOf" srcId="{BD5689A9-D151-6940-A20F-1DA2EE37C158}" destId="{57091101-4051-A947-8D60-FE799470582B}" srcOrd="3" destOrd="0" presId="urn:microsoft.com/office/officeart/2005/8/layout/hierarchy6"/>
    <dgm:cxn modelId="{61F65795-DEC7-3A4B-8CCB-09307F5FA902}" type="presParOf" srcId="{57091101-4051-A947-8D60-FE799470582B}" destId="{838C4B2C-939A-2146-8619-D1DC8D861992}" srcOrd="0" destOrd="0" presId="urn:microsoft.com/office/officeart/2005/8/layout/hierarchy6"/>
    <dgm:cxn modelId="{443CA4CA-7347-F143-AF0C-F5E56797FC00}" type="presParOf" srcId="{57091101-4051-A947-8D60-FE799470582B}" destId="{06DFDEF0-3428-2C44-9787-472D4ACB5089}" srcOrd="1" destOrd="0" presId="urn:microsoft.com/office/officeart/2005/8/layout/hierarchy6"/>
    <dgm:cxn modelId="{0A0CEFE5-3773-4C4D-B3E8-F697A60D1CEB}" type="presParOf" srcId="{06DFDEF0-3428-2C44-9787-472D4ACB5089}" destId="{A97780F1-1735-014A-A7D8-016ADDA8C933}" srcOrd="0" destOrd="0" presId="urn:microsoft.com/office/officeart/2005/8/layout/hierarchy6"/>
    <dgm:cxn modelId="{459C0CAA-424F-894E-BC26-04D958A89BD1}" type="presParOf" srcId="{06DFDEF0-3428-2C44-9787-472D4ACB5089}" destId="{EDA0A0A0-A0DC-4642-AB0C-C00F23FEFECE}" srcOrd="1" destOrd="0" presId="urn:microsoft.com/office/officeart/2005/8/layout/hierarchy6"/>
    <dgm:cxn modelId="{4757A423-C991-1849-A9B9-0FE096F66BD7}" type="presParOf" srcId="{EDA0A0A0-A0DC-4642-AB0C-C00F23FEFECE}" destId="{2D433A36-7BC1-BB48-8600-62DC61F5159E}" srcOrd="0" destOrd="0" presId="urn:microsoft.com/office/officeart/2005/8/layout/hierarchy6"/>
    <dgm:cxn modelId="{080B9334-8EF1-EC47-AA70-B5ED28CEFC34}" type="presParOf" srcId="{EDA0A0A0-A0DC-4642-AB0C-C00F23FEFECE}" destId="{DCF08497-0879-9F4D-9587-E8C1E4C5B7FA}" srcOrd="1" destOrd="0" presId="urn:microsoft.com/office/officeart/2005/8/layout/hierarchy6"/>
    <dgm:cxn modelId="{E1C8B0DD-9C2B-EF4A-B4CD-3CD39B0DFF5C}" type="presParOf" srcId="{740F3D74-7DFD-B748-A9F4-69A428E9A196}" destId="{F8703866-7C17-764D-B795-29842210FBD8}" srcOrd="1" destOrd="0" presId="urn:microsoft.com/office/officeart/2005/8/layout/hierarchy6"/>
    <dgm:cxn modelId="{EBAF9FD0-7F55-6E4B-A91D-D7EAA776A0BD}" type="presParOf" srcId="{F8703866-7C17-764D-B795-29842210FBD8}" destId="{05801086-080C-2E41-A242-ECB8CEE88DA4}" srcOrd="0" destOrd="0" presId="urn:microsoft.com/office/officeart/2005/8/layout/hierarchy6"/>
    <dgm:cxn modelId="{19960D94-4378-7741-8902-963FA5703BE8}" type="presParOf" srcId="{05801086-080C-2E41-A242-ECB8CEE88DA4}" destId="{66BA1389-58E4-DE40-9CB7-C5BA8D1A7A03}" srcOrd="0" destOrd="0" presId="urn:microsoft.com/office/officeart/2005/8/layout/hierarchy6"/>
    <dgm:cxn modelId="{BE92EF1C-FE45-184D-BD13-38B3D0677774}" type="presParOf" srcId="{05801086-080C-2E41-A242-ECB8CEE88DA4}" destId="{F4311F47-5ABB-3C4B-A235-D5BB41F23548}" srcOrd="1" destOrd="0" presId="urn:microsoft.com/office/officeart/2005/8/layout/hierarchy6"/>
    <dgm:cxn modelId="{50073B55-B5BB-EF44-8B86-977BAD451512}" type="presParOf" srcId="{F8703866-7C17-764D-B795-29842210FBD8}" destId="{7E8F58D7-1559-6241-896D-4BDC8AD712E0}" srcOrd="1" destOrd="0" presId="urn:microsoft.com/office/officeart/2005/8/layout/hierarchy6"/>
    <dgm:cxn modelId="{93D01B09-4294-4846-BC6E-F00DE2CEB8AB}" type="presParOf" srcId="{7E8F58D7-1559-6241-896D-4BDC8AD712E0}" destId="{69475E27-36F3-1E4D-91E5-D6EDD329D9A0}" srcOrd="0" destOrd="0" presId="urn:microsoft.com/office/officeart/2005/8/layout/hierarchy6"/>
    <dgm:cxn modelId="{45E30DB9-CDA7-654D-91B2-8A960CFBF8FE}" type="presParOf" srcId="{F8703866-7C17-764D-B795-29842210FBD8}" destId="{70CED68B-383E-7F4A-AB8C-0D79ED4D65D9}" srcOrd="2" destOrd="0" presId="urn:microsoft.com/office/officeart/2005/8/layout/hierarchy6"/>
    <dgm:cxn modelId="{03AE481E-DECE-D64A-B2D5-99D36D08FB81}" type="presParOf" srcId="{70CED68B-383E-7F4A-AB8C-0D79ED4D65D9}" destId="{07AD29E8-83B7-4B4E-BB90-4BBABDF06A50}" srcOrd="0" destOrd="0" presId="urn:microsoft.com/office/officeart/2005/8/layout/hierarchy6"/>
    <dgm:cxn modelId="{E1924295-B84A-274F-A0DC-1024ABCCB27A}" type="presParOf" srcId="{70CED68B-383E-7F4A-AB8C-0D79ED4D65D9}" destId="{78D20FDF-93B7-A749-B1B3-F408CE70B6A6}" srcOrd="1" destOrd="0" presId="urn:microsoft.com/office/officeart/2005/8/layout/hierarchy6"/>
    <dgm:cxn modelId="{1D7385C8-EC13-1641-B24C-AE210DE73CE7}" type="presParOf" srcId="{F8703866-7C17-764D-B795-29842210FBD8}" destId="{7A89E545-96D1-234E-A890-65E21ED33A34}" srcOrd="3" destOrd="0" presId="urn:microsoft.com/office/officeart/2005/8/layout/hierarchy6"/>
    <dgm:cxn modelId="{9E634228-CC3E-F644-B0C0-DFCB23C2454D}" type="presParOf" srcId="{7A89E545-96D1-234E-A890-65E21ED33A34}" destId="{32AB849C-8732-2145-850D-0D6339430676}" srcOrd="0" destOrd="0" presId="urn:microsoft.com/office/officeart/2005/8/layout/hierarchy6"/>
    <dgm:cxn modelId="{1146C91A-67E2-DD4A-8DF7-F96A9109E748}" type="presParOf" srcId="{F8703866-7C17-764D-B795-29842210FBD8}" destId="{29A4D72B-56D3-C046-80BB-D35E00478904}" srcOrd="4" destOrd="0" presId="urn:microsoft.com/office/officeart/2005/8/layout/hierarchy6"/>
    <dgm:cxn modelId="{450A11AE-B53C-3644-BA09-D7BAE7436079}" type="presParOf" srcId="{29A4D72B-56D3-C046-80BB-D35E00478904}" destId="{C4BD23DB-A315-C14E-BE42-692D4BC2AB7F}" srcOrd="0" destOrd="0" presId="urn:microsoft.com/office/officeart/2005/8/layout/hierarchy6"/>
    <dgm:cxn modelId="{2102EF5F-8A98-9744-8DEE-050AF27E64DA}" type="presParOf" srcId="{29A4D72B-56D3-C046-80BB-D35E00478904}" destId="{4F075BF1-85EB-5747-8165-F99EB7EA7DB3}" srcOrd="1" destOrd="0" presId="urn:microsoft.com/office/officeart/2005/8/layout/hierarchy6"/>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F8EF3BD-C95E-534C-9A7A-0A10177892BF}" type="doc">
      <dgm:prSet loTypeId="urn:microsoft.com/office/officeart/2005/8/layout/hierarchy6" loCatId="" qsTypeId="urn:microsoft.com/office/officeart/2005/8/quickstyle/simple4" qsCatId="simple" csTypeId="urn:microsoft.com/office/officeart/2005/8/colors/accent1_2" csCatId="accent1" phldr="1"/>
      <dgm:spPr/>
      <dgm:t>
        <a:bodyPr/>
        <a:lstStyle/>
        <a:p>
          <a:endParaRPr lang="en-US"/>
        </a:p>
      </dgm:t>
    </dgm:pt>
    <dgm:pt modelId="{2EF0A4BD-5156-9940-BE33-2128EF1C4D86}">
      <dgm:prSet phldrT="[Text]"/>
      <dgm:spPr/>
      <dgm:t>
        <a:bodyPr/>
        <a:lstStyle/>
        <a:p>
          <a:r>
            <a:rPr lang="en-US" dirty="0" smtClean="0"/>
            <a:t>Standby</a:t>
          </a:r>
          <a:endParaRPr lang="en-US" dirty="0"/>
        </a:p>
      </dgm:t>
    </dgm:pt>
    <dgm:pt modelId="{53747546-F163-7848-BF52-213A03DF5360}" type="parTrans" cxnId="{BBF1309C-7334-9D44-AE7F-900D8517B555}">
      <dgm:prSet/>
      <dgm:spPr/>
      <dgm:t>
        <a:bodyPr/>
        <a:lstStyle/>
        <a:p>
          <a:endParaRPr lang="en-US"/>
        </a:p>
      </dgm:t>
    </dgm:pt>
    <dgm:pt modelId="{576B1396-1A51-7943-88D0-F7D8ED1C93AF}" type="sibTrans" cxnId="{BBF1309C-7334-9D44-AE7F-900D8517B555}">
      <dgm:prSet/>
      <dgm:spPr/>
      <dgm:t>
        <a:bodyPr/>
        <a:lstStyle/>
        <a:p>
          <a:endParaRPr lang="en-US"/>
        </a:p>
      </dgm:t>
    </dgm:pt>
    <dgm:pt modelId="{2B216C72-7082-7F4C-98E5-E1EEE0CDFFBD}">
      <dgm:prSet phldrT="[Text]"/>
      <dgm:spPr/>
      <dgm:t>
        <a:bodyPr/>
        <a:lstStyle/>
        <a:p>
          <a:r>
            <a:rPr lang="en-US" dirty="0" smtClean="0"/>
            <a:t>Scanner</a:t>
          </a:r>
          <a:endParaRPr lang="en-US" dirty="0"/>
        </a:p>
      </dgm:t>
    </dgm:pt>
    <dgm:pt modelId="{FAE469A4-3EF2-5242-A63B-806650510178}" type="parTrans" cxnId="{59465A17-7360-D048-A6DC-ACFA9C219EEA}">
      <dgm:prSet/>
      <dgm:spPr/>
      <dgm:t>
        <a:bodyPr/>
        <a:lstStyle/>
        <a:p>
          <a:endParaRPr lang="en-US"/>
        </a:p>
      </dgm:t>
    </dgm:pt>
    <dgm:pt modelId="{4300D866-5BA1-6649-9AB6-B444F2C4E282}" type="sibTrans" cxnId="{59465A17-7360-D048-A6DC-ACFA9C219EEA}">
      <dgm:prSet/>
      <dgm:spPr/>
      <dgm:t>
        <a:bodyPr/>
        <a:lstStyle/>
        <a:p>
          <a:endParaRPr lang="en-US"/>
        </a:p>
      </dgm:t>
    </dgm:pt>
    <dgm:pt modelId="{0EA25A6F-40DB-BD40-9792-4F8D0F34312A}">
      <dgm:prSet phldrT="[Text]"/>
      <dgm:spPr/>
      <dgm:t>
        <a:bodyPr/>
        <a:lstStyle/>
        <a:p>
          <a:r>
            <a:rPr lang="en-US" dirty="0" smtClean="0"/>
            <a:t>Initiator</a:t>
          </a:r>
          <a:endParaRPr lang="en-US" dirty="0"/>
        </a:p>
      </dgm:t>
    </dgm:pt>
    <dgm:pt modelId="{6BD6FCEE-3704-FC49-9FD1-BA53BF91CB98}" type="parTrans" cxnId="{ECE3E5B6-6356-344B-BC31-7A87A5DE99F8}">
      <dgm:prSet/>
      <dgm:spPr/>
      <dgm:t>
        <a:bodyPr/>
        <a:lstStyle/>
        <a:p>
          <a:endParaRPr lang="en-US"/>
        </a:p>
      </dgm:t>
    </dgm:pt>
    <dgm:pt modelId="{6D036AA6-41D2-1E42-A23E-28106EAC692E}" type="sibTrans" cxnId="{ECE3E5B6-6356-344B-BC31-7A87A5DE99F8}">
      <dgm:prSet/>
      <dgm:spPr/>
      <dgm:t>
        <a:bodyPr/>
        <a:lstStyle/>
        <a:p>
          <a:endParaRPr lang="en-US"/>
        </a:p>
      </dgm:t>
    </dgm:pt>
    <dgm:pt modelId="{B7658168-C54C-3345-891B-5EEF6BC2E790}">
      <dgm:prSet phldrT="[Text]"/>
      <dgm:spPr>
        <a:solidFill>
          <a:srgbClr val="F8E5CC"/>
        </a:solidFill>
      </dgm:spPr>
      <dgm:t>
        <a:bodyPr/>
        <a:lstStyle/>
        <a:p>
          <a:r>
            <a:rPr lang="en-US" dirty="0" smtClean="0"/>
            <a:t>Idle</a:t>
          </a:r>
          <a:endParaRPr lang="en-US" dirty="0"/>
        </a:p>
      </dgm:t>
    </dgm:pt>
    <dgm:pt modelId="{7EFA0B2A-54E6-2447-B690-23EE9706D409}" type="parTrans" cxnId="{2A91148A-E0E8-EE46-89D3-26FB3069C004}">
      <dgm:prSet/>
      <dgm:spPr/>
      <dgm:t>
        <a:bodyPr/>
        <a:lstStyle/>
        <a:p>
          <a:endParaRPr lang="en-US"/>
        </a:p>
      </dgm:t>
    </dgm:pt>
    <dgm:pt modelId="{73E4603D-BBE1-D749-AEB7-0B890730A3C7}" type="sibTrans" cxnId="{2A91148A-E0E8-EE46-89D3-26FB3069C004}">
      <dgm:prSet/>
      <dgm:spPr/>
      <dgm:t>
        <a:bodyPr/>
        <a:lstStyle/>
        <a:p>
          <a:endParaRPr lang="en-US"/>
        </a:p>
      </dgm:t>
    </dgm:pt>
    <dgm:pt modelId="{9CC13C03-F055-0F47-A44E-E126ADCEC309}">
      <dgm:prSet phldrT="[Text]"/>
      <dgm:spPr/>
      <dgm:t>
        <a:bodyPr/>
        <a:lstStyle/>
        <a:p>
          <a:r>
            <a:rPr lang="en-US" dirty="0" smtClean="0"/>
            <a:t>Device Discovery</a:t>
          </a:r>
          <a:endParaRPr lang="en-US" dirty="0"/>
        </a:p>
      </dgm:t>
    </dgm:pt>
    <dgm:pt modelId="{EF0C15AB-7F7E-684C-88C9-DB7058178C94}" type="parTrans" cxnId="{ABC692EE-BBA5-4345-81EF-DECB8FA26A0B}">
      <dgm:prSet/>
      <dgm:spPr/>
      <dgm:t>
        <a:bodyPr/>
        <a:lstStyle/>
        <a:p>
          <a:endParaRPr lang="en-US"/>
        </a:p>
      </dgm:t>
    </dgm:pt>
    <dgm:pt modelId="{6FDF6B5B-9D5F-0E4C-A056-595DC0D8841E}" type="sibTrans" cxnId="{ABC692EE-BBA5-4345-81EF-DECB8FA26A0B}">
      <dgm:prSet/>
      <dgm:spPr/>
      <dgm:t>
        <a:bodyPr/>
        <a:lstStyle/>
        <a:p>
          <a:endParaRPr lang="en-US"/>
        </a:p>
      </dgm:t>
    </dgm:pt>
    <dgm:pt modelId="{BFC62316-AFBB-5A4A-A0A5-AE4CB9AB2BDD}">
      <dgm:prSet phldrT="[Text]"/>
      <dgm:spPr/>
      <dgm:t>
        <a:bodyPr/>
        <a:lstStyle/>
        <a:p>
          <a:r>
            <a:rPr lang="en-US" dirty="0" smtClean="0"/>
            <a:t>Connection</a:t>
          </a:r>
          <a:endParaRPr lang="en-US" dirty="0"/>
        </a:p>
      </dgm:t>
    </dgm:pt>
    <dgm:pt modelId="{AADAF42A-C70A-F046-9F83-0438A606214B}" type="parTrans" cxnId="{232967C5-70FF-A345-91E2-084946C22AB8}">
      <dgm:prSet/>
      <dgm:spPr/>
      <dgm:t>
        <a:bodyPr/>
        <a:lstStyle/>
        <a:p>
          <a:endParaRPr lang="en-US"/>
        </a:p>
      </dgm:t>
    </dgm:pt>
    <dgm:pt modelId="{35F563FC-BE68-DB4F-AE9A-2041E0F4264B}" type="sibTrans" cxnId="{232967C5-70FF-A345-91E2-084946C22AB8}">
      <dgm:prSet/>
      <dgm:spPr/>
      <dgm:t>
        <a:bodyPr/>
        <a:lstStyle/>
        <a:p>
          <a:endParaRPr lang="en-US"/>
        </a:p>
      </dgm:t>
    </dgm:pt>
    <dgm:pt modelId="{AC0BA3F6-07D9-AD40-A5C2-4A1493A852FF}">
      <dgm:prSet phldrT="[Text]"/>
      <dgm:spPr/>
      <dgm:t>
        <a:bodyPr/>
        <a:lstStyle/>
        <a:p>
          <a:r>
            <a:rPr lang="en-US" dirty="0" smtClean="0"/>
            <a:t>Advertiser</a:t>
          </a:r>
          <a:endParaRPr lang="en-US" dirty="0"/>
        </a:p>
      </dgm:t>
    </dgm:pt>
    <dgm:pt modelId="{D0E82F1E-3EB2-F544-927C-C5FFEAF76226}" type="parTrans" cxnId="{E0FC750F-1C27-C840-9A38-766BB46DEEDA}">
      <dgm:prSet/>
      <dgm:spPr/>
      <dgm:t>
        <a:bodyPr/>
        <a:lstStyle/>
        <a:p>
          <a:endParaRPr lang="en-US"/>
        </a:p>
      </dgm:t>
    </dgm:pt>
    <dgm:pt modelId="{12225F88-07A9-3344-9A84-E2C405E2991D}" type="sibTrans" cxnId="{E0FC750F-1C27-C840-9A38-766BB46DEEDA}">
      <dgm:prSet/>
      <dgm:spPr/>
      <dgm:t>
        <a:bodyPr/>
        <a:lstStyle/>
        <a:p>
          <a:endParaRPr lang="en-US"/>
        </a:p>
      </dgm:t>
    </dgm:pt>
    <dgm:pt modelId="{FFE1FCA6-C9B4-BE47-96D2-75FFB4CB0DD8}">
      <dgm:prSet phldrT="[Text]"/>
      <dgm:spPr/>
      <dgm:t>
        <a:bodyPr/>
        <a:lstStyle/>
        <a:p>
          <a:r>
            <a:rPr lang="en-US" dirty="0" smtClean="0"/>
            <a:t>Responder</a:t>
          </a:r>
          <a:endParaRPr lang="en-US" dirty="0"/>
        </a:p>
      </dgm:t>
    </dgm:pt>
    <dgm:pt modelId="{81F0441A-AAB1-5F41-865A-E3A5EF8A93EB}" type="parTrans" cxnId="{81E65620-7362-3648-B79B-86B1340CC877}">
      <dgm:prSet/>
      <dgm:spPr/>
      <dgm:t>
        <a:bodyPr/>
        <a:lstStyle/>
        <a:p>
          <a:endParaRPr lang="en-US"/>
        </a:p>
      </dgm:t>
    </dgm:pt>
    <dgm:pt modelId="{21160567-3225-AA41-BC54-52C505B3CDD8}" type="sibTrans" cxnId="{81E65620-7362-3648-B79B-86B1340CC877}">
      <dgm:prSet/>
      <dgm:spPr/>
      <dgm:t>
        <a:bodyPr/>
        <a:lstStyle/>
        <a:p>
          <a:endParaRPr lang="en-US"/>
        </a:p>
      </dgm:t>
    </dgm:pt>
    <dgm:pt modelId="{740F3D74-7DFD-B748-A9F4-69A428E9A196}" type="pres">
      <dgm:prSet presAssocID="{8F8EF3BD-C95E-534C-9A7A-0A10177892BF}" presName="mainComposite" presStyleCnt="0">
        <dgm:presLayoutVars>
          <dgm:chPref val="1"/>
          <dgm:dir/>
          <dgm:animOne val="branch"/>
          <dgm:animLvl val="lvl"/>
          <dgm:resizeHandles val="exact"/>
        </dgm:presLayoutVars>
      </dgm:prSet>
      <dgm:spPr/>
      <dgm:t>
        <a:bodyPr/>
        <a:lstStyle/>
        <a:p>
          <a:endParaRPr lang="en-US"/>
        </a:p>
      </dgm:t>
    </dgm:pt>
    <dgm:pt modelId="{8F74A556-AD5A-394D-931F-91D6B43709BF}" type="pres">
      <dgm:prSet presAssocID="{8F8EF3BD-C95E-534C-9A7A-0A10177892BF}" presName="hierFlow" presStyleCnt="0"/>
      <dgm:spPr/>
    </dgm:pt>
    <dgm:pt modelId="{A60FE0F5-A189-6343-88E7-39F13825CE04}" type="pres">
      <dgm:prSet presAssocID="{8F8EF3BD-C95E-534C-9A7A-0A10177892BF}" presName="firstBuf" presStyleCnt="0"/>
      <dgm:spPr/>
    </dgm:pt>
    <dgm:pt modelId="{FE58CC86-6C4D-9641-9178-587C47ABCF44}" type="pres">
      <dgm:prSet presAssocID="{8F8EF3BD-C95E-534C-9A7A-0A10177892BF}" presName="hierChild1" presStyleCnt="0">
        <dgm:presLayoutVars>
          <dgm:chPref val="1"/>
          <dgm:animOne val="branch"/>
          <dgm:animLvl val="lvl"/>
        </dgm:presLayoutVars>
      </dgm:prSet>
      <dgm:spPr/>
    </dgm:pt>
    <dgm:pt modelId="{3E222D91-910E-EE4C-9A1E-D0DCBC932FE0}" type="pres">
      <dgm:prSet presAssocID="{2EF0A4BD-5156-9940-BE33-2128EF1C4D86}" presName="Name14" presStyleCnt="0"/>
      <dgm:spPr/>
    </dgm:pt>
    <dgm:pt modelId="{6946B8E1-2E54-F441-893C-17CCAEC351F7}" type="pres">
      <dgm:prSet presAssocID="{2EF0A4BD-5156-9940-BE33-2128EF1C4D86}" presName="level1Shape" presStyleLbl="node0" presStyleIdx="0" presStyleCnt="1">
        <dgm:presLayoutVars>
          <dgm:chPref val="3"/>
        </dgm:presLayoutVars>
      </dgm:prSet>
      <dgm:spPr/>
      <dgm:t>
        <a:bodyPr/>
        <a:lstStyle/>
        <a:p>
          <a:endParaRPr lang="en-US"/>
        </a:p>
      </dgm:t>
    </dgm:pt>
    <dgm:pt modelId="{BD5689A9-D151-6940-A20F-1DA2EE37C158}" type="pres">
      <dgm:prSet presAssocID="{2EF0A4BD-5156-9940-BE33-2128EF1C4D86}" presName="hierChild2" presStyleCnt="0"/>
      <dgm:spPr/>
    </dgm:pt>
    <dgm:pt modelId="{EE4349EE-0856-F34E-829C-8C366DB5971D}" type="pres">
      <dgm:prSet presAssocID="{FAE469A4-3EF2-5242-A63B-806650510178}" presName="Name19" presStyleLbl="parChTrans1D2" presStyleIdx="0" presStyleCnt="2"/>
      <dgm:spPr/>
      <dgm:t>
        <a:bodyPr/>
        <a:lstStyle/>
        <a:p>
          <a:endParaRPr lang="en-US"/>
        </a:p>
      </dgm:t>
    </dgm:pt>
    <dgm:pt modelId="{2E54E5ED-4115-F944-8372-BBBC19A99F59}" type="pres">
      <dgm:prSet presAssocID="{2B216C72-7082-7F4C-98E5-E1EEE0CDFFBD}" presName="Name21" presStyleCnt="0"/>
      <dgm:spPr/>
    </dgm:pt>
    <dgm:pt modelId="{2275AE8A-C6F4-6448-BF26-8F51AEA427DC}" type="pres">
      <dgm:prSet presAssocID="{2B216C72-7082-7F4C-98E5-E1EEE0CDFFBD}" presName="level2Shape" presStyleLbl="node2" presStyleIdx="0" presStyleCnt="2"/>
      <dgm:spPr/>
      <dgm:t>
        <a:bodyPr/>
        <a:lstStyle/>
        <a:p>
          <a:endParaRPr lang="en-US"/>
        </a:p>
      </dgm:t>
    </dgm:pt>
    <dgm:pt modelId="{18518E52-0707-A143-AE89-734496CF5BE6}" type="pres">
      <dgm:prSet presAssocID="{2B216C72-7082-7F4C-98E5-E1EEE0CDFFBD}" presName="hierChild3" presStyleCnt="0"/>
      <dgm:spPr/>
    </dgm:pt>
    <dgm:pt modelId="{F4F90588-112A-C048-9D36-F331B51FA655}" type="pres">
      <dgm:prSet presAssocID="{6BD6FCEE-3704-FC49-9FD1-BA53BF91CB98}" presName="Name19" presStyleLbl="parChTrans1D3" presStyleIdx="0" presStyleCnt="2"/>
      <dgm:spPr/>
      <dgm:t>
        <a:bodyPr/>
        <a:lstStyle/>
        <a:p>
          <a:endParaRPr lang="en-US"/>
        </a:p>
      </dgm:t>
    </dgm:pt>
    <dgm:pt modelId="{B1FDD749-DA01-5049-9459-C568EB6CCA0D}" type="pres">
      <dgm:prSet presAssocID="{0EA25A6F-40DB-BD40-9792-4F8D0F34312A}" presName="Name21" presStyleCnt="0"/>
      <dgm:spPr/>
    </dgm:pt>
    <dgm:pt modelId="{0EC23D82-F880-3C43-A895-AF6F9DA5E1B1}" type="pres">
      <dgm:prSet presAssocID="{0EA25A6F-40DB-BD40-9792-4F8D0F34312A}" presName="level2Shape" presStyleLbl="node3" presStyleIdx="0" presStyleCnt="2"/>
      <dgm:spPr/>
      <dgm:t>
        <a:bodyPr/>
        <a:lstStyle/>
        <a:p>
          <a:endParaRPr lang="en-US"/>
        </a:p>
      </dgm:t>
    </dgm:pt>
    <dgm:pt modelId="{5446F6C7-FC85-7948-AC6C-31972AC84FA2}" type="pres">
      <dgm:prSet presAssocID="{0EA25A6F-40DB-BD40-9792-4F8D0F34312A}" presName="hierChild3" presStyleCnt="0"/>
      <dgm:spPr/>
    </dgm:pt>
    <dgm:pt modelId="{06C43D50-2449-3C4A-99B3-AB7CCFAC7708}" type="pres">
      <dgm:prSet presAssocID="{D0E82F1E-3EB2-F544-927C-C5FFEAF76226}" presName="Name19" presStyleLbl="parChTrans1D2" presStyleIdx="1" presStyleCnt="2"/>
      <dgm:spPr/>
      <dgm:t>
        <a:bodyPr/>
        <a:lstStyle/>
        <a:p>
          <a:endParaRPr lang="en-US"/>
        </a:p>
      </dgm:t>
    </dgm:pt>
    <dgm:pt modelId="{57091101-4051-A947-8D60-FE799470582B}" type="pres">
      <dgm:prSet presAssocID="{AC0BA3F6-07D9-AD40-A5C2-4A1493A852FF}" presName="Name21" presStyleCnt="0"/>
      <dgm:spPr/>
    </dgm:pt>
    <dgm:pt modelId="{838C4B2C-939A-2146-8619-D1DC8D861992}" type="pres">
      <dgm:prSet presAssocID="{AC0BA3F6-07D9-AD40-A5C2-4A1493A852FF}" presName="level2Shape" presStyleLbl="node2" presStyleIdx="1" presStyleCnt="2"/>
      <dgm:spPr/>
      <dgm:t>
        <a:bodyPr/>
        <a:lstStyle/>
        <a:p>
          <a:endParaRPr lang="en-US"/>
        </a:p>
      </dgm:t>
    </dgm:pt>
    <dgm:pt modelId="{06DFDEF0-3428-2C44-9787-472D4ACB5089}" type="pres">
      <dgm:prSet presAssocID="{AC0BA3F6-07D9-AD40-A5C2-4A1493A852FF}" presName="hierChild3" presStyleCnt="0"/>
      <dgm:spPr/>
    </dgm:pt>
    <dgm:pt modelId="{A97780F1-1735-014A-A7D8-016ADDA8C933}" type="pres">
      <dgm:prSet presAssocID="{81F0441A-AAB1-5F41-865A-E3A5EF8A93EB}" presName="Name19" presStyleLbl="parChTrans1D3" presStyleIdx="1" presStyleCnt="2"/>
      <dgm:spPr/>
      <dgm:t>
        <a:bodyPr/>
        <a:lstStyle/>
        <a:p>
          <a:endParaRPr lang="en-US"/>
        </a:p>
      </dgm:t>
    </dgm:pt>
    <dgm:pt modelId="{EDA0A0A0-A0DC-4642-AB0C-C00F23FEFECE}" type="pres">
      <dgm:prSet presAssocID="{FFE1FCA6-C9B4-BE47-96D2-75FFB4CB0DD8}" presName="Name21" presStyleCnt="0"/>
      <dgm:spPr/>
    </dgm:pt>
    <dgm:pt modelId="{2D433A36-7BC1-BB48-8600-62DC61F5159E}" type="pres">
      <dgm:prSet presAssocID="{FFE1FCA6-C9B4-BE47-96D2-75FFB4CB0DD8}" presName="level2Shape" presStyleLbl="node3" presStyleIdx="1" presStyleCnt="2"/>
      <dgm:spPr/>
      <dgm:t>
        <a:bodyPr/>
        <a:lstStyle/>
        <a:p>
          <a:endParaRPr lang="en-US"/>
        </a:p>
      </dgm:t>
    </dgm:pt>
    <dgm:pt modelId="{DCF08497-0879-9F4D-9587-E8C1E4C5B7FA}" type="pres">
      <dgm:prSet presAssocID="{FFE1FCA6-C9B4-BE47-96D2-75FFB4CB0DD8}" presName="hierChild3" presStyleCnt="0"/>
      <dgm:spPr/>
    </dgm:pt>
    <dgm:pt modelId="{F8703866-7C17-764D-B795-29842210FBD8}" type="pres">
      <dgm:prSet presAssocID="{8F8EF3BD-C95E-534C-9A7A-0A10177892BF}" presName="bgShapesFlow" presStyleCnt="0"/>
      <dgm:spPr/>
    </dgm:pt>
    <dgm:pt modelId="{05801086-080C-2E41-A242-ECB8CEE88DA4}" type="pres">
      <dgm:prSet presAssocID="{B7658168-C54C-3345-891B-5EEF6BC2E790}" presName="rectComp" presStyleCnt="0"/>
      <dgm:spPr/>
    </dgm:pt>
    <dgm:pt modelId="{66BA1389-58E4-DE40-9CB7-C5BA8D1A7A03}" type="pres">
      <dgm:prSet presAssocID="{B7658168-C54C-3345-891B-5EEF6BC2E790}" presName="bgRect" presStyleLbl="bgShp" presStyleIdx="0" presStyleCnt="3"/>
      <dgm:spPr/>
      <dgm:t>
        <a:bodyPr/>
        <a:lstStyle/>
        <a:p>
          <a:endParaRPr lang="en-US"/>
        </a:p>
      </dgm:t>
    </dgm:pt>
    <dgm:pt modelId="{F4311F47-5ABB-3C4B-A235-D5BB41F23548}" type="pres">
      <dgm:prSet presAssocID="{B7658168-C54C-3345-891B-5EEF6BC2E790}" presName="bgRectTx" presStyleLbl="bgShp" presStyleIdx="0" presStyleCnt="3">
        <dgm:presLayoutVars>
          <dgm:bulletEnabled val="1"/>
        </dgm:presLayoutVars>
      </dgm:prSet>
      <dgm:spPr/>
      <dgm:t>
        <a:bodyPr/>
        <a:lstStyle/>
        <a:p>
          <a:endParaRPr lang="en-US"/>
        </a:p>
      </dgm:t>
    </dgm:pt>
    <dgm:pt modelId="{7E8F58D7-1559-6241-896D-4BDC8AD712E0}" type="pres">
      <dgm:prSet presAssocID="{B7658168-C54C-3345-891B-5EEF6BC2E790}" presName="spComp" presStyleCnt="0"/>
      <dgm:spPr/>
    </dgm:pt>
    <dgm:pt modelId="{69475E27-36F3-1E4D-91E5-D6EDD329D9A0}" type="pres">
      <dgm:prSet presAssocID="{B7658168-C54C-3345-891B-5EEF6BC2E790}" presName="vSp" presStyleCnt="0"/>
      <dgm:spPr/>
    </dgm:pt>
    <dgm:pt modelId="{70CED68B-383E-7F4A-AB8C-0D79ED4D65D9}" type="pres">
      <dgm:prSet presAssocID="{9CC13C03-F055-0F47-A44E-E126ADCEC309}" presName="rectComp" presStyleCnt="0"/>
      <dgm:spPr/>
    </dgm:pt>
    <dgm:pt modelId="{07AD29E8-83B7-4B4E-BB90-4BBABDF06A50}" type="pres">
      <dgm:prSet presAssocID="{9CC13C03-F055-0F47-A44E-E126ADCEC309}" presName="bgRect" presStyleLbl="bgShp" presStyleIdx="1" presStyleCnt="3"/>
      <dgm:spPr/>
      <dgm:t>
        <a:bodyPr/>
        <a:lstStyle/>
        <a:p>
          <a:endParaRPr lang="en-US"/>
        </a:p>
      </dgm:t>
    </dgm:pt>
    <dgm:pt modelId="{78D20FDF-93B7-A749-B1B3-F408CE70B6A6}" type="pres">
      <dgm:prSet presAssocID="{9CC13C03-F055-0F47-A44E-E126ADCEC309}" presName="bgRectTx" presStyleLbl="bgShp" presStyleIdx="1" presStyleCnt="3">
        <dgm:presLayoutVars>
          <dgm:bulletEnabled val="1"/>
        </dgm:presLayoutVars>
      </dgm:prSet>
      <dgm:spPr/>
      <dgm:t>
        <a:bodyPr/>
        <a:lstStyle/>
        <a:p>
          <a:endParaRPr lang="en-US"/>
        </a:p>
      </dgm:t>
    </dgm:pt>
    <dgm:pt modelId="{7A89E545-96D1-234E-A890-65E21ED33A34}" type="pres">
      <dgm:prSet presAssocID="{9CC13C03-F055-0F47-A44E-E126ADCEC309}" presName="spComp" presStyleCnt="0"/>
      <dgm:spPr/>
    </dgm:pt>
    <dgm:pt modelId="{32AB849C-8732-2145-850D-0D6339430676}" type="pres">
      <dgm:prSet presAssocID="{9CC13C03-F055-0F47-A44E-E126ADCEC309}" presName="vSp" presStyleCnt="0"/>
      <dgm:spPr/>
    </dgm:pt>
    <dgm:pt modelId="{29A4D72B-56D3-C046-80BB-D35E00478904}" type="pres">
      <dgm:prSet presAssocID="{BFC62316-AFBB-5A4A-A0A5-AE4CB9AB2BDD}" presName="rectComp" presStyleCnt="0"/>
      <dgm:spPr/>
    </dgm:pt>
    <dgm:pt modelId="{C4BD23DB-A315-C14E-BE42-692D4BC2AB7F}" type="pres">
      <dgm:prSet presAssocID="{BFC62316-AFBB-5A4A-A0A5-AE4CB9AB2BDD}" presName="bgRect" presStyleLbl="bgShp" presStyleIdx="2" presStyleCnt="3"/>
      <dgm:spPr/>
      <dgm:t>
        <a:bodyPr/>
        <a:lstStyle/>
        <a:p>
          <a:endParaRPr lang="en-US"/>
        </a:p>
      </dgm:t>
    </dgm:pt>
    <dgm:pt modelId="{4F075BF1-85EB-5747-8165-F99EB7EA7DB3}" type="pres">
      <dgm:prSet presAssocID="{BFC62316-AFBB-5A4A-A0A5-AE4CB9AB2BDD}" presName="bgRectTx" presStyleLbl="bgShp" presStyleIdx="2" presStyleCnt="3">
        <dgm:presLayoutVars>
          <dgm:bulletEnabled val="1"/>
        </dgm:presLayoutVars>
      </dgm:prSet>
      <dgm:spPr/>
      <dgm:t>
        <a:bodyPr/>
        <a:lstStyle/>
        <a:p>
          <a:endParaRPr lang="en-US"/>
        </a:p>
      </dgm:t>
    </dgm:pt>
  </dgm:ptLst>
  <dgm:cxnLst>
    <dgm:cxn modelId="{A60769FD-2DDD-7E42-BE82-F4223E4A9D80}" type="presOf" srcId="{B7658168-C54C-3345-891B-5EEF6BC2E790}" destId="{F4311F47-5ABB-3C4B-A235-D5BB41F23548}" srcOrd="1" destOrd="0" presId="urn:microsoft.com/office/officeart/2005/8/layout/hierarchy6"/>
    <dgm:cxn modelId="{816BB2AE-24E6-B843-82DA-C556F475D87B}" type="presOf" srcId="{FAE469A4-3EF2-5242-A63B-806650510178}" destId="{EE4349EE-0856-F34E-829C-8C366DB5971D}" srcOrd="0" destOrd="0" presId="urn:microsoft.com/office/officeart/2005/8/layout/hierarchy6"/>
    <dgm:cxn modelId="{BBF1309C-7334-9D44-AE7F-900D8517B555}" srcId="{8F8EF3BD-C95E-534C-9A7A-0A10177892BF}" destId="{2EF0A4BD-5156-9940-BE33-2128EF1C4D86}" srcOrd="0" destOrd="0" parTransId="{53747546-F163-7848-BF52-213A03DF5360}" sibTransId="{576B1396-1A51-7943-88D0-F7D8ED1C93AF}"/>
    <dgm:cxn modelId="{E7FAD357-6770-1847-97FE-798D4FA85773}" type="presOf" srcId="{FFE1FCA6-C9B4-BE47-96D2-75FFB4CB0DD8}" destId="{2D433A36-7BC1-BB48-8600-62DC61F5159E}" srcOrd="0" destOrd="0" presId="urn:microsoft.com/office/officeart/2005/8/layout/hierarchy6"/>
    <dgm:cxn modelId="{F2E83415-42FF-FF43-8D1D-60DF3A9FC7FA}" type="presOf" srcId="{9CC13C03-F055-0F47-A44E-E126ADCEC309}" destId="{07AD29E8-83B7-4B4E-BB90-4BBABDF06A50}" srcOrd="0" destOrd="0" presId="urn:microsoft.com/office/officeart/2005/8/layout/hierarchy6"/>
    <dgm:cxn modelId="{097D9339-79FC-5145-88AE-8BF31DB1B2DC}" type="presOf" srcId="{AC0BA3F6-07D9-AD40-A5C2-4A1493A852FF}" destId="{838C4B2C-939A-2146-8619-D1DC8D861992}" srcOrd="0" destOrd="0" presId="urn:microsoft.com/office/officeart/2005/8/layout/hierarchy6"/>
    <dgm:cxn modelId="{232967C5-70FF-A345-91E2-084946C22AB8}" srcId="{8F8EF3BD-C95E-534C-9A7A-0A10177892BF}" destId="{BFC62316-AFBB-5A4A-A0A5-AE4CB9AB2BDD}" srcOrd="3" destOrd="0" parTransId="{AADAF42A-C70A-F046-9F83-0438A606214B}" sibTransId="{35F563FC-BE68-DB4F-AE9A-2041E0F4264B}"/>
    <dgm:cxn modelId="{59465A17-7360-D048-A6DC-ACFA9C219EEA}" srcId="{2EF0A4BD-5156-9940-BE33-2128EF1C4D86}" destId="{2B216C72-7082-7F4C-98E5-E1EEE0CDFFBD}" srcOrd="0" destOrd="0" parTransId="{FAE469A4-3EF2-5242-A63B-806650510178}" sibTransId="{4300D866-5BA1-6649-9AB6-B444F2C4E282}"/>
    <dgm:cxn modelId="{2A91148A-E0E8-EE46-89D3-26FB3069C004}" srcId="{8F8EF3BD-C95E-534C-9A7A-0A10177892BF}" destId="{B7658168-C54C-3345-891B-5EEF6BC2E790}" srcOrd="1" destOrd="0" parTransId="{7EFA0B2A-54E6-2447-B690-23EE9706D409}" sibTransId="{73E4603D-BBE1-D749-AEB7-0B890730A3C7}"/>
    <dgm:cxn modelId="{B8AC7E2B-C793-4040-BFB8-E218BC3853B7}" type="presOf" srcId="{BFC62316-AFBB-5A4A-A0A5-AE4CB9AB2BDD}" destId="{C4BD23DB-A315-C14E-BE42-692D4BC2AB7F}" srcOrd="0" destOrd="0" presId="urn:microsoft.com/office/officeart/2005/8/layout/hierarchy6"/>
    <dgm:cxn modelId="{F72D6957-D470-4C45-AAA6-37E61DC57EE4}" type="presOf" srcId="{9CC13C03-F055-0F47-A44E-E126ADCEC309}" destId="{78D20FDF-93B7-A749-B1B3-F408CE70B6A6}" srcOrd="1" destOrd="0" presId="urn:microsoft.com/office/officeart/2005/8/layout/hierarchy6"/>
    <dgm:cxn modelId="{8ABAC2AC-4C70-5847-8352-26F94D6E0501}" type="presOf" srcId="{81F0441A-AAB1-5F41-865A-E3A5EF8A93EB}" destId="{A97780F1-1735-014A-A7D8-016ADDA8C933}" srcOrd="0" destOrd="0" presId="urn:microsoft.com/office/officeart/2005/8/layout/hierarchy6"/>
    <dgm:cxn modelId="{2C16B856-8C6F-F14E-A66F-5840BC60FFDE}" type="presOf" srcId="{0EA25A6F-40DB-BD40-9792-4F8D0F34312A}" destId="{0EC23D82-F880-3C43-A895-AF6F9DA5E1B1}" srcOrd="0" destOrd="0" presId="urn:microsoft.com/office/officeart/2005/8/layout/hierarchy6"/>
    <dgm:cxn modelId="{0135C28F-F7B8-E34D-BD22-499E990152FA}" type="presOf" srcId="{2B216C72-7082-7F4C-98E5-E1EEE0CDFFBD}" destId="{2275AE8A-C6F4-6448-BF26-8F51AEA427DC}" srcOrd="0" destOrd="0" presId="urn:microsoft.com/office/officeart/2005/8/layout/hierarchy6"/>
    <dgm:cxn modelId="{82281F88-416A-4C4B-9182-691643DE2E53}" type="presOf" srcId="{2EF0A4BD-5156-9940-BE33-2128EF1C4D86}" destId="{6946B8E1-2E54-F441-893C-17CCAEC351F7}" srcOrd="0" destOrd="0" presId="urn:microsoft.com/office/officeart/2005/8/layout/hierarchy6"/>
    <dgm:cxn modelId="{81E65620-7362-3648-B79B-86B1340CC877}" srcId="{AC0BA3F6-07D9-AD40-A5C2-4A1493A852FF}" destId="{FFE1FCA6-C9B4-BE47-96D2-75FFB4CB0DD8}" srcOrd="0" destOrd="0" parTransId="{81F0441A-AAB1-5F41-865A-E3A5EF8A93EB}" sibTransId="{21160567-3225-AA41-BC54-52C505B3CDD8}"/>
    <dgm:cxn modelId="{ECE3E5B6-6356-344B-BC31-7A87A5DE99F8}" srcId="{2B216C72-7082-7F4C-98E5-E1EEE0CDFFBD}" destId="{0EA25A6F-40DB-BD40-9792-4F8D0F34312A}" srcOrd="0" destOrd="0" parTransId="{6BD6FCEE-3704-FC49-9FD1-BA53BF91CB98}" sibTransId="{6D036AA6-41D2-1E42-A23E-28106EAC692E}"/>
    <dgm:cxn modelId="{C944491D-8B87-1C40-92B4-591A6A92A89D}" type="presOf" srcId="{8F8EF3BD-C95E-534C-9A7A-0A10177892BF}" destId="{740F3D74-7DFD-B748-A9F4-69A428E9A196}" srcOrd="0" destOrd="0" presId="urn:microsoft.com/office/officeart/2005/8/layout/hierarchy6"/>
    <dgm:cxn modelId="{E0FC750F-1C27-C840-9A38-766BB46DEEDA}" srcId="{2EF0A4BD-5156-9940-BE33-2128EF1C4D86}" destId="{AC0BA3F6-07D9-AD40-A5C2-4A1493A852FF}" srcOrd="1" destOrd="0" parTransId="{D0E82F1E-3EB2-F544-927C-C5FFEAF76226}" sibTransId="{12225F88-07A9-3344-9A84-E2C405E2991D}"/>
    <dgm:cxn modelId="{0D30023F-091C-6C4A-B6B3-99CEDC6E8BB8}" type="presOf" srcId="{D0E82F1E-3EB2-F544-927C-C5FFEAF76226}" destId="{06C43D50-2449-3C4A-99B3-AB7CCFAC7708}" srcOrd="0" destOrd="0" presId="urn:microsoft.com/office/officeart/2005/8/layout/hierarchy6"/>
    <dgm:cxn modelId="{87E873D8-8C5C-3648-8879-C862C707E68A}" type="presOf" srcId="{BFC62316-AFBB-5A4A-A0A5-AE4CB9AB2BDD}" destId="{4F075BF1-85EB-5747-8165-F99EB7EA7DB3}" srcOrd="1" destOrd="0" presId="urn:microsoft.com/office/officeart/2005/8/layout/hierarchy6"/>
    <dgm:cxn modelId="{ABC692EE-BBA5-4345-81EF-DECB8FA26A0B}" srcId="{8F8EF3BD-C95E-534C-9A7A-0A10177892BF}" destId="{9CC13C03-F055-0F47-A44E-E126ADCEC309}" srcOrd="2" destOrd="0" parTransId="{EF0C15AB-7F7E-684C-88C9-DB7058178C94}" sibTransId="{6FDF6B5B-9D5F-0E4C-A056-595DC0D8841E}"/>
    <dgm:cxn modelId="{A7AE7A53-6DF7-CB42-8588-E2DA02CF19A8}" type="presOf" srcId="{B7658168-C54C-3345-891B-5EEF6BC2E790}" destId="{66BA1389-58E4-DE40-9CB7-C5BA8D1A7A03}" srcOrd="0" destOrd="0" presId="urn:microsoft.com/office/officeart/2005/8/layout/hierarchy6"/>
    <dgm:cxn modelId="{B975F5B0-5896-6F4C-B7F5-B405EFB73F9A}" type="presOf" srcId="{6BD6FCEE-3704-FC49-9FD1-BA53BF91CB98}" destId="{F4F90588-112A-C048-9D36-F331B51FA655}" srcOrd="0" destOrd="0" presId="urn:microsoft.com/office/officeart/2005/8/layout/hierarchy6"/>
    <dgm:cxn modelId="{2D7E8F23-E4AA-304C-A4DD-50A6CAC7D0DE}" type="presParOf" srcId="{740F3D74-7DFD-B748-A9F4-69A428E9A196}" destId="{8F74A556-AD5A-394D-931F-91D6B43709BF}" srcOrd="0" destOrd="0" presId="urn:microsoft.com/office/officeart/2005/8/layout/hierarchy6"/>
    <dgm:cxn modelId="{96F30D75-F420-7141-B9AF-68A7470A2A6D}" type="presParOf" srcId="{8F74A556-AD5A-394D-931F-91D6B43709BF}" destId="{A60FE0F5-A189-6343-88E7-39F13825CE04}" srcOrd="0" destOrd="0" presId="urn:microsoft.com/office/officeart/2005/8/layout/hierarchy6"/>
    <dgm:cxn modelId="{51B16211-AC5D-8F4E-A8D7-DDDBF58DB6B7}" type="presParOf" srcId="{8F74A556-AD5A-394D-931F-91D6B43709BF}" destId="{FE58CC86-6C4D-9641-9178-587C47ABCF44}" srcOrd="1" destOrd="0" presId="urn:microsoft.com/office/officeart/2005/8/layout/hierarchy6"/>
    <dgm:cxn modelId="{9FEA04E7-902A-6C4B-8203-68DB0DD394A6}" type="presParOf" srcId="{FE58CC86-6C4D-9641-9178-587C47ABCF44}" destId="{3E222D91-910E-EE4C-9A1E-D0DCBC932FE0}" srcOrd="0" destOrd="0" presId="urn:microsoft.com/office/officeart/2005/8/layout/hierarchy6"/>
    <dgm:cxn modelId="{156E50FB-4EE4-2542-BC0D-F8C4FC29E549}" type="presParOf" srcId="{3E222D91-910E-EE4C-9A1E-D0DCBC932FE0}" destId="{6946B8E1-2E54-F441-893C-17CCAEC351F7}" srcOrd="0" destOrd="0" presId="urn:microsoft.com/office/officeart/2005/8/layout/hierarchy6"/>
    <dgm:cxn modelId="{0B18176A-9E26-574D-9827-70320829C56E}" type="presParOf" srcId="{3E222D91-910E-EE4C-9A1E-D0DCBC932FE0}" destId="{BD5689A9-D151-6940-A20F-1DA2EE37C158}" srcOrd="1" destOrd="0" presId="urn:microsoft.com/office/officeart/2005/8/layout/hierarchy6"/>
    <dgm:cxn modelId="{B6585FF4-2EB9-C341-9EAC-9A5EBDA2BB60}" type="presParOf" srcId="{BD5689A9-D151-6940-A20F-1DA2EE37C158}" destId="{EE4349EE-0856-F34E-829C-8C366DB5971D}" srcOrd="0" destOrd="0" presId="urn:microsoft.com/office/officeart/2005/8/layout/hierarchy6"/>
    <dgm:cxn modelId="{D82BD76B-8E85-5840-B6F2-7A4B3005B2C4}" type="presParOf" srcId="{BD5689A9-D151-6940-A20F-1DA2EE37C158}" destId="{2E54E5ED-4115-F944-8372-BBBC19A99F59}" srcOrd="1" destOrd="0" presId="urn:microsoft.com/office/officeart/2005/8/layout/hierarchy6"/>
    <dgm:cxn modelId="{0AEDF1B8-96E8-A444-B418-8CCED2C6FF42}" type="presParOf" srcId="{2E54E5ED-4115-F944-8372-BBBC19A99F59}" destId="{2275AE8A-C6F4-6448-BF26-8F51AEA427DC}" srcOrd="0" destOrd="0" presId="urn:microsoft.com/office/officeart/2005/8/layout/hierarchy6"/>
    <dgm:cxn modelId="{6ABCEF7A-1CBD-6846-BEBB-8B68920E8128}" type="presParOf" srcId="{2E54E5ED-4115-F944-8372-BBBC19A99F59}" destId="{18518E52-0707-A143-AE89-734496CF5BE6}" srcOrd="1" destOrd="0" presId="urn:microsoft.com/office/officeart/2005/8/layout/hierarchy6"/>
    <dgm:cxn modelId="{06F2465A-07AE-1E43-8E7D-438072C3987B}" type="presParOf" srcId="{18518E52-0707-A143-AE89-734496CF5BE6}" destId="{F4F90588-112A-C048-9D36-F331B51FA655}" srcOrd="0" destOrd="0" presId="urn:microsoft.com/office/officeart/2005/8/layout/hierarchy6"/>
    <dgm:cxn modelId="{5FDC81E3-C2D8-874D-8DD2-0BC3AD4340D5}" type="presParOf" srcId="{18518E52-0707-A143-AE89-734496CF5BE6}" destId="{B1FDD749-DA01-5049-9459-C568EB6CCA0D}" srcOrd="1" destOrd="0" presId="urn:microsoft.com/office/officeart/2005/8/layout/hierarchy6"/>
    <dgm:cxn modelId="{0546DFAE-6FCD-5140-A997-A3138E3BE4C9}" type="presParOf" srcId="{B1FDD749-DA01-5049-9459-C568EB6CCA0D}" destId="{0EC23D82-F880-3C43-A895-AF6F9DA5E1B1}" srcOrd="0" destOrd="0" presId="urn:microsoft.com/office/officeart/2005/8/layout/hierarchy6"/>
    <dgm:cxn modelId="{7910B42C-0AF2-C44D-BC61-C51F4A11D306}" type="presParOf" srcId="{B1FDD749-DA01-5049-9459-C568EB6CCA0D}" destId="{5446F6C7-FC85-7948-AC6C-31972AC84FA2}" srcOrd="1" destOrd="0" presId="urn:microsoft.com/office/officeart/2005/8/layout/hierarchy6"/>
    <dgm:cxn modelId="{CE353F61-6550-BD4B-8CD2-004A38F9EDAE}" type="presParOf" srcId="{BD5689A9-D151-6940-A20F-1DA2EE37C158}" destId="{06C43D50-2449-3C4A-99B3-AB7CCFAC7708}" srcOrd="2" destOrd="0" presId="urn:microsoft.com/office/officeart/2005/8/layout/hierarchy6"/>
    <dgm:cxn modelId="{B81FDF25-2521-C442-B3CF-31536730CE89}" type="presParOf" srcId="{BD5689A9-D151-6940-A20F-1DA2EE37C158}" destId="{57091101-4051-A947-8D60-FE799470582B}" srcOrd="3" destOrd="0" presId="urn:microsoft.com/office/officeart/2005/8/layout/hierarchy6"/>
    <dgm:cxn modelId="{7655739F-340B-CF40-9AEA-754EB39C9BF8}" type="presParOf" srcId="{57091101-4051-A947-8D60-FE799470582B}" destId="{838C4B2C-939A-2146-8619-D1DC8D861992}" srcOrd="0" destOrd="0" presId="urn:microsoft.com/office/officeart/2005/8/layout/hierarchy6"/>
    <dgm:cxn modelId="{62AE7650-0CBE-DE43-8149-018A9246416D}" type="presParOf" srcId="{57091101-4051-A947-8D60-FE799470582B}" destId="{06DFDEF0-3428-2C44-9787-472D4ACB5089}" srcOrd="1" destOrd="0" presId="urn:microsoft.com/office/officeart/2005/8/layout/hierarchy6"/>
    <dgm:cxn modelId="{6E8F0274-D61E-0549-B700-51516699132B}" type="presParOf" srcId="{06DFDEF0-3428-2C44-9787-472D4ACB5089}" destId="{A97780F1-1735-014A-A7D8-016ADDA8C933}" srcOrd="0" destOrd="0" presId="urn:microsoft.com/office/officeart/2005/8/layout/hierarchy6"/>
    <dgm:cxn modelId="{32780F87-4A09-FA44-B607-F2676479D41E}" type="presParOf" srcId="{06DFDEF0-3428-2C44-9787-472D4ACB5089}" destId="{EDA0A0A0-A0DC-4642-AB0C-C00F23FEFECE}" srcOrd="1" destOrd="0" presId="urn:microsoft.com/office/officeart/2005/8/layout/hierarchy6"/>
    <dgm:cxn modelId="{3FB41BB6-E394-1D4F-BD9D-1FCFDE82ED70}" type="presParOf" srcId="{EDA0A0A0-A0DC-4642-AB0C-C00F23FEFECE}" destId="{2D433A36-7BC1-BB48-8600-62DC61F5159E}" srcOrd="0" destOrd="0" presId="urn:microsoft.com/office/officeart/2005/8/layout/hierarchy6"/>
    <dgm:cxn modelId="{8586E4C7-981B-1041-A91A-14CC515D1757}" type="presParOf" srcId="{EDA0A0A0-A0DC-4642-AB0C-C00F23FEFECE}" destId="{DCF08497-0879-9F4D-9587-E8C1E4C5B7FA}" srcOrd="1" destOrd="0" presId="urn:microsoft.com/office/officeart/2005/8/layout/hierarchy6"/>
    <dgm:cxn modelId="{D1A4CC7B-57B3-8A48-8173-0397CD22346A}" type="presParOf" srcId="{740F3D74-7DFD-B748-A9F4-69A428E9A196}" destId="{F8703866-7C17-764D-B795-29842210FBD8}" srcOrd="1" destOrd="0" presId="urn:microsoft.com/office/officeart/2005/8/layout/hierarchy6"/>
    <dgm:cxn modelId="{EC43CFD7-5989-9146-BF63-05E196B4490E}" type="presParOf" srcId="{F8703866-7C17-764D-B795-29842210FBD8}" destId="{05801086-080C-2E41-A242-ECB8CEE88DA4}" srcOrd="0" destOrd="0" presId="urn:microsoft.com/office/officeart/2005/8/layout/hierarchy6"/>
    <dgm:cxn modelId="{0EDA2845-BE6C-E143-9334-1C9BBD854D4B}" type="presParOf" srcId="{05801086-080C-2E41-A242-ECB8CEE88DA4}" destId="{66BA1389-58E4-DE40-9CB7-C5BA8D1A7A03}" srcOrd="0" destOrd="0" presId="urn:microsoft.com/office/officeart/2005/8/layout/hierarchy6"/>
    <dgm:cxn modelId="{18D5884B-DEEE-7A46-B3C8-5337A6149F20}" type="presParOf" srcId="{05801086-080C-2E41-A242-ECB8CEE88DA4}" destId="{F4311F47-5ABB-3C4B-A235-D5BB41F23548}" srcOrd="1" destOrd="0" presId="urn:microsoft.com/office/officeart/2005/8/layout/hierarchy6"/>
    <dgm:cxn modelId="{E83256BE-2B8A-914B-B46C-8018B4F61C3E}" type="presParOf" srcId="{F8703866-7C17-764D-B795-29842210FBD8}" destId="{7E8F58D7-1559-6241-896D-4BDC8AD712E0}" srcOrd="1" destOrd="0" presId="urn:microsoft.com/office/officeart/2005/8/layout/hierarchy6"/>
    <dgm:cxn modelId="{0574CE82-FCDC-A543-B687-0E71E5AD425F}" type="presParOf" srcId="{7E8F58D7-1559-6241-896D-4BDC8AD712E0}" destId="{69475E27-36F3-1E4D-91E5-D6EDD329D9A0}" srcOrd="0" destOrd="0" presId="urn:microsoft.com/office/officeart/2005/8/layout/hierarchy6"/>
    <dgm:cxn modelId="{6CA15453-1BF9-B644-A737-BD9D8DBA785E}" type="presParOf" srcId="{F8703866-7C17-764D-B795-29842210FBD8}" destId="{70CED68B-383E-7F4A-AB8C-0D79ED4D65D9}" srcOrd="2" destOrd="0" presId="urn:microsoft.com/office/officeart/2005/8/layout/hierarchy6"/>
    <dgm:cxn modelId="{46CBB051-108D-504D-A811-667EFBF39403}" type="presParOf" srcId="{70CED68B-383E-7F4A-AB8C-0D79ED4D65D9}" destId="{07AD29E8-83B7-4B4E-BB90-4BBABDF06A50}" srcOrd="0" destOrd="0" presId="urn:microsoft.com/office/officeart/2005/8/layout/hierarchy6"/>
    <dgm:cxn modelId="{403E1F80-EDB6-4647-915B-BF2C2E7732EE}" type="presParOf" srcId="{70CED68B-383E-7F4A-AB8C-0D79ED4D65D9}" destId="{78D20FDF-93B7-A749-B1B3-F408CE70B6A6}" srcOrd="1" destOrd="0" presId="urn:microsoft.com/office/officeart/2005/8/layout/hierarchy6"/>
    <dgm:cxn modelId="{6DF3E28D-B24A-3441-8FAB-5FF835D01B72}" type="presParOf" srcId="{F8703866-7C17-764D-B795-29842210FBD8}" destId="{7A89E545-96D1-234E-A890-65E21ED33A34}" srcOrd="3" destOrd="0" presId="urn:microsoft.com/office/officeart/2005/8/layout/hierarchy6"/>
    <dgm:cxn modelId="{2EC0A15A-6330-844F-984E-05C87A8B4E2E}" type="presParOf" srcId="{7A89E545-96D1-234E-A890-65E21ED33A34}" destId="{32AB849C-8732-2145-850D-0D6339430676}" srcOrd="0" destOrd="0" presId="urn:microsoft.com/office/officeart/2005/8/layout/hierarchy6"/>
    <dgm:cxn modelId="{9484CEE3-79A6-9449-BA56-34F8CAC430E4}" type="presParOf" srcId="{F8703866-7C17-764D-B795-29842210FBD8}" destId="{29A4D72B-56D3-C046-80BB-D35E00478904}" srcOrd="4" destOrd="0" presId="urn:microsoft.com/office/officeart/2005/8/layout/hierarchy6"/>
    <dgm:cxn modelId="{1DAE1BA3-652A-F444-8351-CD633D3311A5}" type="presParOf" srcId="{29A4D72B-56D3-C046-80BB-D35E00478904}" destId="{C4BD23DB-A315-C14E-BE42-692D4BC2AB7F}" srcOrd="0" destOrd="0" presId="urn:microsoft.com/office/officeart/2005/8/layout/hierarchy6"/>
    <dgm:cxn modelId="{2852640B-36C7-F140-A73F-D18A09476482}" type="presParOf" srcId="{29A4D72B-56D3-C046-80BB-D35E00478904}" destId="{4F075BF1-85EB-5747-8165-F99EB7EA7DB3}" srcOrd="1" destOrd="0" presId="urn:microsoft.com/office/officeart/2005/8/layout/hierarchy6"/>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F8EF3BD-C95E-534C-9A7A-0A10177892BF}" type="doc">
      <dgm:prSet loTypeId="urn:microsoft.com/office/officeart/2005/8/layout/hierarchy6" loCatId="" qsTypeId="urn:microsoft.com/office/officeart/2005/8/quickstyle/simple4" qsCatId="simple" csTypeId="urn:microsoft.com/office/officeart/2005/8/colors/accent1_2" csCatId="accent1" phldr="1"/>
      <dgm:spPr/>
      <dgm:t>
        <a:bodyPr/>
        <a:lstStyle/>
        <a:p>
          <a:endParaRPr lang="en-US"/>
        </a:p>
      </dgm:t>
    </dgm:pt>
    <dgm:pt modelId="{2EF0A4BD-5156-9940-BE33-2128EF1C4D86}">
      <dgm:prSet phldrT="[Text]"/>
      <dgm:spPr/>
      <dgm:t>
        <a:bodyPr/>
        <a:lstStyle/>
        <a:p>
          <a:r>
            <a:rPr lang="en-US" dirty="0" smtClean="0"/>
            <a:t>Standby</a:t>
          </a:r>
          <a:endParaRPr lang="en-US" dirty="0"/>
        </a:p>
      </dgm:t>
    </dgm:pt>
    <dgm:pt modelId="{53747546-F163-7848-BF52-213A03DF5360}" type="parTrans" cxnId="{BBF1309C-7334-9D44-AE7F-900D8517B555}">
      <dgm:prSet/>
      <dgm:spPr/>
      <dgm:t>
        <a:bodyPr/>
        <a:lstStyle/>
        <a:p>
          <a:endParaRPr lang="en-US"/>
        </a:p>
      </dgm:t>
    </dgm:pt>
    <dgm:pt modelId="{576B1396-1A51-7943-88D0-F7D8ED1C93AF}" type="sibTrans" cxnId="{BBF1309C-7334-9D44-AE7F-900D8517B555}">
      <dgm:prSet/>
      <dgm:spPr/>
      <dgm:t>
        <a:bodyPr/>
        <a:lstStyle/>
        <a:p>
          <a:endParaRPr lang="en-US"/>
        </a:p>
      </dgm:t>
    </dgm:pt>
    <dgm:pt modelId="{2B216C72-7082-7F4C-98E5-E1EEE0CDFFBD}">
      <dgm:prSet phldrT="[Text]"/>
      <dgm:spPr/>
      <dgm:t>
        <a:bodyPr/>
        <a:lstStyle/>
        <a:p>
          <a:r>
            <a:rPr lang="en-US" dirty="0" smtClean="0"/>
            <a:t>Scanner</a:t>
          </a:r>
          <a:endParaRPr lang="en-US" dirty="0"/>
        </a:p>
      </dgm:t>
    </dgm:pt>
    <dgm:pt modelId="{FAE469A4-3EF2-5242-A63B-806650510178}" type="parTrans" cxnId="{59465A17-7360-D048-A6DC-ACFA9C219EEA}">
      <dgm:prSet/>
      <dgm:spPr/>
      <dgm:t>
        <a:bodyPr/>
        <a:lstStyle/>
        <a:p>
          <a:endParaRPr lang="en-US"/>
        </a:p>
      </dgm:t>
    </dgm:pt>
    <dgm:pt modelId="{4300D866-5BA1-6649-9AB6-B444F2C4E282}" type="sibTrans" cxnId="{59465A17-7360-D048-A6DC-ACFA9C219EEA}">
      <dgm:prSet/>
      <dgm:spPr/>
      <dgm:t>
        <a:bodyPr/>
        <a:lstStyle/>
        <a:p>
          <a:endParaRPr lang="en-US"/>
        </a:p>
      </dgm:t>
    </dgm:pt>
    <dgm:pt modelId="{0EA25A6F-40DB-BD40-9792-4F8D0F34312A}">
      <dgm:prSet phldrT="[Text]"/>
      <dgm:spPr/>
      <dgm:t>
        <a:bodyPr/>
        <a:lstStyle/>
        <a:p>
          <a:r>
            <a:rPr lang="en-US" dirty="0" smtClean="0"/>
            <a:t>Initiator</a:t>
          </a:r>
          <a:endParaRPr lang="en-US" dirty="0"/>
        </a:p>
      </dgm:t>
    </dgm:pt>
    <dgm:pt modelId="{6BD6FCEE-3704-FC49-9FD1-BA53BF91CB98}" type="parTrans" cxnId="{ECE3E5B6-6356-344B-BC31-7A87A5DE99F8}">
      <dgm:prSet/>
      <dgm:spPr/>
      <dgm:t>
        <a:bodyPr/>
        <a:lstStyle/>
        <a:p>
          <a:endParaRPr lang="en-US"/>
        </a:p>
      </dgm:t>
    </dgm:pt>
    <dgm:pt modelId="{6D036AA6-41D2-1E42-A23E-28106EAC692E}" type="sibTrans" cxnId="{ECE3E5B6-6356-344B-BC31-7A87A5DE99F8}">
      <dgm:prSet/>
      <dgm:spPr/>
      <dgm:t>
        <a:bodyPr/>
        <a:lstStyle/>
        <a:p>
          <a:endParaRPr lang="en-US"/>
        </a:p>
      </dgm:t>
    </dgm:pt>
    <dgm:pt modelId="{B7658168-C54C-3345-891B-5EEF6BC2E790}">
      <dgm:prSet phldrT="[Text]"/>
      <dgm:spPr/>
      <dgm:t>
        <a:bodyPr/>
        <a:lstStyle/>
        <a:p>
          <a:r>
            <a:rPr lang="en-US" dirty="0" smtClean="0"/>
            <a:t>Idle</a:t>
          </a:r>
          <a:endParaRPr lang="en-US" dirty="0"/>
        </a:p>
      </dgm:t>
    </dgm:pt>
    <dgm:pt modelId="{7EFA0B2A-54E6-2447-B690-23EE9706D409}" type="parTrans" cxnId="{2A91148A-E0E8-EE46-89D3-26FB3069C004}">
      <dgm:prSet/>
      <dgm:spPr/>
      <dgm:t>
        <a:bodyPr/>
        <a:lstStyle/>
        <a:p>
          <a:endParaRPr lang="en-US"/>
        </a:p>
      </dgm:t>
    </dgm:pt>
    <dgm:pt modelId="{73E4603D-BBE1-D749-AEB7-0B890730A3C7}" type="sibTrans" cxnId="{2A91148A-E0E8-EE46-89D3-26FB3069C004}">
      <dgm:prSet/>
      <dgm:spPr/>
      <dgm:t>
        <a:bodyPr/>
        <a:lstStyle/>
        <a:p>
          <a:endParaRPr lang="en-US"/>
        </a:p>
      </dgm:t>
    </dgm:pt>
    <dgm:pt modelId="{9CC13C03-F055-0F47-A44E-E126ADCEC309}">
      <dgm:prSet phldrT="[Text]"/>
      <dgm:spPr>
        <a:solidFill>
          <a:schemeClr val="tx1">
            <a:lumMod val="20000"/>
            <a:lumOff val="80000"/>
          </a:schemeClr>
        </a:solidFill>
      </dgm:spPr>
      <dgm:t>
        <a:bodyPr/>
        <a:lstStyle/>
        <a:p>
          <a:r>
            <a:rPr lang="en-US" dirty="0" smtClean="0"/>
            <a:t>Device Discovery</a:t>
          </a:r>
          <a:endParaRPr lang="en-US" dirty="0"/>
        </a:p>
      </dgm:t>
    </dgm:pt>
    <dgm:pt modelId="{EF0C15AB-7F7E-684C-88C9-DB7058178C94}" type="parTrans" cxnId="{ABC692EE-BBA5-4345-81EF-DECB8FA26A0B}">
      <dgm:prSet/>
      <dgm:spPr/>
      <dgm:t>
        <a:bodyPr/>
        <a:lstStyle/>
        <a:p>
          <a:endParaRPr lang="en-US"/>
        </a:p>
      </dgm:t>
    </dgm:pt>
    <dgm:pt modelId="{6FDF6B5B-9D5F-0E4C-A056-595DC0D8841E}" type="sibTrans" cxnId="{ABC692EE-BBA5-4345-81EF-DECB8FA26A0B}">
      <dgm:prSet/>
      <dgm:spPr/>
      <dgm:t>
        <a:bodyPr/>
        <a:lstStyle/>
        <a:p>
          <a:endParaRPr lang="en-US"/>
        </a:p>
      </dgm:t>
    </dgm:pt>
    <dgm:pt modelId="{BFC62316-AFBB-5A4A-A0A5-AE4CB9AB2BDD}">
      <dgm:prSet phldrT="[Text]"/>
      <dgm:spPr/>
      <dgm:t>
        <a:bodyPr/>
        <a:lstStyle/>
        <a:p>
          <a:r>
            <a:rPr lang="en-US" dirty="0" smtClean="0"/>
            <a:t>Connection</a:t>
          </a:r>
          <a:endParaRPr lang="en-US" dirty="0"/>
        </a:p>
      </dgm:t>
    </dgm:pt>
    <dgm:pt modelId="{AADAF42A-C70A-F046-9F83-0438A606214B}" type="parTrans" cxnId="{232967C5-70FF-A345-91E2-084946C22AB8}">
      <dgm:prSet/>
      <dgm:spPr/>
      <dgm:t>
        <a:bodyPr/>
        <a:lstStyle/>
        <a:p>
          <a:endParaRPr lang="en-US"/>
        </a:p>
      </dgm:t>
    </dgm:pt>
    <dgm:pt modelId="{35F563FC-BE68-DB4F-AE9A-2041E0F4264B}" type="sibTrans" cxnId="{232967C5-70FF-A345-91E2-084946C22AB8}">
      <dgm:prSet/>
      <dgm:spPr/>
      <dgm:t>
        <a:bodyPr/>
        <a:lstStyle/>
        <a:p>
          <a:endParaRPr lang="en-US"/>
        </a:p>
      </dgm:t>
    </dgm:pt>
    <dgm:pt modelId="{AC0BA3F6-07D9-AD40-A5C2-4A1493A852FF}">
      <dgm:prSet phldrT="[Text]"/>
      <dgm:spPr/>
      <dgm:t>
        <a:bodyPr/>
        <a:lstStyle/>
        <a:p>
          <a:r>
            <a:rPr lang="en-US" dirty="0" smtClean="0"/>
            <a:t>Advertiser</a:t>
          </a:r>
          <a:endParaRPr lang="en-US" dirty="0"/>
        </a:p>
      </dgm:t>
    </dgm:pt>
    <dgm:pt modelId="{D0E82F1E-3EB2-F544-927C-C5FFEAF76226}" type="parTrans" cxnId="{E0FC750F-1C27-C840-9A38-766BB46DEEDA}">
      <dgm:prSet/>
      <dgm:spPr/>
      <dgm:t>
        <a:bodyPr/>
        <a:lstStyle/>
        <a:p>
          <a:endParaRPr lang="en-US"/>
        </a:p>
      </dgm:t>
    </dgm:pt>
    <dgm:pt modelId="{12225F88-07A9-3344-9A84-E2C405E2991D}" type="sibTrans" cxnId="{E0FC750F-1C27-C840-9A38-766BB46DEEDA}">
      <dgm:prSet/>
      <dgm:spPr/>
      <dgm:t>
        <a:bodyPr/>
        <a:lstStyle/>
        <a:p>
          <a:endParaRPr lang="en-US"/>
        </a:p>
      </dgm:t>
    </dgm:pt>
    <dgm:pt modelId="{FFE1FCA6-C9B4-BE47-96D2-75FFB4CB0DD8}">
      <dgm:prSet phldrT="[Text]"/>
      <dgm:spPr/>
      <dgm:t>
        <a:bodyPr/>
        <a:lstStyle/>
        <a:p>
          <a:r>
            <a:rPr lang="en-US" dirty="0" smtClean="0"/>
            <a:t>Responder</a:t>
          </a:r>
          <a:endParaRPr lang="en-US" dirty="0"/>
        </a:p>
      </dgm:t>
    </dgm:pt>
    <dgm:pt modelId="{81F0441A-AAB1-5F41-865A-E3A5EF8A93EB}" type="parTrans" cxnId="{81E65620-7362-3648-B79B-86B1340CC877}">
      <dgm:prSet/>
      <dgm:spPr/>
      <dgm:t>
        <a:bodyPr/>
        <a:lstStyle/>
        <a:p>
          <a:endParaRPr lang="en-US"/>
        </a:p>
      </dgm:t>
    </dgm:pt>
    <dgm:pt modelId="{21160567-3225-AA41-BC54-52C505B3CDD8}" type="sibTrans" cxnId="{81E65620-7362-3648-B79B-86B1340CC877}">
      <dgm:prSet/>
      <dgm:spPr/>
      <dgm:t>
        <a:bodyPr/>
        <a:lstStyle/>
        <a:p>
          <a:endParaRPr lang="en-US"/>
        </a:p>
      </dgm:t>
    </dgm:pt>
    <dgm:pt modelId="{740F3D74-7DFD-B748-A9F4-69A428E9A196}" type="pres">
      <dgm:prSet presAssocID="{8F8EF3BD-C95E-534C-9A7A-0A10177892BF}" presName="mainComposite" presStyleCnt="0">
        <dgm:presLayoutVars>
          <dgm:chPref val="1"/>
          <dgm:dir/>
          <dgm:animOne val="branch"/>
          <dgm:animLvl val="lvl"/>
          <dgm:resizeHandles val="exact"/>
        </dgm:presLayoutVars>
      </dgm:prSet>
      <dgm:spPr/>
      <dgm:t>
        <a:bodyPr/>
        <a:lstStyle/>
        <a:p>
          <a:endParaRPr lang="en-US"/>
        </a:p>
      </dgm:t>
    </dgm:pt>
    <dgm:pt modelId="{8F74A556-AD5A-394D-931F-91D6B43709BF}" type="pres">
      <dgm:prSet presAssocID="{8F8EF3BD-C95E-534C-9A7A-0A10177892BF}" presName="hierFlow" presStyleCnt="0"/>
      <dgm:spPr/>
    </dgm:pt>
    <dgm:pt modelId="{A60FE0F5-A189-6343-88E7-39F13825CE04}" type="pres">
      <dgm:prSet presAssocID="{8F8EF3BD-C95E-534C-9A7A-0A10177892BF}" presName="firstBuf" presStyleCnt="0"/>
      <dgm:spPr/>
    </dgm:pt>
    <dgm:pt modelId="{FE58CC86-6C4D-9641-9178-587C47ABCF44}" type="pres">
      <dgm:prSet presAssocID="{8F8EF3BD-C95E-534C-9A7A-0A10177892BF}" presName="hierChild1" presStyleCnt="0">
        <dgm:presLayoutVars>
          <dgm:chPref val="1"/>
          <dgm:animOne val="branch"/>
          <dgm:animLvl val="lvl"/>
        </dgm:presLayoutVars>
      </dgm:prSet>
      <dgm:spPr/>
    </dgm:pt>
    <dgm:pt modelId="{3E222D91-910E-EE4C-9A1E-D0DCBC932FE0}" type="pres">
      <dgm:prSet presAssocID="{2EF0A4BD-5156-9940-BE33-2128EF1C4D86}" presName="Name14" presStyleCnt="0"/>
      <dgm:spPr/>
    </dgm:pt>
    <dgm:pt modelId="{6946B8E1-2E54-F441-893C-17CCAEC351F7}" type="pres">
      <dgm:prSet presAssocID="{2EF0A4BD-5156-9940-BE33-2128EF1C4D86}" presName="level1Shape" presStyleLbl="node0" presStyleIdx="0" presStyleCnt="1">
        <dgm:presLayoutVars>
          <dgm:chPref val="3"/>
        </dgm:presLayoutVars>
      </dgm:prSet>
      <dgm:spPr/>
      <dgm:t>
        <a:bodyPr/>
        <a:lstStyle/>
        <a:p>
          <a:endParaRPr lang="en-US"/>
        </a:p>
      </dgm:t>
    </dgm:pt>
    <dgm:pt modelId="{BD5689A9-D151-6940-A20F-1DA2EE37C158}" type="pres">
      <dgm:prSet presAssocID="{2EF0A4BD-5156-9940-BE33-2128EF1C4D86}" presName="hierChild2" presStyleCnt="0"/>
      <dgm:spPr/>
    </dgm:pt>
    <dgm:pt modelId="{EE4349EE-0856-F34E-829C-8C366DB5971D}" type="pres">
      <dgm:prSet presAssocID="{FAE469A4-3EF2-5242-A63B-806650510178}" presName="Name19" presStyleLbl="parChTrans1D2" presStyleIdx="0" presStyleCnt="2"/>
      <dgm:spPr/>
      <dgm:t>
        <a:bodyPr/>
        <a:lstStyle/>
        <a:p>
          <a:endParaRPr lang="en-US"/>
        </a:p>
      </dgm:t>
    </dgm:pt>
    <dgm:pt modelId="{2E54E5ED-4115-F944-8372-BBBC19A99F59}" type="pres">
      <dgm:prSet presAssocID="{2B216C72-7082-7F4C-98E5-E1EEE0CDFFBD}" presName="Name21" presStyleCnt="0"/>
      <dgm:spPr/>
    </dgm:pt>
    <dgm:pt modelId="{2275AE8A-C6F4-6448-BF26-8F51AEA427DC}" type="pres">
      <dgm:prSet presAssocID="{2B216C72-7082-7F4C-98E5-E1EEE0CDFFBD}" presName="level2Shape" presStyleLbl="node2" presStyleIdx="0" presStyleCnt="2"/>
      <dgm:spPr/>
      <dgm:t>
        <a:bodyPr/>
        <a:lstStyle/>
        <a:p>
          <a:endParaRPr lang="en-US"/>
        </a:p>
      </dgm:t>
    </dgm:pt>
    <dgm:pt modelId="{18518E52-0707-A143-AE89-734496CF5BE6}" type="pres">
      <dgm:prSet presAssocID="{2B216C72-7082-7F4C-98E5-E1EEE0CDFFBD}" presName="hierChild3" presStyleCnt="0"/>
      <dgm:spPr/>
    </dgm:pt>
    <dgm:pt modelId="{F4F90588-112A-C048-9D36-F331B51FA655}" type="pres">
      <dgm:prSet presAssocID="{6BD6FCEE-3704-FC49-9FD1-BA53BF91CB98}" presName="Name19" presStyleLbl="parChTrans1D3" presStyleIdx="0" presStyleCnt="2"/>
      <dgm:spPr/>
      <dgm:t>
        <a:bodyPr/>
        <a:lstStyle/>
        <a:p>
          <a:endParaRPr lang="en-US"/>
        </a:p>
      </dgm:t>
    </dgm:pt>
    <dgm:pt modelId="{B1FDD749-DA01-5049-9459-C568EB6CCA0D}" type="pres">
      <dgm:prSet presAssocID="{0EA25A6F-40DB-BD40-9792-4F8D0F34312A}" presName="Name21" presStyleCnt="0"/>
      <dgm:spPr/>
    </dgm:pt>
    <dgm:pt modelId="{0EC23D82-F880-3C43-A895-AF6F9DA5E1B1}" type="pres">
      <dgm:prSet presAssocID="{0EA25A6F-40DB-BD40-9792-4F8D0F34312A}" presName="level2Shape" presStyleLbl="node3" presStyleIdx="0" presStyleCnt="2"/>
      <dgm:spPr/>
      <dgm:t>
        <a:bodyPr/>
        <a:lstStyle/>
        <a:p>
          <a:endParaRPr lang="en-US"/>
        </a:p>
      </dgm:t>
    </dgm:pt>
    <dgm:pt modelId="{5446F6C7-FC85-7948-AC6C-31972AC84FA2}" type="pres">
      <dgm:prSet presAssocID="{0EA25A6F-40DB-BD40-9792-4F8D0F34312A}" presName="hierChild3" presStyleCnt="0"/>
      <dgm:spPr/>
    </dgm:pt>
    <dgm:pt modelId="{06C43D50-2449-3C4A-99B3-AB7CCFAC7708}" type="pres">
      <dgm:prSet presAssocID="{D0E82F1E-3EB2-F544-927C-C5FFEAF76226}" presName="Name19" presStyleLbl="parChTrans1D2" presStyleIdx="1" presStyleCnt="2"/>
      <dgm:spPr/>
      <dgm:t>
        <a:bodyPr/>
        <a:lstStyle/>
        <a:p>
          <a:endParaRPr lang="en-US"/>
        </a:p>
      </dgm:t>
    </dgm:pt>
    <dgm:pt modelId="{57091101-4051-A947-8D60-FE799470582B}" type="pres">
      <dgm:prSet presAssocID="{AC0BA3F6-07D9-AD40-A5C2-4A1493A852FF}" presName="Name21" presStyleCnt="0"/>
      <dgm:spPr/>
    </dgm:pt>
    <dgm:pt modelId="{838C4B2C-939A-2146-8619-D1DC8D861992}" type="pres">
      <dgm:prSet presAssocID="{AC0BA3F6-07D9-AD40-A5C2-4A1493A852FF}" presName="level2Shape" presStyleLbl="node2" presStyleIdx="1" presStyleCnt="2"/>
      <dgm:spPr/>
      <dgm:t>
        <a:bodyPr/>
        <a:lstStyle/>
        <a:p>
          <a:endParaRPr lang="en-US"/>
        </a:p>
      </dgm:t>
    </dgm:pt>
    <dgm:pt modelId="{06DFDEF0-3428-2C44-9787-472D4ACB5089}" type="pres">
      <dgm:prSet presAssocID="{AC0BA3F6-07D9-AD40-A5C2-4A1493A852FF}" presName="hierChild3" presStyleCnt="0"/>
      <dgm:spPr/>
    </dgm:pt>
    <dgm:pt modelId="{A97780F1-1735-014A-A7D8-016ADDA8C933}" type="pres">
      <dgm:prSet presAssocID="{81F0441A-AAB1-5F41-865A-E3A5EF8A93EB}" presName="Name19" presStyleLbl="parChTrans1D3" presStyleIdx="1" presStyleCnt="2"/>
      <dgm:spPr/>
      <dgm:t>
        <a:bodyPr/>
        <a:lstStyle/>
        <a:p>
          <a:endParaRPr lang="en-US"/>
        </a:p>
      </dgm:t>
    </dgm:pt>
    <dgm:pt modelId="{EDA0A0A0-A0DC-4642-AB0C-C00F23FEFECE}" type="pres">
      <dgm:prSet presAssocID="{FFE1FCA6-C9B4-BE47-96D2-75FFB4CB0DD8}" presName="Name21" presStyleCnt="0"/>
      <dgm:spPr/>
    </dgm:pt>
    <dgm:pt modelId="{2D433A36-7BC1-BB48-8600-62DC61F5159E}" type="pres">
      <dgm:prSet presAssocID="{FFE1FCA6-C9B4-BE47-96D2-75FFB4CB0DD8}" presName="level2Shape" presStyleLbl="node3" presStyleIdx="1" presStyleCnt="2"/>
      <dgm:spPr/>
      <dgm:t>
        <a:bodyPr/>
        <a:lstStyle/>
        <a:p>
          <a:endParaRPr lang="en-US"/>
        </a:p>
      </dgm:t>
    </dgm:pt>
    <dgm:pt modelId="{DCF08497-0879-9F4D-9587-E8C1E4C5B7FA}" type="pres">
      <dgm:prSet presAssocID="{FFE1FCA6-C9B4-BE47-96D2-75FFB4CB0DD8}" presName="hierChild3" presStyleCnt="0"/>
      <dgm:spPr/>
    </dgm:pt>
    <dgm:pt modelId="{F8703866-7C17-764D-B795-29842210FBD8}" type="pres">
      <dgm:prSet presAssocID="{8F8EF3BD-C95E-534C-9A7A-0A10177892BF}" presName="bgShapesFlow" presStyleCnt="0"/>
      <dgm:spPr/>
    </dgm:pt>
    <dgm:pt modelId="{05801086-080C-2E41-A242-ECB8CEE88DA4}" type="pres">
      <dgm:prSet presAssocID="{B7658168-C54C-3345-891B-5EEF6BC2E790}" presName="rectComp" presStyleCnt="0"/>
      <dgm:spPr/>
    </dgm:pt>
    <dgm:pt modelId="{66BA1389-58E4-DE40-9CB7-C5BA8D1A7A03}" type="pres">
      <dgm:prSet presAssocID="{B7658168-C54C-3345-891B-5EEF6BC2E790}" presName="bgRect" presStyleLbl="bgShp" presStyleIdx="0" presStyleCnt="3"/>
      <dgm:spPr/>
      <dgm:t>
        <a:bodyPr/>
        <a:lstStyle/>
        <a:p>
          <a:endParaRPr lang="en-US"/>
        </a:p>
      </dgm:t>
    </dgm:pt>
    <dgm:pt modelId="{F4311F47-5ABB-3C4B-A235-D5BB41F23548}" type="pres">
      <dgm:prSet presAssocID="{B7658168-C54C-3345-891B-5EEF6BC2E790}" presName="bgRectTx" presStyleLbl="bgShp" presStyleIdx="0" presStyleCnt="3">
        <dgm:presLayoutVars>
          <dgm:bulletEnabled val="1"/>
        </dgm:presLayoutVars>
      </dgm:prSet>
      <dgm:spPr/>
      <dgm:t>
        <a:bodyPr/>
        <a:lstStyle/>
        <a:p>
          <a:endParaRPr lang="en-US"/>
        </a:p>
      </dgm:t>
    </dgm:pt>
    <dgm:pt modelId="{7E8F58D7-1559-6241-896D-4BDC8AD712E0}" type="pres">
      <dgm:prSet presAssocID="{B7658168-C54C-3345-891B-5EEF6BC2E790}" presName="spComp" presStyleCnt="0"/>
      <dgm:spPr/>
    </dgm:pt>
    <dgm:pt modelId="{69475E27-36F3-1E4D-91E5-D6EDD329D9A0}" type="pres">
      <dgm:prSet presAssocID="{B7658168-C54C-3345-891B-5EEF6BC2E790}" presName="vSp" presStyleCnt="0"/>
      <dgm:spPr/>
    </dgm:pt>
    <dgm:pt modelId="{70CED68B-383E-7F4A-AB8C-0D79ED4D65D9}" type="pres">
      <dgm:prSet presAssocID="{9CC13C03-F055-0F47-A44E-E126ADCEC309}" presName="rectComp" presStyleCnt="0"/>
      <dgm:spPr/>
    </dgm:pt>
    <dgm:pt modelId="{07AD29E8-83B7-4B4E-BB90-4BBABDF06A50}" type="pres">
      <dgm:prSet presAssocID="{9CC13C03-F055-0F47-A44E-E126ADCEC309}" presName="bgRect" presStyleLbl="bgShp" presStyleIdx="1" presStyleCnt="3"/>
      <dgm:spPr/>
      <dgm:t>
        <a:bodyPr/>
        <a:lstStyle/>
        <a:p>
          <a:endParaRPr lang="en-US"/>
        </a:p>
      </dgm:t>
    </dgm:pt>
    <dgm:pt modelId="{78D20FDF-93B7-A749-B1B3-F408CE70B6A6}" type="pres">
      <dgm:prSet presAssocID="{9CC13C03-F055-0F47-A44E-E126ADCEC309}" presName="bgRectTx" presStyleLbl="bgShp" presStyleIdx="1" presStyleCnt="3">
        <dgm:presLayoutVars>
          <dgm:bulletEnabled val="1"/>
        </dgm:presLayoutVars>
      </dgm:prSet>
      <dgm:spPr/>
      <dgm:t>
        <a:bodyPr/>
        <a:lstStyle/>
        <a:p>
          <a:endParaRPr lang="en-US"/>
        </a:p>
      </dgm:t>
    </dgm:pt>
    <dgm:pt modelId="{7A89E545-96D1-234E-A890-65E21ED33A34}" type="pres">
      <dgm:prSet presAssocID="{9CC13C03-F055-0F47-A44E-E126ADCEC309}" presName="spComp" presStyleCnt="0"/>
      <dgm:spPr/>
    </dgm:pt>
    <dgm:pt modelId="{32AB849C-8732-2145-850D-0D6339430676}" type="pres">
      <dgm:prSet presAssocID="{9CC13C03-F055-0F47-A44E-E126ADCEC309}" presName="vSp" presStyleCnt="0"/>
      <dgm:spPr/>
    </dgm:pt>
    <dgm:pt modelId="{29A4D72B-56D3-C046-80BB-D35E00478904}" type="pres">
      <dgm:prSet presAssocID="{BFC62316-AFBB-5A4A-A0A5-AE4CB9AB2BDD}" presName="rectComp" presStyleCnt="0"/>
      <dgm:spPr/>
    </dgm:pt>
    <dgm:pt modelId="{C4BD23DB-A315-C14E-BE42-692D4BC2AB7F}" type="pres">
      <dgm:prSet presAssocID="{BFC62316-AFBB-5A4A-A0A5-AE4CB9AB2BDD}" presName="bgRect" presStyleLbl="bgShp" presStyleIdx="2" presStyleCnt="3"/>
      <dgm:spPr/>
      <dgm:t>
        <a:bodyPr/>
        <a:lstStyle/>
        <a:p>
          <a:endParaRPr lang="en-US"/>
        </a:p>
      </dgm:t>
    </dgm:pt>
    <dgm:pt modelId="{4F075BF1-85EB-5747-8165-F99EB7EA7DB3}" type="pres">
      <dgm:prSet presAssocID="{BFC62316-AFBB-5A4A-A0A5-AE4CB9AB2BDD}" presName="bgRectTx" presStyleLbl="bgShp" presStyleIdx="2" presStyleCnt="3">
        <dgm:presLayoutVars>
          <dgm:bulletEnabled val="1"/>
        </dgm:presLayoutVars>
      </dgm:prSet>
      <dgm:spPr/>
      <dgm:t>
        <a:bodyPr/>
        <a:lstStyle/>
        <a:p>
          <a:endParaRPr lang="en-US"/>
        </a:p>
      </dgm:t>
    </dgm:pt>
  </dgm:ptLst>
  <dgm:cxnLst>
    <dgm:cxn modelId="{5461E9E1-F5D2-D341-8E04-7F28AB4EAAB9}" type="presOf" srcId="{2B216C72-7082-7F4C-98E5-E1EEE0CDFFBD}" destId="{2275AE8A-C6F4-6448-BF26-8F51AEA427DC}" srcOrd="0" destOrd="0" presId="urn:microsoft.com/office/officeart/2005/8/layout/hierarchy6"/>
    <dgm:cxn modelId="{D7FCFA17-8ABC-3A49-A4E6-5AF9CD3429B8}" type="presOf" srcId="{FFE1FCA6-C9B4-BE47-96D2-75FFB4CB0DD8}" destId="{2D433A36-7BC1-BB48-8600-62DC61F5159E}" srcOrd="0" destOrd="0" presId="urn:microsoft.com/office/officeart/2005/8/layout/hierarchy6"/>
    <dgm:cxn modelId="{DC841BFC-8A09-FF4F-8B3B-CEC8625E9DBF}" type="presOf" srcId="{9CC13C03-F055-0F47-A44E-E126ADCEC309}" destId="{07AD29E8-83B7-4B4E-BB90-4BBABDF06A50}" srcOrd="0" destOrd="0" presId="urn:microsoft.com/office/officeart/2005/8/layout/hierarchy6"/>
    <dgm:cxn modelId="{BBF1309C-7334-9D44-AE7F-900D8517B555}" srcId="{8F8EF3BD-C95E-534C-9A7A-0A10177892BF}" destId="{2EF0A4BD-5156-9940-BE33-2128EF1C4D86}" srcOrd="0" destOrd="0" parTransId="{53747546-F163-7848-BF52-213A03DF5360}" sibTransId="{576B1396-1A51-7943-88D0-F7D8ED1C93AF}"/>
    <dgm:cxn modelId="{5CE110CB-2113-694C-A916-D8935EA8D216}" type="presOf" srcId="{BFC62316-AFBB-5A4A-A0A5-AE4CB9AB2BDD}" destId="{C4BD23DB-A315-C14E-BE42-692D4BC2AB7F}" srcOrd="0" destOrd="0" presId="urn:microsoft.com/office/officeart/2005/8/layout/hierarchy6"/>
    <dgm:cxn modelId="{A8705AC2-4C32-8D47-A5B4-4FCFF6199CD8}" type="presOf" srcId="{AC0BA3F6-07D9-AD40-A5C2-4A1493A852FF}" destId="{838C4B2C-939A-2146-8619-D1DC8D861992}" srcOrd="0" destOrd="0" presId="urn:microsoft.com/office/officeart/2005/8/layout/hierarchy6"/>
    <dgm:cxn modelId="{3CB7AC19-0ADD-A143-AD34-E015FB0B77CB}" type="presOf" srcId="{B7658168-C54C-3345-891B-5EEF6BC2E790}" destId="{66BA1389-58E4-DE40-9CB7-C5BA8D1A7A03}" srcOrd="0" destOrd="0" presId="urn:microsoft.com/office/officeart/2005/8/layout/hierarchy6"/>
    <dgm:cxn modelId="{F4274879-5840-1145-9B03-13D40069C7FC}" type="presOf" srcId="{B7658168-C54C-3345-891B-5EEF6BC2E790}" destId="{F4311F47-5ABB-3C4B-A235-D5BB41F23548}" srcOrd="1" destOrd="0" presId="urn:microsoft.com/office/officeart/2005/8/layout/hierarchy6"/>
    <dgm:cxn modelId="{232967C5-70FF-A345-91E2-084946C22AB8}" srcId="{8F8EF3BD-C95E-534C-9A7A-0A10177892BF}" destId="{BFC62316-AFBB-5A4A-A0A5-AE4CB9AB2BDD}" srcOrd="3" destOrd="0" parTransId="{AADAF42A-C70A-F046-9F83-0438A606214B}" sibTransId="{35F563FC-BE68-DB4F-AE9A-2041E0F4264B}"/>
    <dgm:cxn modelId="{2D5F139D-8B7E-964D-8229-9BC5D4E88CB6}" type="presOf" srcId="{8F8EF3BD-C95E-534C-9A7A-0A10177892BF}" destId="{740F3D74-7DFD-B748-A9F4-69A428E9A196}" srcOrd="0" destOrd="0" presId="urn:microsoft.com/office/officeart/2005/8/layout/hierarchy6"/>
    <dgm:cxn modelId="{2A91148A-E0E8-EE46-89D3-26FB3069C004}" srcId="{8F8EF3BD-C95E-534C-9A7A-0A10177892BF}" destId="{B7658168-C54C-3345-891B-5EEF6BC2E790}" srcOrd="1" destOrd="0" parTransId="{7EFA0B2A-54E6-2447-B690-23EE9706D409}" sibTransId="{73E4603D-BBE1-D749-AEB7-0B890730A3C7}"/>
    <dgm:cxn modelId="{59465A17-7360-D048-A6DC-ACFA9C219EEA}" srcId="{2EF0A4BD-5156-9940-BE33-2128EF1C4D86}" destId="{2B216C72-7082-7F4C-98E5-E1EEE0CDFFBD}" srcOrd="0" destOrd="0" parTransId="{FAE469A4-3EF2-5242-A63B-806650510178}" sibTransId="{4300D866-5BA1-6649-9AB6-B444F2C4E282}"/>
    <dgm:cxn modelId="{19DAD616-F29F-FD49-B141-88DF5597A2F9}" type="presOf" srcId="{2EF0A4BD-5156-9940-BE33-2128EF1C4D86}" destId="{6946B8E1-2E54-F441-893C-17CCAEC351F7}" srcOrd="0" destOrd="0" presId="urn:microsoft.com/office/officeart/2005/8/layout/hierarchy6"/>
    <dgm:cxn modelId="{F49EE4F6-52B6-0E47-857D-2071E99E9D6C}" type="presOf" srcId="{6BD6FCEE-3704-FC49-9FD1-BA53BF91CB98}" destId="{F4F90588-112A-C048-9D36-F331B51FA655}" srcOrd="0" destOrd="0" presId="urn:microsoft.com/office/officeart/2005/8/layout/hierarchy6"/>
    <dgm:cxn modelId="{81E65620-7362-3648-B79B-86B1340CC877}" srcId="{AC0BA3F6-07D9-AD40-A5C2-4A1493A852FF}" destId="{FFE1FCA6-C9B4-BE47-96D2-75FFB4CB0DD8}" srcOrd="0" destOrd="0" parTransId="{81F0441A-AAB1-5F41-865A-E3A5EF8A93EB}" sibTransId="{21160567-3225-AA41-BC54-52C505B3CDD8}"/>
    <dgm:cxn modelId="{4ABBDAE7-166D-2A4D-8887-EB496C8687D5}" type="presOf" srcId="{D0E82F1E-3EB2-F544-927C-C5FFEAF76226}" destId="{06C43D50-2449-3C4A-99B3-AB7CCFAC7708}" srcOrd="0" destOrd="0" presId="urn:microsoft.com/office/officeart/2005/8/layout/hierarchy6"/>
    <dgm:cxn modelId="{ECE3E5B6-6356-344B-BC31-7A87A5DE99F8}" srcId="{2B216C72-7082-7F4C-98E5-E1EEE0CDFFBD}" destId="{0EA25A6F-40DB-BD40-9792-4F8D0F34312A}" srcOrd="0" destOrd="0" parTransId="{6BD6FCEE-3704-FC49-9FD1-BA53BF91CB98}" sibTransId="{6D036AA6-41D2-1E42-A23E-28106EAC692E}"/>
    <dgm:cxn modelId="{E5E2384E-7141-3A45-AA3C-CA64DD3198DF}" type="presOf" srcId="{FAE469A4-3EF2-5242-A63B-806650510178}" destId="{EE4349EE-0856-F34E-829C-8C366DB5971D}" srcOrd="0" destOrd="0" presId="urn:microsoft.com/office/officeart/2005/8/layout/hierarchy6"/>
    <dgm:cxn modelId="{E0FC750F-1C27-C840-9A38-766BB46DEEDA}" srcId="{2EF0A4BD-5156-9940-BE33-2128EF1C4D86}" destId="{AC0BA3F6-07D9-AD40-A5C2-4A1493A852FF}" srcOrd="1" destOrd="0" parTransId="{D0E82F1E-3EB2-F544-927C-C5FFEAF76226}" sibTransId="{12225F88-07A9-3344-9A84-E2C405E2991D}"/>
    <dgm:cxn modelId="{618419C4-5497-784C-A334-A7B055FC291F}" type="presOf" srcId="{9CC13C03-F055-0F47-A44E-E126ADCEC309}" destId="{78D20FDF-93B7-A749-B1B3-F408CE70B6A6}" srcOrd="1" destOrd="0" presId="urn:microsoft.com/office/officeart/2005/8/layout/hierarchy6"/>
    <dgm:cxn modelId="{255142E3-1344-6A4B-827F-F4B3AEAAD7CC}" type="presOf" srcId="{BFC62316-AFBB-5A4A-A0A5-AE4CB9AB2BDD}" destId="{4F075BF1-85EB-5747-8165-F99EB7EA7DB3}" srcOrd="1" destOrd="0" presId="urn:microsoft.com/office/officeart/2005/8/layout/hierarchy6"/>
    <dgm:cxn modelId="{ABC692EE-BBA5-4345-81EF-DECB8FA26A0B}" srcId="{8F8EF3BD-C95E-534C-9A7A-0A10177892BF}" destId="{9CC13C03-F055-0F47-A44E-E126ADCEC309}" srcOrd="2" destOrd="0" parTransId="{EF0C15AB-7F7E-684C-88C9-DB7058178C94}" sibTransId="{6FDF6B5B-9D5F-0E4C-A056-595DC0D8841E}"/>
    <dgm:cxn modelId="{9CAF2459-FDD0-CB42-B588-49C8D86B40EE}" type="presOf" srcId="{0EA25A6F-40DB-BD40-9792-4F8D0F34312A}" destId="{0EC23D82-F880-3C43-A895-AF6F9DA5E1B1}" srcOrd="0" destOrd="0" presId="urn:microsoft.com/office/officeart/2005/8/layout/hierarchy6"/>
    <dgm:cxn modelId="{56034F7A-7975-024B-AC26-12374773BBC5}" type="presOf" srcId="{81F0441A-AAB1-5F41-865A-E3A5EF8A93EB}" destId="{A97780F1-1735-014A-A7D8-016ADDA8C933}" srcOrd="0" destOrd="0" presId="urn:microsoft.com/office/officeart/2005/8/layout/hierarchy6"/>
    <dgm:cxn modelId="{1C13F101-0071-414E-84FB-97D802F9165C}" type="presParOf" srcId="{740F3D74-7DFD-B748-A9F4-69A428E9A196}" destId="{8F74A556-AD5A-394D-931F-91D6B43709BF}" srcOrd="0" destOrd="0" presId="urn:microsoft.com/office/officeart/2005/8/layout/hierarchy6"/>
    <dgm:cxn modelId="{D187D54C-51E1-2341-90E4-636BA086A6DA}" type="presParOf" srcId="{8F74A556-AD5A-394D-931F-91D6B43709BF}" destId="{A60FE0F5-A189-6343-88E7-39F13825CE04}" srcOrd="0" destOrd="0" presId="urn:microsoft.com/office/officeart/2005/8/layout/hierarchy6"/>
    <dgm:cxn modelId="{6F6F07D3-0772-5E4E-BF4E-65E7D9DEEF8D}" type="presParOf" srcId="{8F74A556-AD5A-394D-931F-91D6B43709BF}" destId="{FE58CC86-6C4D-9641-9178-587C47ABCF44}" srcOrd="1" destOrd="0" presId="urn:microsoft.com/office/officeart/2005/8/layout/hierarchy6"/>
    <dgm:cxn modelId="{E9DEF503-FB73-0247-A496-786613A31CFB}" type="presParOf" srcId="{FE58CC86-6C4D-9641-9178-587C47ABCF44}" destId="{3E222D91-910E-EE4C-9A1E-D0DCBC932FE0}" srcOrd="0" destOrd="0" presId="urn:microsoft.com/office/officeart/2005/8/layout/hierarchy6"/>
    <dgm:cxn modelId="{C609699A-9BBD-3144-8538-E7868B02504E}" type="presParOf" srcId="{3E222D91-910E-EE4C-9A1E-D0DCBC932FE0}" destId="{6946B8E1-2E54-F441-893C-17CCAEC351F7}" srcOrd="0" destOrd="0" presId="urn:microsoft.com/office/officeart/2005/8/layout/hierarchy6"/>
    <dgm:cxn modelId="{53325128-8E23-D64E-B693-AD0E691659C2}" type="presParOf" srcId="{3E222D91-910E-EE4C-9A1E-D0DCBC932FE0}" destId="{BD5689A9-D151-6940-A20F-1DA2EE37C158}" srcOrd="1" destOrd="0" presId="urn:microsoft.com/office/officeart/2005/8/layout/hierarchy6"/>
    <dgm:cxn modelId="{97DBC936-8573-914F-A4AC-01FE5C93637B}" type="presParOf" srcId="{BD5689A9-D151-6940-A20F-1DA2EE37C158}" destId="{EE4349EE-0856-F34E-829C-8C366DB5971D}" srcOrd="0" destOrd="0" presId="urn:microsoft.com/office/officeart/2005/8/layout/hierarchy6"/>
    <dgm:cxn modelId="{BD63F373-96A0-AF46-87F1-743E54B38D1A}" type="presParOf" srcId="{BD5689A9-D151-6940-A20F-1DA2EE37C158}" destId="{2E54E5ED-4115-F944-8372-BBBC19A99F59}" srcOrd="1" destOrd="0" presId="urn:microsoft.com/office/officeart/2005/8/layout/hierarchy6"/>
    <dgm:cxn modelId="{E9C62BDD-7B1B-6D4C-BEA1-59C87A1989AF}" type="presParOf" srcId="{2E54E5ED-4115-F944-8372-BBBC19A99F59}" destId="{2275AE8A-C6F4-6448-BF26-8F51AEA427DC}" srcOrd="0" destOrd="0" presId="urn:microsoft.com/office/officeart/2005/8/layout/hierarchy6"/>
    <dgm:cxn modelId="{0BF3EBD0-8B3E-5246-B013-26127C133667}" type="presParOf" srcId="{2E54E5ED-4115-F944-8372-BBBC19A99F59}" destId="{18518E52-0707-A143-AE89-734496CF5BE6}" srcOrd="1" destOrd="0" presId="urn:microsoft.com/office/officeart/2005/8/layout/hierarchy6"/>
    <dgm:cxn modelId="{9C7260A1-427D-3C4C-B0B6-922471068AD5}" type="presParOf" srcId="{18518E52-0707-A143-AE89-734496CF5BE6}" destId="{F4F90588-112A-C048-9D36-F331B51FA655}" srcOrd="0" destOrd="0" presId="urn:microsoft.com/office/officeart/2005/8/layout/hierarchy6"/>
    <dgm:cxn modelId="{667E204A-262B-A94F-982B-1E02A70D3C82}" type="presParOf" srcId="{18518E52-0707-A143-AE89-734496CF5BE6}" destId="{B1FDD749-DA01-5049-9459-C568EB6CCA0D}" srcOrd="1" destOrd="0" presId="urn:microsoft.com/office/officeart/2005/8/layout/hierarchy6"/>
    <dgm:cxn modelId="{D8F7CC3A-D20A-CD41-BFDB-11618D142248}" type="presParOf" srcId="{B1FDD749-DA01-5049-9459-C568EB6CCA0D}" destId="{0EC23D82-F880-3C43-A895-AF6F9DA5E1B1}" srcOrd="0" destOrd="0" presId="urn:microsoft.com/office/officeart/2005/8/layout/hierarchy6"/>
    <dgm:cxn modelId="{05BB21AF-DB2D-A14D-9560-B8D3EE57EA64}" type="presParOf" srcId="{B1FDD749-DA01-5049-9459-C568EB6CCA0D}" destId="{5446F6C7-FC85-7948-AC6C-31972AC84FA2}" srcOrd="1" destOrd="0" presId="urn:microsoft.com/office/officeart/2005/8/layout/hierarchy6"/>
    <dgm:cxn modelId="{74F0343C-F383-2E4A-A530-B318EA042CF9}" type="presParOf" srcId="{BD5689A9-D151-6940-A20F-1DA2EE37C158}" destId="{06C43D50-2449-3C4A-99B3-AB7CCFAC7708}" srcOrd="2" destOrd="0" presId="urn:microsoft.com/office/officeart/2005/8/layout/hierarchy6"/>
    <dgm:cxn modelId="{347A7F73-DAA5-FB4F-834A-54DEE24B4834}" type="presParOf" srcId="{BD5689A9-D151-6940-A20F-1DA2EE37C158}" destId="{57091101-4051-A947-8D60-FE799470582B}" srcOrd="3" destOrd="0" presId="urn:microsoft.com/office/officeart/2005/8/layout/hierarchy6"/>
    <dgm:cxn modelId="{7774D370-0C5B-F048-9947-91FC66B18A87}" type="presParOf" srcId="{57091101-4051-A947-8D60-FE799470582B}" destId="{838C4B2C-939A-2146-8619-D1DC8D861992}" srcOrd="0" destOrd="0" presId="urn:microsoft.com/office/officeart/2005/8/layout/hierarchy6"/>
    <dgm:cxn modelId="{FED131E8-FAFB-C345-957D-5F1F077A9E96}" type="presParOf" srcId="{57091101-4051-A947-8D60-FE799470582B}" destId="{06DFDEF0-3428-2C44-9787-472D4ACB5089}" srcOrd="1" destOrd="0" presId="urn:microsoft.com/office/officeart/2005/8/layout/hierarchy6"/>
    <dgm:cxn modelId="{3909A075-7A00-BC4F-BF7A-EA83AB3CECD5}" type="presParOf" srcId="{06DFDEF0-3428-2C44-9787-472D4ACB5089}" destId="{A97780F1-1735-014A-A7D8-016ADDA8C933}" srcOrd="0" destOrd="0" presId="urn:microsoft.com/office/officeart/2005/8/layout/hierarchy6"/>
    <dgm:cxn modelId="{EC07AEC4-0360-E84B-BB6B-5AF4C82EB855}" type="presParOf" srcId="{06DFDEF0-3428-2C44-9787-472D4ACB5089}" destId="{EDA0A0A0-A0DC-4642-AB0C-C00F23FEFECE}" srcOrd="1" destOrd="0" presId="urn:microsoft.com/office/officeart/2005/8/layout/hierarchy6"/>
    <dgm:cxn modelId="{E18448E8-78AE-FA4C-831E-54594866B579}" type="presParOf" srcId="{EDA0A0A0-A0DC-4642-AB0C-C00F23FEFECE}" destId="{2D433A36-7BC1-BB48-8600-62DC61F5159E}" srcOrd="0" destOrd="0" presId="urn:microsoft.com/office/officeart/2005/8/layout/hierarchy6"/>
    <dgm:cxn modelId="{2BA7D1D9-92FA-2E49-A49D-49720F52EDA5}" type="presParOf" srcId="{EDA0A0A0-A0DC-4642-AB0C-C00F23FEFECE}" destId="{DCF08497-0879-9F4D-9587-E8C1E4C5B7FA}" srcOrd="1" destOrd="0" presId="urn:microsoft.com/office/officeart/2005/8/layout/hierarchy6"/>
    <dgm:cxn modelId="{62D0E2F7-5759-404E-B9CF-BD0736FC17CF}" type="presParOf" srcId="{740F3D74-7DFD-B748-A9F4-69A428E9A196}" destId="{F8703866-7C17-764D-B795-29842210FBD8}" srcOrd="1" destOrd="0" presId="urn:microsoft.com/office/officeart/2005/8/layout/hierarchy6"/>
    <dgm:cxn modelId="{20DF1D3F-E954-D046-9495-FFC26325709E}" type="presParOf" srcId="{F8703866-7C17-764D-B795-29842210FBD8}" destId="{05801086-080C-2E41-A242-ECB8CEE88DA4}" srcOrd="0" destOrd="0" presId="urn:microsoft.com/office/officeart/2005/8/layout/hierarchy6"/>
    <dgm:cxn modelId="{8107FCCB-9972-5848-A7B5-0AA478772181}" type="presParOf" srcId="{05801086-080C-2E41-A242-ECB8CEE88DA4}" destId="{66BA1389-58E4-DE40-9CB7-C5BA8D1A7A03}" srcOrd="0" destOrd="0" presId="urn:microsoft.com/office/officeart/2005/8/layout/hierarchy6"/>
    <dgm:cxn modelId="{FBED4309-63F8-6B45-B961-C4DB24A038B9}" type="presParOf" srcId="{05801086-080C-2E41-A242-ECB8CEE88DA4}" destId="{F4311F47-5ABB-3C4B-A235-D5BB41F23548}" srcOrd="1" destOrd="0" presId="urn:microsoft.com/office/officeart/2005/8/layout/hierarchy6"/>
    <dgm:cxn modelId="{1A6A2E00-75A9-904C-B846-4CD86AA19E54}" type="presParOf" srcId="{F8703866-7C17-764D-B795-29842210FBD8}" destId="{7E8F58D7-1559-6241-896D-4BDC8AD712E0}" srcOrd="1" destOrd="0" presId="urn:microsoft.com/office/officeart/2005/8/layout/hierarchy6"/>
    <dgm:cxn modelId="{107314F3-A84F-AC46-8315-0A9DBBB2B7E0}" type="presParOf" srcId="{7E8F58D7-1559-6241-896D-4BDC8AD712E0}" destId="{69475E27-36F3-1E4D-91E5-D6EDD329D9A0}" srcOrd="0" destOrd="0" presId="urn:microsoft.com/office/officeart/2005/8/layout/hierarchy6"/>
    <dgm:cxn modelId="{0F1ECEB0-A7AB-984B-AFF7-E015A7F36F98}" type="presParOf" srcId="{F8703866-7C17-764D-B795-29842210FBD8}" destId="{70CED68B-383E-7F4A-AB8C-0D79ED4D65D9}" srcOrd="2" destOrd="0" presId="urn:microsoft.com/office/officeart/2005/8/layout/hierarchy6"/>
    <dgm:cxn modelId="{5649D9E3-2DC8-C74D-B252-289ECD996C3C}" type="presParOf" srcId="{70CED68B-383E-7F4A-AB8C-0D79ED4D65D9}" destId="{07AD29E8-83B7-4B4E-BB90-4BBABDF06A50}" srcOrd="0" destOrd="0" presId="urn:microsoft.com/office/officeart/2005/8/layout/hierarchy6"/>
    <dgm:cxn modelId="{F580A467-6062-A444-9EE1-27D4F5C84597}" type="presParOf" srcId="{70CED68B-383E-7F4A-AB8C-0D79ED4D65D9}" destId="{78D20FDF-93B7-A749-B1B3-F408CE70B6A6}" srcOrd="1" destOrd="0" presId="urn:microsoft.com/office/officeart/2005/8/layout/hierarchy6"/>
    <dgm:cxn modelId="{06DCE1CF-E610-624B-8535-D190A45603E0}" type="presParOf" srcId="{F8703866-7C17-764D-B795-29842210FBD8}" destId="{7A89E545-96D1-234E-A890-65E21ED33A34}" srcOrd="3" destOrd="0" presId="urn:microsoft.com/office/officeart/2005/8/layout/hierarchy6"/>
    <dgm:cxn modelId="{2141A7EE-0CA3-E54D-BF9A-EB5C4DD6DECB}" type="presParOf" srcId="{7A89E545-96D1-234E-A890-65E21ED33A34}" destId="{32AB849C-8732-2145-850D-0D6339430676}" srcOrd="0" destOrd="0" presId="urn:microsoft.com/office/officeart/2005/8/layout/hierarchy6"/>
    <dgm:cxn modelId="{0FB8D23C-8F94-F64A-85BF-9946B52F8E82}" type="presParOf" srcId="{F8703866-7C17-764D-B795-29842210FBD8}" destId="{29A4D72B-56D3-C046-80BB-D35E00478904}" srcOrd="4" destOrd="0" presId="urn:microsoft.com/office/officeart/2005/8/layout/hierarchy6"/>
    <dgm:cxn modelId="{90926967-4171-4E48-A429-F831DFE29FE2}" type="presParOf" srcId="{29A4D72B-56D3-C046-80BB-D35E00478904}" destId="{C4BD23DB-A315-C14E-BE42-692D4BC2AB7F}" srcOrd="0" destOrd="0" presId="urn:microsoft.com/office/officeart/2005/8/layout/hierarchy6"/>
    <dgm:cxn modelId="{385E932C-C6BC-424A-8B64-C0109291E478}" type="presParOf" srcId="{29A4D72B-56D3-C046-80BB-D35E00478904}" destId="{4F075BF1-85EB-5747-8165-F99EB7EA7DB3}" srcOrd="1" destOrd="0" presId="urn:microsoft.com/office/officeart/2005/8/layout/hierarchy6"/>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F8EF3BD-C95E-534C-9A7A-0A10177892BF}" type="doc">
      <dgm:prSet loTypeId="urn:microsoft.com/office/officeart/2005/8/layout/hierarchy6" loCatId="" qsTypeId="urn:microsoft.com/office/officeart/2005/8/quickstyle/simple4" qsCatId="simple" csTypeId="urn:microsoft.com/office/officeart/2005/8/colors/accent1_2" csCatId="accent1" phldr="1"/>
      <dgm:spPr/>
      <dgm:t>
        <a:bodyPr/>
        <a:lstStyle/>
        <a:p>
          <a:endParaRPr lang="en-US"/>
        </a:p>
      </dgm:t>
    </dgm:pt>
    <dgm:pt modelId="{2EF0A4BD-5156-9940-BE33-2128EF1C4D86}">
      <dgm:prSet phldrT="[Text]"/>
      <dgm:spPr/>
      <dgm:t>
        <a:bodyPr/>
        <a:lstStyle/>
        <a:p>
          <a:r>
            <a:rPr lang="en-US" dirty="0" smtClean="0"/>
            <a:t>Standby</a:t>
          </a:r>
          <a:endParaRPr lang="en-US" dirty="0"/>
        </a:p>
      </dgm:t>
    </dgm:pt>
    <dgm:pt modelId="{53747546-F163-7848-BF52-213A03DF5360}" type="parTrans" cxnId="{BBF1309C-7334-9D44-AE7F-900D8517B555}">
      <dgm:prSet/>
      <dgm:spPr/>
      <dgm:t>
        <a:bodyPr/>
        <a:lstStyle/>
        <a:p>
          <a:endParaRPr lang="en-US"/>
        </a:p>
      </dgm:t>
    </dgm:pt>
    <dgm:pt modelId="{576B1396-1A51-7943-88D0-F7D8ED1C93AF}" type="sibTrans" cxnId="{BBF1309C-7334-9D44-AE7F-900D8517B555}">
      <dgm:prSet/>
      <dgm:spPr/>
      <dgm:t>
        <a:bodyPr/>
        <a:lstStyle/>
        <a:p>
          <a:endParaRPr lang="en-US"/>
        </a:p>
      </dgm:t>
    </dgm:pt>
    <dgm:pt modelId="{2B216C72-7082-7F4C-98E5-E1EEE0CDFFBD}">
      <dgm:prSet phldrT="[Text]"/>
      <dgm:spPr/>
      <dgm:t>
        <a:bodyPr/>
        <a:lstStyle/>
        <a:p>
          <a:r>
            <a:rPr lang="en-US" dirty="0" smtClean="0"/>
            <a:t>Scanner</a:t>
          </a:r>
          <a:endParaRPr lang="en-US" dirty="0"/>
        </a:p>
      </dgm:t>
    </dgm:pt>
    <dgm:pt modelId="{FAE469A4-3EF2-5242-A63B-806650510178}" type="parTrans" cxnId="{59465A17-7360-D048-A6DC-ACFA9C219EEA}">
      <dgm:prSet/>
      <dgm:spPr/>
      <dgm:t>
        <a:bodyPr/>
        <a:lstStyle/>
        <a:p>
          <a:endParaRPr lang="en-US"/>
        </a:p>
      </dgm:t>
    </dgm:pt>
    <dgm:pt modelId="{4300D866-5BA1-6649-9AB6-B444F2C4E282}" type="sibTrans" cxnId="{59465A17-7360-D048-A6DC-ACFA9C219EEA}">
      <dgm:prSet/>
      <dgm:spPr/>
      <dgm:t>
        <a:bodyPr/>
        <a:lstStyle/>
        <a:p>
          <a:endParaRPr lang="en-US"/>
        </a:p>
      </dgm:t>
    </dgm:pt>
    <dgm:pt modelId="{0EA25A6F-40DB-BD40-9792-4F8D0F34312A}">
      <dgm:prSet phldrT="[Text]"/>
      <dgm:spPr/>
      <dgm:t>
        <a:bodyPr/>
        <a:lstStyle/>
        <a:p>
          <a:r>
            <a:rPr lang="en-US" dirty="0" smtClean="0"/>
            <a:t>Initiator</a:t>
          </a:r>
          <a:endParaRPr lang="en-US" dirty="0"/>
        </a:p>
      </dgm:t>
    </dgm:pt>
    <dgm:pt modelId="{6BD6FCEE-3704-FC49-9FD1-BA53BF91CB98}" type="parTrans" cxnId="{ECE3E5B6-6356-344B-BC31-7A87A5DE99F8}">
      <dgm:prSet/>
      <dgm:spPr/>
      <dgm:t>
        <a:bodyPr/>
        <a:lstStyle/>
        <a:p>
          <a:endParaRPr lang="en-US"/>
        </a:p>
      </dgm:t>
    </dgm:pt>
    <dgm:pt modelId="{6D036AA6-41D2-1E42-A23E-28106EAC692E}" type="sibTrans" cxnId="{ECE3E5B6-6356-344B-BC31-7A87A5DE99F8}">
      <dgm:prSet/>
      <dgm:spPr/>
      <dgm:t>
        <a:bodyPr/>
        <a:lstStyle/>
        <a:p>
          <a:endParaRPr lang="en-US"/>
        </a:p>
      </dgm:t>
    </dgm:pt>
    <dgm:pt modelId="{B7658168-C54C-3345-891B-5EEF6BC2E790}">
      <dgm:prSet phldrT="[Text]"/>
      <dgm:spPr/>
      <dgm:t>
        <a:bodyPr/>
        <a:lstStyle/>
        <a:p>
          <a:r>
            <a:rPr lang="en-US" dirty="0" smtClean="0"/>
            <a:t>Idle</a:t>
          </a:r>
          <a:endParaRPr lang="en-US" dirty="0"/>
        </a:p>
      </dgm:t>
    </dgm:pt>
    <dgm:pt modelId="{7EFA0B2A-54E6-2447-B690-23EE9706D409}" type="parTrans" cxnId="{2A91148A-E0E8-EE46-89D3-26FB3069C004}">
      <dgm:prSet/>
      <dgm:spPr/>
      <dgm:t>
        <a:bodyPr/>
        <a:lstStyle/>
        <a:p>
          <a:endParaRPr lang="en-US"/>
        </a:p>
      </dgm:t>
    </dgm:pt>
    <dgm:pt modelId="{73E4603D-BBE1-D749-AEB7-0B890730A3C7}" type="sibTrans" cxnId="{2A91148A-E0E8-EE46-89D3-26FB3069C004}">
      <dgm:prSet/>
      <dgm:spPr/>
      <dgm:t>
        <a:bodyPr/>
        <a:lstStyle/>
        <a:p>
          <a:endParaRPr lang="en-US"/>
        </a:p>
      </dgm:t>
    </dgm:pt>
    <dgm:pt modelId="{9CC13C03-F055-0F47-A44E-E126ADCEC309}">
      <dgm:prSet phldrT="[Text]"/>
      <dgm:spPr/>
      <dgm:t>
        <a:bodyPr/>
        <a:lstStyle/>
        <a:p>
          <a:r>
            <a:rPr lang="en-US" dirty="0" smtClean="0"/>
            <a:t>Device Discovery</a:t>
          </a:r>
          <a:endParaRPr lang="en-US" dirty="0"/>
        </a:p>
      </dgm:t>
    </dgm:pt>
    <dgm:pt modelId="{EF0C15AB-7F7E-684C-88C9-DB7058178C94}" type="parTrans" cxnId="{ABC692EE-BBA5-4345-81EF-DECB8FA26A0B}">
      <dgm:prSet/>
      <dgm:spPr/>
      <dgm:t>
        <a:bodyPr/>
        <a:lstStyle/>
        <a:p>
          <a:endParaRPr lang="en-US"/>
        </a:p>
      </dgm:t>
    </dgm:pt>
    <dgm:pt modelId="{6FDF6B5B-9D5F-0E4C-A056-595DC0D8841E}" type="sibTrans" cxnId="{ABC692EE-BBA5-4345-81EF-DECB8FA26A0B}">
      <dgm:prSet/>
      <dgm:spPr/>
      <dgm:t>
        <a:bodyPr/>
        <a:lstStyle/>
        <a:p>
          <a:endParaRPr lang="en-US"/>
        </a:p>
      </dgm:t>
    </dgm:pt>
    <dgm:pt modelId="{BFC62316-AFBB-5A4A-A0A5-AE4CB9AB2BDD}">
      <dgm:prSet phldrT="[Text]"/>
      <dgm:spPr>
        <a:solidFill>
          <a:srgbClr val="F8E5CC"/>
        </a:solidFill>
      </dgm:spPr>
      <dgm:t>
        <a:bodyPr/>
        <a:lstStyle/>
        <a:p>
          <a:r>
            <a:rPr lang="en-US" dirty="0" smtClean="0"/>
            <a:t>Connection</a:t>
          </a:r>
          <a:endParaRPr lang="en-US" dirty="0"/>
        </a:p>
      </dgm:t>
    </dgm:pt>
    <dgm:pt modelId="{AADAF42A-C70A-F046-9F83-0438A606214B}" type="parTrans" cxnId="{232967C5-70FF-A345-91E2-084946C22AB8}">
      <dgm:prSet/>
      <dgm:spPr/>
      <dgm:t>
        <a:bodyPr/>
        <a:lstStyle/>
        <a:p>
          <a:endParaRPr lang="en-US"/>
        </a:p>
      </dgm:t>
    </dgm:pt>
    <dgm:pt modelId="{35F563FC-BE68-DB4F-AE9A-2041E0F4264B}" type="sibTrans" cxnId="{232967C5-70FF-A345-91E2-084946C22AB8}">
      <dgm:prSet/>
      <dgm:spPr/>
      <dgm:t>
        <a:bodyPr/>
        <a:lstStyle/>
        <a:p>
          <a:endParaRPr lang="en-US"/>
        </a:p>
      </dgm:t>
    </dgm:pt>
    <dgm:pt modelId="{AC0BA3F6-07D9-AD40-A5C2-4A1493A852FF}">
      <dgm:prSet phldrT="[Text]"/>
      <dgm:spPr/>
      <dgm:t>
        <a:bodyPr/>
        <a:lstStyle/>
        <a:p>
          <a:r>
            <a:rPr lang="en-US" dirty="0" smtClean="0"/>
            <a:t>Advertiser</a:t>
          </a:r>
          <a:endParaRPr lang="en-US" dirty="0"/>
        </a:p>
      </dgm:t>
    </dgm:pt>
    <dgm:pt modelId="{D0E82F1E-3EB2-F544-927C-C5FFEAF76226}" type="parTrans" cxnId="{E0FC750F-1C27-C840-9A38-766BB46DEEDA}">
      <dgm:prSet/>
      <dgm:spPr/>
      <dgm:t>
        <a:bodyPr/>
        <a:lstStyle/>
        <a:p>
          <a:endParaRPr lang="en-US"/>
        </a:p>
      </dgm:t>
    </dgm:pt>
    <dgm:pt modelId="{12225F88-07A9-3344-9A84-E2C405E2991D}" type="sibTrans" cxnId="{E0FC750F-1C27-C840-9A38-766BB46DEEDA}">
      <dgm:prSet/>
      <dgm:spPr/>
      <dgm:t>
        <a:bodyPr/>
        <a:lstStyle/>
        <a:p>
          <a:endParaRPr lang="en-US"/>
        </a:p>
      </dgm:t>
    </dgm:pt>
    <dgm:pt modelId="{FFE1FCA6-C9B4-BE47-96D2-75FFB4CB0DD8}">
      <dgm:prSet phldrT="[Text]"/>
      <dgm:spPr/>
      <dgm:t>
        <a:bodyPr/>
        <a:lstStyle/>
        <a:p>
          <a:r>
            <a:rPr lang="en-US" dirty="0" smtClean="0"/>
            <a:t>Responder</a:t>
          </a:r>
          <a:endParaRPr lang="en-US" dirty="0"/>
        </a:p>
      </dgm:t>
    </dgm:pt>
    <dgm:pt modelId="{81F0441A-AAB1-5F41-865A-E3A5EF8A93EB}" type="parTrans" cxnId="{81E65620-7362-3648-B79B-86B1340CC877}">
      <dgm:prSet/>
      <dgm:spPr/>
      <dgm:t>
        <a:bodyPr/>
        <a:lstStyle/>
        <a:p>
          <a:endParaRPr lang="en-US"/>
        </a:p>
      </dgm:t>
    </dgm:pt>
    <dgm:pt modelId="{21160567-3225-AA41-BC54-52C505B3CDD8}" type="sibTrans" cxnId="{81E65620-7362-3648-B79B-86B1340CC877}">
      <dgm:prSet/>
      <dgm:spPr/>
      <dgm:t>
        <a:bodyPr/>
        <a:lstStyle/>
        <a:p>
          <a:endParaRPr lang="en-US"/>
        </a:p>
      </dgm:t>
    </dgm:pt>
    <dgm:pt modelId="{740F3D74-7DFD-B748-A9F4-69A428E9A196}" type="pres">
      <dgm:prSet presAssocID="{8F8EF3BD-C95E-534C-9A7A-0A10177892BF}" presName="mainComposite" presStyleCnt="0">
        <dgm:presLayoutVars>
          <dgm:chPref val="1"/>
          <dgm:dir/>
          <dgm:animOne val="branch"/>
          <dgm:animLvl val="lvl"/>
          <dgm:resizeHandles val="exact"/>
        </dgm:presLayoutVars>
      </dgm:prSet>
      <dgm:spPr/>
      <dgm:t>
        <a:bodyPr/>
        <a:lstStyle/>
        <a:p>
          <a:endParaRPr lang="en-US"/>
        </a:p>
      </dgm:t>
    </dgm:pt>
    <dgm:pt modelId="{8F74A556-AD5A-394D-931F-91D6B43709BF}" type="pres">
      <dgm:prSet presAssocID="{8F8EF3BD-C95E-534C-9A7A-0A10177892BF}" presName="hierFlow" presStyleCnt="0"/>
      <dgm:spPr/>
    </dgm:pt>
    <dgm:pt modelId="{A60FE0F5-A189-6343-88E7-39F13825CE04}" type="pres">
      <dgm:prSet presAssocID="{8F8EF3BD-C95E-534C-9A7A-0A10177892BF}" presName="firstBuf" presStyleCnt="0"/>
      <dgm:spPr/>
    </dgm:pt>
    <dgm:pt modelId="{FE58CC86-6C4D-9641-9178-587C47ABCF44}" type="pres">
      <dgm:prSet presAssocID="{8F8EF3BD-C95E-534C-9A7A-0A10177892BF}" presName="hierChild1" presStyleCnt="0">
        <dgm:presLayoutVars>
          <dgm:chPref val="1"/>
          <dgm:animOne val="branch"/>
          <dgm:animLvl val="lvl"/>
        </dgm:presLayoutVars>
      </dgm:prSet>
      <dgm:spPr/>
    </dgm:pt>
    <dgm:pt modelId="{3E222D91-910E-EE4C-9A1E-D0DCBC932FE0}" type="pres">
      <dgm:prSet presAssocID="{2EF0A4BD-5156-9940-BE33-2128EF1C4D86}" presName="Name14" presStyleCnt="0"/>
      <dgm:spPr/>
    </dgm:pt>
    <dgm:pt modelId="{6946B8E1-2E54-F441-893C-17CCAEC351F7}" type="pres">
      <dgm:prSet presAssocID="{2EF0A4BD-5156-9940-BE33-2128EF1C4D86}" presName="level1Shape" presStyleLbl="node0" presStyleIdx="0" presStyleCnt="1">
        <dgm:presLayoutVars>
          <dgm:chPref val="3"/>
        </dgm:presLayoutVars>
      </dgm:prSet>
      <dgm:spPr/>
      <dgm:t>
        <a:bodyPr/>
        <a:lstStyle/>
        <a:p>
          <a:endParaRPr lang="en-US"/>
        </a:p>
      </dgm:t>
    </dgm:pt>
    <dgm:pt modelId="{BD5689A9-D151-6940-A20F-1DA2EE37C158}" type="pres">
      <dgm:prSet presAssocID="{2EF0A4BD-5156-9940-BE33-2128EF1C4D86}" presName="hierChild2" presStyleCnt="0"/>
      <dgm:spPr/>
    </dgm:pt>
    <dgm:pt modelId="{EE4349EE-0856-F34E-829C-8C366DB5971D}" type="pres">
      <dgm:prSet presAssocID="{FAE469A4-3EF2-5242-A63B-806650510178}" presName="Name19" presStyleLbl="parChTrans1D2" presStyleIdx="0" presStyleCnt="2"/>
      <dgm:spPr/>
      <dgm:t>
        <a:bodyPr/>
        <a:lstStyle/>
        <a:p>
          <a:endParaRPr lang="en-US"/>
        </a:p>
      </dgm:t>
    </dgm:pt>
    <dgm:pt modelId="{2E54E5ED-4115-F944-8372-BBBC19A99F59}" type="pres">
      <dgm:prSet presAssocID="{2B216C72-7082-7F4C-98E5-E1EEE0CDFFBD}" presName="Name21" presStyleCnt="0"/>
      <dgm:spPr/>
    </dgm:pt>
    <dgm:pt modelId="{2275AE8A-C6F4-6448-BF26-8F51AEA427DC}" type="pres">
      <dgm:prSet presAssocID="{2B216C72-7082-7F4C-98E5-E1EEE0CDFFBD}" presName="level2Shape" presStyleLbl="node2" presStyleIdx="0" presStyleCnt="2"/>
      <dgm:spPr/>
      <dgm:t>
        <a:bodyPr/>
        <a:lstStyle/>
        <a:p>
          <a:endParaRPr lang="en-US"/>
        </a:p>
      </dgm:t>
    </dgm:pt>
    <dgm:pt modelId="{18518E52-0707-A143-AE89-734496CF5BE6}" type="pres">
      <dgm:prSet presAssocID="{2B216C72-7082-7F4C-98E5-E1EEE0CDFFBD}" presName="hierChild3" presStyleCnt="0"/>
      <dgm:spPr/>
    </dgm:pt>
    <dgm:pt modelId="{F4F90588-112A-C048-9D36-F331B51FA655}" type="pres">
      <dgm:prSet presAssocID="{6BD6FCEE-3704-FC49-9FD1-BA53BF91CB98}" presName="Name19" presStyleLbl="parChTrans1D3" presStyleIdx="0" presStyleCnt="2"/>
      <dgm:spPr/>
      <dgm:t>
        <a:bodyPr/>
        <a:lstStyle/>
        <a:p>
          <a:endParaRPr lang="en-US"/>
        </a:p>
      </dgm:t>
    </dgm:pt>
    <dgm:pt modelId="{B1FDD749-DA01-5049-9459-C568EB6CCA0D}" type="pres">
      <dgm:prSet presAssocID="{0EA25A6F-40DB-BD40-9792-4F8D0F34312A}" presName="Name21" presStyleCnt="0"/>
      <dgm:spPr/>
    </dgm:pt>
    <dgm:pt modelId="{0EC23D82-F880-3C43-A895-AF6F9DA5E1B1}" type="pres">
      <dgm:prSet presAssocID="{0EA25A6F-40DB-BD40-9792-4F8D0F34312A}" presName="level2Shape" presStyleLbl="node3" presStyleIdx="0" presStyleCnt="2"/>
      <dgm:spPr/>
      <dgm:t>
        <a:bodyPr/>
        <a:lstStyle/>
        <a:p>
          <a:endParaRPr lang="en-US"/>
        </a:p>
      </dgm:t>
    </dgm:pt>
    <dgm:pt modelId="{5446F6C7-FC85-7948-AC6C-31972AC84FA2}" type="pres">
      <dgm:prSet presAssocID="{0EA25A6F-40DB-BD40-9792-4F8D0F34312A}" presName="hierChild3" presStyleCnt="0"/>
      <dgm:spPr/>
    </dgm:pt>
    <dgm:pt modelId="{06C43D50-2449-3C4A-99B3-AB7CCFAC7708}" type="pres">
      <dgm:prSet presAssocID="{D0E82F1E-3EB2-F544-927C-C5FFEAF76226}" presName="Name19" presStyleLbl="parChTrans1D2" presStyleIdx="1" presStyleCnt="2"/>
      <dgm:spPr/>
      <dgm:t>
        <a:bodyPr/>
        <a:lstStyle/>
        <a:p>
          <a:endParaRPr lang="en-US"/>
        </a:p>
      </dgm:t>
    </dgm:pt>
    <dgm:pt modelId="{57091101-4051-A947-8D60-FE799470582B}" type="pres">
      <dgm:prSet presAssocID="{AC0BA3F6-07D9-AD40-A5C2-4A1493A852FF}" presName="Name21" presStyleCnt="0"/>
      <dgm:spPr/>
    </dgm:pt>
    <dgm:pt modelId="{838C4B2C-939A-2146-8619-D1DC8D861992}" type="pres">
      <dgm:prSet presAssocID="{AC0BA3F6-07D9-AD40-A5C2-4A1493A852FF}" presName="level2Shape" presStyleLbl="node2" presStyleIdx="1" presStyleCnt="2"/>
      <dgm:spPr/>
      <dgm:t>
        <a:bodyPr/>
        <a:lstStyle/>
        <a:p>
          <a:endParaRPr lang="en-US"/>
        </a:p>
      </dgm:t>
    </dgm:pt>
    <dgm:pt modelId="{06DFDEF0-3428-2C44-9787-472D4ACB5089}" type="pres">
      <dgm:prSet presAssocID="{AC0BA3F6-07D9-AD40-A5C2-4A1493A852FF}" presName="hierChild3" presStyleCnt="0"/>
      <dgm:spPr/>
    </dgm:pt>
    <dgm:pt modelId="{A97780F1-1735-014A-A7D8-016ADDA8C933}" type="pres">
      <dgm:prSet presAssocID="{81F0441A-AAB1-5F41-865A-E3A5EF8A93EB}" presName="Name19" presStyleLbl="parChTrans1D3" presStyleIdx="1" presStyleCnt="2"/>
      <dgm:spPr/>
      <dgm:t>
        <a:bodyPr/>
        <a:lstStyle/>
        <a:p>
          <a:endParaRPr lang="en-US"/>
        </a:p>
      </dgm:t>
    </dgm:pt>
    <dgm:pt modelId="{EDA0A0A0-A0DC-4642-AB0C-C00F23FEFECE}" type="pres">
      <dgm:prSet presAssocID="{FFE1FCA6-C9B4-BE47-96D2-75FFB4CB0DD8}" presName="Name21" presStyleCnt="0"/>
      <dgm:spPr/>
    </dgm:pt>
    <dgm:pt modelId="{2D433A36-7BC1-BB48-8600-62DC61F5159E}" type="pres">
      <dgm:prSet presAssocID="{FFE1FCA6-C9B4-BE47-96D2-75FFB4CB0DD8}" presName="level2Shape" presStyleLbl="node3" presStyleIdx="1" presStyleCnt="2"/>
      <dgm:spPr/>
      <dgm:t>
        <a:bodyPr/>
        <a:lstStyle/>
        <a:p>
          <a:endParaRPr lang="en-US"/>
        </a:p>
      </dgm:t>
    </dgm:pt>
    <dgm:pt modelId="{DCF08497-0879-9F4D-9587-E8C1E4C5B7FA}" type="pres">
      <dgm:prSet presAssocID="{FFE1FCA6-C9B4-BE47-96D2-75FFB4CB0DD8}" presName="hierChild3" presStyleCnt="0"/>
      <dgm:spPr/>
    </dgm:pt>
    <dgm:pt modelId="{F8703866-7C17-764D-B795-29842210FBD8}" type="pres">
      <dgm:prSet presAssocID="{8F8EF3BD-C95E-534C-9A7A-0A10177892BF}" presName="bgShapesFlow" presStyleCnt="0"/>
      <dgm:spPr/>
    </dgm:pt>
    <dgm:pt modelId="{05801086-080C-2E41-A242-ECB8CEE88DA4}" type="pres">
      <dgm:prSet presAssocID="{B7658168-C54C-3345-891B-5EEF6BC2E790}" presName="rectComp" presStyleCnt="0"/>
      <dgm:spPr/>
    </dgm:pt>
    <dgm:pt modelId="{66BA1389-58E4-DE40-9CB7-C5BA8D1A7A03}" type="pres">
      <dgm:prSet presAssocID="{B7658168-C54C-3345-891B-5EEF6BC2E790}" presName="bgRect" presStyleLbl="bgShp" presStyleIdx="0" presStyleCnt="3"/>
      <dgm:spPr/>
      <dgm:t>
        <a:bodyPr/>
        <a:lstStyle/>
        <a:p>
          <a:endParaRPr lang="en-US"/>
        </a:p>
      </dgm:t>
    </dgm:pt>
    <dgm:pt modelId="{F4311F47-5ABB-3C4B-A235-D5BB41F23548}" type="pres">
      <dgm:prSet presAssocID="{B7658168-C54C-3345-891B-5EEF6BC2E790}" presName="bgRectTx" presStyleLbl="bgShp" presStyleIdx="0" presStyleCnt="3">
        <dgm:presLayoutVars>
          <dgm:bulletEnabled val="1"/>
        </dgm:presLayoutVars>
      </dgm:prSet>
      <dgm:spPr/>
      <dgm:t>
        <a:bodyPr/>
        <a:lstStyle/>
        <a:p>
          <a:endParaRPr lang="en-US"/>
        </a:p>
      </dgm:t>
    </dgm:pt>
    <dgm:pt modelId="{7E8F58D7-1559-6241-896D-4BDC8AD712E0}" type="pres">
      <dgm:prSet presAssocID="{B7658168-C54C-3345-891B-5EEF6BC2E790}" presName="spComp" presStyleCnt="0"/>
      <dgm:spPr/>
    </dgm:pt>
    <dgm:pt modelId="{69475E27-36F3-1E4D-91E5-D6EDD329D9A0}" type="pres">
      <dgm:prSet presAssocID="{B7658168-C54C-3345-891B-5EEF6BC2E790}" presName="vSp" presStyleCnt="0"/>
      <dgm:spPr/>
    </dgm:pt>
    <dgm:pt modelId="{70CED68B-383E-7F4A-AB8C-0D79ED4D65D9}" type="pres">
      <dgm:prSet presAssocID="{9CC13C03-F055-0F47-A44E-E126ADCEC309}" presName="rectComp" presStyleCnt="0"/>
      <dgm:spPr/>
    </dgm:pt>
    <dgm:pt modelId="{07AD29E8-83B7-4B4E-BB90-4BBABDF06A50}" type="pres">
      <dgm:prSet presAssocID="{9CC13C03-F055-0F47-A44E-E126ADCEC309}" presName="bgRect" presStyleLbl="bgShp" presStyleIdx="1" presStyleCnt="3"/>
      <dgm:spPr/>
      <dgm:t>
        <a:bodyPr/>
        <a:lstStyle/>
        <a:p>
          <a:endParaRPr lang="en-US"/>
        </a:p>
      </dgm:t>
    </dgm:pt>
    <dgm:pt modelId="{78D20FDF-93B7-A749-B1B3-F408CE70B6A6}" type="pres">
      <dgm:prSet presAssocID="{9CC13C03-F055-0F47-A44E-E126ADCEC309}" presName="bgRectTx" presStyleLbl="bgShp" presStyleIdx="1" presStyleCnt="3">
        <dgm:presLayoutVars>
          <dgm:bulletEnabled val="1"/>
        </dgm:presLayoutVars>
      </dgm:prSet>
      <dgm:spPr/>
      <dgm:t>
        <a:bodyPr/>
        <a:lstStyle/>
        <a:p>
          <a:endParaRPr lang="en-US"/>
        </a:p>
      </dgm:t>
    </dgm:pt>
    <dgm:pt modelId="{7A89E545-96D1-234E-A890-65E21ED33A34}" type="pres">
      <dgm:prSet presAssocID="{9CC13C03-F055-0F47-A44E-E126ADCEC309}" presName="spComp" presStyleCnt="0"/>
      <dgm:spPr/>
    </dgm:pt>
    <dgm:pt modelId="{32AB849C-8732-2145-850D-0D6339430676}" type="pres">
      <dgm:prSet presAssocID="{9CC13C03-F055-0F47-A44E-E126ADCEC309}" presName="vSp" presStyleCnt="0"/>
      <dgm:spPr/>
    </dgm:pt>
    <dgm:pt modelId="{29A4D72B-56D3-C046-80BB-D35E00478904}" type="pres">
      <dgm:prSet presAssocID="{BFC62316-AFBB-5A4A-A0A5-AE4CB9AB2BDD}" presName="rectComp" presStyleCnt="0"/>
      <dgm:spPr/>
    </dgm:pt>
    <dgm:pt modelId="{C4BD23DB-A315-C14E-BE42-692D4BC2AB7F}" type="pres">
      <dgm:prSet presAssocID="{BFC62316-AFBB-5A4A-A0A5-AE4CB9AB2BDD}" presName="bgRect" presStyleLbl="bgShp" presStyleIdx="2" presStyleCnt="3"/>
      <dgm:spPr/>
      <dgm:t>
        <a:bodyPr/>
        <a:lstStyle/>
        <a:p>
          <a:endParaRPr lang="en-US"/>
        </a:p>
      </dgm:t>
    </dgm:pt>
    <dgm:pt modelId="{4F075BF1-85EB-5747-8165-F99EB7EA7DB3}" type="pres">
      <dgm:prSet presAssocID="{BFC62316-AFBB-5A4A-A0A5-AE4CB9AB2BDD}" presName="bgRectTx" presStyleLbl="bgShp" presStyleIdx="2" presStyleCnt="3">
        <dgm:presLayoutVars>
          <dgm:bulletEnabled val="1"/>
        </dgm:presLayoutVars>
      </dgm:prSet>
      <dgm:spPr/>
      <dgm:t>
        <a:bodyPr/>
        <a:lstStyle/>
        <a:p>
          <a:endParaRPr lang="en-US"/>
        </a:p>
      </dgm:t>
    </dgm:pt>
  </dgm:ptLst>
  <dgm:cxnLst>
    <dgm:cxn modelId="{685CD557-D8CC-3F45-B60A-7B9E695A2F35}" type="presOf" srcId="{8F8EF3BD-C95E-534C-9A7A-0A10177892BF}" destId="{740F3D74-7DFD-B748-A9F4-69A428E9A196}" srcOrd="0" destOrd="0" presId="urn:microsoft.com/office/officeart/2005/8/layout/hierarchy6"/>
    <dgm:cxn modelId="{BBF1309C-7334-9D44-AE7F-900D8517B555}" srcId="{8F8EF3BD-C95E-534C-9A7A-0A10177892BF}" destId="{2EF0A4BD-5156-9940-BE33-2128EF1C4D86}" srcOrd="0" destOrd="0" parTransId="{53747546-F163-7848-BF52-213A03DF5360}" sibTransId="{576B1396-1A51-7943-88D0-F7D8ED1C93AF}"/>
    <dgm:cxn modelId="{C67CA20B-56CB-2244-96EB-CE4B464C0E3B}" type="presOf" srcId="{9CC13C03-F055-0F47-A44E-E126ADCEC309}" destId="{07AD29E8-83B7-4B4E-BB90-4BBABDF06A50}" srcOrd="0" destOrd="0" presId="urn:microsoft.com/office/officeart/2005/8/layout/hierarchy6"/>
    <dgm:cxn modelId="{E646FF8E-1000-7646-AB5B-A7608F752994}" type="presOf" srcId="{6BD6FCEE-3704-FC49-9FD1-BA53BF91CB98}" destId="{F4F90588-112A-C048-9D36-F331B51FA655}" srcOrd="0" destOrd="0" presId="urn:microsoft.com/office/officeart/2005/8/layout/hierarchy6"/>
    <dgm:cxn modelId="{F4E79162-430A-8C45-8BAA-C8CD069DCA53}" type="presOf" srcId="{B7658168-C54C-3345-891B-5EEF6BC2E790}" destId="{F4311F47-5ABB-3C4B-A235-D5BB41F23548}" srcOrd="1" destOrd="0" presId="urn:microsoft.com/office/officeart/2005/8/layout/hierarchy6"/>
    <dgm:cxn modelId="{AB302C8A-2D03-5749-85F3-BEF40A87718B}" type="presOf" srcId="{B7658168-C54C-3345-891B-5EEF6BC2E790}" destId="{66BA1389-58E4-DE40-9CB7-C5BA8D1A7A03}" srcOrd="0" destOrd="0" presId="urn:microsoft.com/office/officeart/2005/8/layout/hierarchy6"/>
    <dgm:cxn modelId="{224F2B52-EF44-2040-8023-A7F556575F01}" type="presOf" srcId="{FAE469A4-3EF2-5242-A63B-806650510178}" destId="{EE4349EE-0856-F34E-829C-8C366DB5971D}" srcOrd="0" destOrd="0" presId="urn:microsoft.com/office/officeart/2005/8/layout/hierarchy6"/>
    <dgm:cxn modelId="{3B83130B-140C-BC4A-B04D-CE5ED157C662}" type="presOf" srcId="{2B216C72-7082-7F4C-98E5-E1EEE0CDFFBD}" destId="{2275AE8A-C6F4-6448-BF26-8F51AEA427DC}" srcOrd="0" destOrd="0" presId="urn:microsoft.com/office/officeart/2005/8/layout/hierarchy6"/>
    <dgm:cxn modelId="{ED4A6908-8B44-5C40-9B91-EC51F8E79F32}" type="presOf" srcId="{2EF0A4BD-5156-9940-BE33-2128EF1C4D86}" destId="{6946B8E1-2E54-F441-893C-17CCAEC351F7}" srcOrd="0" destOrd="0" presId="urn:microsoft.com/office/officeart/2005/8/layout/hierarchy6"/>
    <dgm:cxn modelId="{232967C5-70FF-A345-91E2-084946C22AB8}" srcId="{8F8EF3BD-C95E-534C-9A7A-0A10177892BF}" destId="{BFC62316-AFBB-5A4A-A0A5-AE4CB9AB2BDD}" srcOrd="3" destOrd="0" parTransId="{AADAF42A-C70A-F046-9F83-0438A606214B}" sibTransId="{35F563FC-BE68-DB4F-AE9A-2041E0F4264B}"/>
    <dgm:cxn modelId="{59465A17-7360-D048-A6DC-ACFA9C219EEA}" srcId="{2EF0A4BD-5156-9940-BE33-2128EF1C4D86}" destId="{2B216C72-7082-7F4C-98E5-E1EEE0CDFFBD}" srcOrd="0" destOrd="0" parTransId="{FAE469A4-3EF2-5242-A63B-806650510178}" sibTransId="{4300D866-5BA1-6649-9AB6-B444F2C4E282}"/>
    <dgm:cxn modelId="{E15B069D-D3E9-E547-868E-A04CA2AA8436}" type="presOf" srcId="{BFC62316-AFBB-5A4A-A0A5-AE4CB9AB2BDD}" destId="{4F075BF1-85EB-5747-8165-F99EB7EA7DB3}" srcOrd="1" destOrd="0" presId="urn:microsoft.com/office/officeart/2005/8/layout/hierarchy6"/>
    <dgm:cxn modelId="{2A91148A-E0E8-EE46-89D3-26FB3069C004}" srcId="{8F8EF3BD-C95E-534C-9A7A-0A10177892BF}" destId="{B7658168-C54C-3345-891B-5EEF6BC2E790}" srcOrd="1" destOrd="0" parTransId="{7EFA0B2A-54E6-2447-B690-23EE9706D409}" sibTransId="{73E4603D-BBE1-D749-AEB7-0B890730A3C7}"/>
    <dgm:cxn modelId="{7C64B214-3891-CD44-981A-6B3B99AE03A7}" type="presOf" srcId="{AC0BA3F6-07D9-AD40-A5C2-4A1493A852FF}" destId="{838C4B2C-939A-2146-8619-D1DC8D861992}" srcOrd="0" destOrd="0" presId="urn:microsoft.com/office/officeart/2005/8/layout/hierarchy6"/>
    <dgm:cxn modelId="{B8F7E3F1-7FC3-EB4C-AFEB-2D8C3EB021C6}" type="presOf" srcId="{D0E82F1E-3EB2-F544-927C-C5FFEAF76226}" destId="{06C43D50-2449-3C4A-99B3-AB7CCFAC7708}" srcOrd="0" destOrd="0" presId="urn:microsoft.com/office/officeart/2005/8/layout/hierarchy6"/>
    <dgm:cxn modelId="{81E65620-7362-3648-B79B-86B1340CC877}" srcId="{AC0BA3F6-07D9-AD40-A5C2-4A1493A852FF}" destId="{FFE1FCA6-C9B4-BE47-96D2-75FFB4CB0DD8}" srcOrd="0" destOrd="0" parTransId="{81F0441A-AAB1-5F41-865A-E3A5EF8A93EB}" sibTransId="{21160567-3225-AA41-BC54-52C505B3CDD8}"/>
    <dgm:cxn modelId="{16F6BE55-94EB-6A4C-90C6-01D4FF960318}" type="presOf" srcId="{9CC13C03-F055-0F47-A44E-E126ADCEC309}" destId="{78D20FDF-93B7-A749-B1B3-F408CE70B6A6}" srcOrd="1" destOrd="0" presId="urn:microsoft.com/office/officeart/2005/8/layout/hierarchy6"/>
    <dgm:cxn modelId="{ECE3E5B6-6356-344B-BC31-7A87A5DE99F8}" srcId="{2B216C72-7082-7F4C-98E5-E1EEE0CDFFBD}" destId="{0EA25A6F-40DB-BD40-9792-4F8D0F34312A}" srcOrd="0" destOrd="0" parTransId="{6BD6FCEE-3704-FC49-9FD1-BA53BF91CB98}" sibTransId="{6D036AA6-41D2-1E42-A23E-28106EAC692E}"/>
    <dgm:cxn modelId="{E0FC750F-1C27-C840-9A38-766BB46DEEDA}" srcId="{2EF0A4BD-5156-9940-BE33-2128EF1C4D86}" destId="{AC0BA3F6-07D9-AD40-A5C2-4A1493A852FF}" srcOrd="1" destOrd="0" parTransId="{D0E82F1E-3EB2-F544-927C-C5FFEAF76226}" sibTransId="{12225F88-07A9-3344-9A84-E2C405E2991D}"/>
    <dgm:cxn modelId="{5A1AA1BA-FAE0-3746-BD35-1B33EDEB1325}" type="presOf" srcId="{81F0441A-AAB1-5F41-865A-E3A5EF8A93EB}" destId="{A97780F1-1735-014A-A7D8-016ADDA8C933}" srcOrd="0" destOrd="0" presId="urn:microsoft.com/office/officeart/2005/8/layout/hierarchy6"/>
    <dgm:cxn modelId="{07A49777-3602-9F4E-9BE8-A3C3E40096A9}" type="presOf" srcId="{BFC62316-AFBB-5A4A-A0A5-AE4CB9AB2BDD}" destId="{C4BD23DB-A315-C14E-BE42-692D4BC2AB7F}" srcOrd="0" destOrd="0" presId="urn:microsoft.com/office/officeart/2005/8/layout/hierarchy6"/>
    <dgm:cxn modelId="{ABC692EE-BBA5-4345-81EF-DECB8FA26A0B}" srcId="{8F8EF3BD-C95E-534C-9A7A-0A10177892BF}" destId="{9CC13C03-F055-0F47-A44E-E126ADCEC309}" srcOrd="2" destOrd="0" parTransId="{EF0C15AB-7F7E-684C-88C9-DB7058178C94}" sibTransId="{6FDF6B5B-9D5F-0E4C-A056-595DC0D8841E}"/>
    <dgm:cxn modelId="{5CDE2117-7167-F04B-B749-B570589D4D64}" type="presOf" srcId="{0EA25A6F-40DB-BD40-9792-4F8D0F34312A}" destId="{0EC23D82-F880-3C43-A895-AF6F9DA5E1B1}" srcOrd="0" destOrd="0" presId="urn:microsoft.com/office/officeart/2005/8/layout/hierarchy6"/>
    <dgm:cxn modelId="{1AF1CDEF-2661-7B4C-BC85-B6861D68FEC8}" type="presOf" srcId="{FFE1FCA6-C9B4-BE47-96D2-75FFB4CB0DD8}" destId="{2D433A36-7BC1-BB48-8600-62DC61F5159E}" srcOrd="0" destOrd="0" presId="urn:microsoft.com/office/officeart/2005/8/layout/hierarchy6"/>
    <dgm:cxn modelId="{4053605F-FF40-7F4E-8D86-F71D6B1143F4}" type="presParOf" srcId="{740F3D74-7DFD-B748-A9F4-69A428E9A196}" destId="{8F74A556-AD5A-394D-931F-91D6B43709BF}" srcOrd="0" destOrd="0" presId="urn:microsoft.com/office/officeart/2005/8/layout/hierarchy6"/>
    <dgm:cxn modelId="{D2595CD2-9D21-AF48-8650-BC026F9C021C}" type="presParOf" srcId="{8F74A556-AD5A-394D-931F-91D6B43709BF}" destId="{A60FE0F5-A189-6343-88E7-39F13825CE04}" srcOrd="0" destOrd="0" presId="urn:microsoft.com/office/officeart/2005/8/layout/hierarchy6"/>
    <dgm:cxn modelId="{C63CF561-72D2-694F-8C79-2730DB8B1F1F}" type="presParOf" srcId="{8F74A556-AD5A-394D-931F-91D6B43709BF}" destId="{FE58CC86-6C4D-9641-9178-587C47ABCF44}" srcOrd="1" destOrd="0" presId="urn:microsoft.com/office/officeart/2005/8/layout/hierarchy6"/>
    <dgm:cxn modelId="{D72FF251-AC20-2741-9D6D-8148B7B28097}" type="presParOf" srcId="{FE58CC86-6C4D-9641-9178-587C47ABCF44}" destId="{3E222D91-910E-EE4C-9A1E-D0DCBC932FE0}" srcOrd="0" destOrd="0" presId="urn:microsoft.com/office/officeart/2005/8/layout/hierarchy6"/>
    <dgm:cxn modelId="{1C99D892-75E3-4348-8DC8-93A97A4D2191}" type="presParOf" srcId="{3E222D91-910E-EE4C-9A1E-D0DCBC932FE0}" destId="{6946B8E1-2E54-F441-893C-17CCAEC351F7}" srcOrd="0" destOrd="0" presId="urn:microsoft.com/office/officeart/2005/8/layout/hierarchy6"/>
    <dgm:cxn modelId="{D86E4453-C515-6547-88E8-4BFBBF24FE75}" type="presParOf" srcId="{3E222D91-910E-EE4C-9A1E-D0DCBC932FE0}" destId="{BD5689A9-D151-6940-A20F-1DA2EE37C158}" srcOrd="1" destOrd="0" presId="urn:microsoft.com/office/officeart/2005/8/layout/hierarchy6"/>
    <dgm:cxn modelId="{D97A4F6E-B2B4-6440-A779-C460F9A338A8}" type="presParOf" srcId="{BD5689A9-D151-6940-A20F-1DA2EE37C158}" destId="{EE4349EE-0856-F34E-829C-8C366DB5971D}" srcOrd="0" destOrd="0" presId="urn:microsoft.com/office/officeart/2005/8/layout/hierarchy6"/>
    <dgm:cxn modelId="{BB00B938-B8F1-F547-942B-E339EFCAF06A}" type="presParOf" srcId="{BD5689A9-D151-6940-A20F-1DA2EE37C158}" destId="{2E54E5ED-4115-F944-8372-BBBC19A99F59}" srcOrd="1" destOrd="0" presId="urn:microsoft.com/office/officeart/2005/8/layout/hierarchy6"/>
    <dgm:cxn modelId="{043D84C2-1E56-3743-8036-B182DB2A4A62}" type="presParOf" srcId="{2E54E5ED-4115-F944-8372-BBBC19A99F59}" destId="{2275AE8A-C6F4-6448-BF26-8F51AEA427DC}" srcOrd="0" destOrd="0" presId="urn:microsoft.com/office/officeart/2005/8/layout/hierarchy6"/>
    <dgm:cxn modelId="{BA627614-ECA7-6E4F-A606-D7ED43776486}" type="presParOf" srcId="{2E54E5ED-4115-F944-8372-BBBC19A99F59}" destId="{18518E52-0707-A143-AE89-734496CF5BE6}" srcOrd="1" destOrd="0" presId="urn:microsoft.com/office/officeart/2005/8/layout/hierarchy6"/>
    <dgm:cxn modelId="{A1CDD4C5-28DB-E446-8423-97BA4B6D7834}" type="presParOf" srcId="{18518E52-0707-A143-AE89-734496CF5BE6}" destId="{F4F90588-112A-C048-9D36-F331B51FA655}" srcOrd="0" destOrd="0" presId="urn:microsoft.com/office/officeart/2005/8/layout/hierarchy6"/>
    <dgm:cxn modelId="{DAD859BE-D986-5C4F-8B90-F1550051243D}" type="presParOf" srcId="{18518E52-0707-A143-AE89-734496CF5BE6}" destId="{B1FDD749-DA01-5049-9459-C568EB6CCA0D}" srcOrd="1" destOrd="0" presId="urn:microsoft.com/office/officeart/2005/8/layout/hierarchy6"/>
    <dgm:cxn modelId="{7CB0C887-6B5E-A341-A746-CDC8C55CF686}" type="presParOf" srcId="{B1FDD749-DA01-5049-9459-C568EB6CCA0D}" destId="{0EC23D82-F880-3C43-A895-AF6F9DA5E1B1}" srcOrd="0" destOrd="0" presId="urn:microsoft.com/office/officeart/2005/8/layout/hierarchy6"/>
    <dgm:cxn modelId="{FAD11B1A-7E8B-C945-B8E3-304A9527AEFA}" type="presParOf" srcId="{B1FDD749-DA01-5049-9459-C568EB6CCA0D}" destId="{5446F6C7-FC85-7948-AC6C-31972AC84FA2}" srcOrd="1" destOrd="0" presId="urn:microsoft.com/office/officeart/2005/8/layout/hierarchy6"/>
    <dgm:cxn modelId="{392AAF3B-F01F-8444-AC10-DBC156505B10}" type="presParOf" srcId="{BD5689A9-D151-6940-A20F-1DA2EE37C158}" destId="{06C43D50-2449-3C4A-99B3-AB7CCFAC7708}" srcOrd="2" destOrd="0" presId="urn:microsoft.com/office/officeart/2005/8/layout/hierarchy6"/>
    <dgm:cxn modelId="{30E0CD98-8099-8B49-B9FC-BAADED4FDB65}" type="presParOf" srcId="{BD5689A9-D151-6940-A20F-1DA2EE37C158}" destId="{57091101-4051-A947-8D60-FE799470582B}" srcOrd="3" destOrd="0" presId="urn:microsoft.com/office/officeart/2005/8/layout/hierarchy6"/>
    <dgm:cxn modelId="{58CBD6F0-A4D4-AA43-861B-6788316F02FE}" type="presParOf" srcId="{57091101-4051-A947-8D60-FE799470582B}" destId="{838C4B2C-939A-2146-8619-D1DC8D861992}" srcOrd="0" destOrd="0" presId="urn:microsoft.com/office/officeart/2005/8/layout/hierarchy6"/>
    <dgm:cxn modelId="{11D95DF5-7730-154D-A718-30675940EFD6}" type="presParOf" srcId="{57091101-4051-A947-8D60-FE799470582B}" destId="{06DFDEF0-3428-2C44-9787-472D4ACB5089}" srcOrd="1" destOrd="0" presId="urn:microsoft.com/office/officeart/2005/8/layout/hierarchy6"/>
    <dgm:cxn modelId="{A92DA73C-1DC1-2A4E-89AF-C93C097C35F6}" type="presParOf" srcId="{06DFDEF0-3428-2C44-9787-472D4ACB5089}" destId="{A97780F1-1735-014A-A7D8-016ADDA8C933}" srcOrd="0" destOrd="0" presId="urn:microsoft.com/office/officeart/2005/8/layout/hierarchy6"/>
    <dgm:cxn modelId="{555BA887-157D-1746-A0BD-E5D9CB3851B0}" type="presParOf" srcId="{06DFDEF0-3428-2C44-9787-472D4ACB5089}" destId="{EDA0A0A0-A0DC-4642-AB0C-C00F23FEFECE}" srcOrd="1" destOrd="0" presId="urn:microsoft.com/office/officeart/2005/8/layout/hierarchy6"/>
    <dgm:cxn modelId="{0963E8B9-0323-1649-A874-9E0DBD726698}" type="presParOf" srcId="{EDA0A0A0-A0DC-4642-AB0C-C00F23FEFECE}" destId="{2D433A36-7BC1-BB48-8600-62DC61F5159E}" srcOrd="0" destOrd="0" presId="urn:microsoft.com/office/officeart/2005/8/layout/hierarchy6"/>
    <dgm:cxn modelId="{BBC7FC57-424D-B040-B7BC-E76A03BE2B4B}" type="presParOf" srcId="{EDA0A0A0-A0DC-4642-AB0C-C00F23FEFECE}" destId="{DCF08497-0879-9F4D-9587-E8C1E4C5B7FA}" srcOrd="1" destOrd="0" presId="urn:microsoft.com/office/officeart/2005/8/layout/hierarchy6"/>
    <dgm:cxn modelId="{ACC5D057-AB9B-6840-929C-BC5D15D29785}" type="presParOf" srcId="{740F3D74-7DFD-B748-A9F4-69A428E9A196}" destId="{F8703866-7C17-764D-B795-29842210FBD8}" srcOrd="1" destOrd="0" presId="urn:microsoft.com/office/officeart/2005/8/layout/hierarchy6"/>
    <dgm:cxn modelId="{D6871772-45C5-6A43-BF93-4F5EC9B088FA}" type="presParOf" srcId="{F8703866-7C17-764D-B795-29842210FBD8}" destId="{05801086-080C-2E41-A242-ECB8CEE88DA4}" srcOrd="0" destOrd="0" presId="urn:microsoft.com/office/officeart/2005/8/layout/hierarchy6"/>
    <dgm:cxn modelId="{B49BD157-F986-C540-9C60-F59A383CFA4A}" type="presParOf" srcId="{05801086-080C-2E41-A242-ECB8CEE88DA4}" destId="{66BA1389-58E4-DE40-9CB7-C5BA8D1A7A03}" srcOrd="0" destOrd="0" presId="urn:microsoft.com/office/officeart/2005/8/layout/hierarchy6"/>
    <dgm:cxn modelId="{14AB72E1-B5F3-684B-AA66-3B26E43FAD82}" type="presParOf" srcId="{05801086-080C-2E41-A242-ECB8CEE88DA4}" destId="{F4311F47-5ABB-3C4B-A235-D5BB41F23548}" srcOrd="1" destOrd="0" presId="urn:microsoft.com/office/officeart/2005/8/layout/hierarchy6"/>
    <dgm:cxn modelId="{FCBE21B8-00E6-1A4F-A542-DEA5081F1A9F}" type="presParOf" srcId="{F8703866-7C17-764D-B795-29842210FBD8}" destId="{7E8F58D7-1559-6241-896D-4BDC8AD712E0}" srcOrd="1" destOrd="0" presId="urn:microsoft.com/office/officeart/2005/8/layout/hierarchy6"/>
    <dgm:cxn modelId="{48C17F88-F180-E248-A4B4-16F3C434EF8B}" type="presParOf" srcId="{7E8F58D7-1559-6241-896D-4BDC8AD712E0}" destId="{69475E27-36F3-1E4D-91E5-D6EDD329D9A0}" srcOrd="0" destOrd="0" presId="urn:microsoft.com/office/officeart/2005/8/layout/hierarchy6"/>
    <dgm:cxn modelId="{384595ED-542F-0A4E-A061-758EFA1DB9BD}" type="presParOf" srcId="{F8703866-7C17-764D-B795-29842210FBD8}" destId="{70CED68B-383E-7F4A-AB8C-0D79ED4D65D9}" srcOrd="2" destOrd="0" presId="urn:microsoft.com/office/officeart/2005/8/layout/hierarchy6"/>
    <dgm:cxn modelId="{C5FCB8E8-3DBC-5148-B295-3532D53DB41D}" type="presParOf" srcId="{70CED68B-383E-7F4A-AB8C-0D79ED4D65D9}" destId="{07AD29E8-83B7-4B4E-BB90-4BBABDF06A50}" srcOrd="0" destOrd="0" presId="urn:microsoft.com/office/officeart/2005/8/layout/hierarchy6"/>
    <dgm:cxn modelId="{8EEDD7D1-5A10-EE4D-80C2-F1BF5E51DB37}" type="presParOf" srcId="{70CED68B-383E-7F4A-AB8C-0D79ED4D65D9}" destId="{78D20FDF-93B7-A749-B1B3-F408CE70B6A6}" srcOrd="1" destOrd="0" presId="urn:microsoft.com/office/officeart/2005/8/layout/hierarchy6"/>
    <dgm:cxn modelId="{79044DAF-FDD6-4541-B48D-BD12DCD62DEA}" type="presParOf" srcId="{F8703866-7C17-764D-B795-29842210FBD8}" destId="{7A89E545-96D1-234E-A890-65E21ED33A34}" srcOrd="3" destOrd="0" presId="urn:microsoft.com/office/officeart/2005/8/layout/hierarchy6"/>
    <dgm:cxn modelId="{66330B8F-8B92-8545-9A69-EFD99B0E9CF7}" type="presParOf" srcId="{7A89E545-96D1-234E-A890-65E21ED33A34}" destId="{32AB849C-8732-2145-850D-0D6339430676}" srcOrd="0" destOrd="0" presId="urn:microsoft.com/office/officeart/2005/8/layout/hierarchy6"/>
    <dgm:cxn modelId="{C7B2C735-C44F-3943-9B0E-B6D82E2F0E43}" type="presParOf" srcId="{F8703866-7C17-764D-B795-29842210FBD8}" destId="{29A4D72B-56D3-C046-80BB-D35E00478904}" srcOrd="4" destOrd="0" presId="urn:microsoft.com/office/officeart/2005/8/layout/hierarchy6"/>
    <dgm:cxn modelId="{1F1CEB3D-5890-D441-BD54-896EA7989435}" type="presParOf" srcId="{29A4D72B-56D3-C046-80BB-D35E00478904}" destId="{C4BD23DB-A315-C14E-BE42-692D4BC2AB7F}" srcOrd="0" destOrd="0" presId="urn:microsoft.com/office/officeart/2005/8/layout/hierarchy6"/>
    <dgm:cxn modelId="{7E57913C-E44B-C24D-ADD1-0A0564F62F49}" type="presParOf" srcId="{29A4D72B-56D3-C046-80BB-D35E00478904}" destId="{4F075BF1-85EB-5747-8165-F99EB7EA7DB3}" srcOrd="1" destOrd="0" presId="urn:microsoft.com/office/officeart/2005/8/layout/hierarchy6"/>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F8EF3BD-C95E-534C-9A7A-0A10177892BF}" type="doc">
      <dgm:prSet loTypeId="urn:microsoft.com/office/officeart/2005/8/layout/hierarchy6" loCatId="" qsTypeId="urn:microsoft.com/office/officeart/2005/8/quickstyle/simple4" qsCatId="simple" csTypeId="urn:microsoft.com/office/officeart/2005/8/colors/accent1_2" csCatId="accent1" phldr="1"/>
      <dgm:spPr/>
      <dgm:t>
        <a:bodyPr/>
        <a:lstStyle/>
        <a:p>
          <a:endParaRPr lang="en-US"/>
        </a:p>
      </dgm:t>
    </dgm:pt>
    <dgm:pt modelId="{2EF0A4BD-5156-9940-BE33-2128EF1C4D86}">
      <dgm:prSet phldrT="[Text]"/>
      <dgm:spPr/>
      <dgm:t>
        <a:bodyPr/>
        <a:lstStyle/>
        <a:p>
          <a:r>
            <a:rPr lang="en-US" dirty="0" smtClean="0"/>
            <a:t>Standby</a:t>
          </a:r>
          <a:endParaRPr lang="en-US" dirty="0"/>
        </a:p>
      </dgm:t>
    </dgm:pt>
    <dgm:pt modelId="{53747546-F163-7848-BF52-213A03DF5360}" type="parTrans" cxnId="{BBF1309C-7334-9D44-AE7F-900D8517B555}">
      <dgm:prSet/>
      <dgm:spPr/>
      <dgm:t>
        <a:bodyPr/>
        <a:lstStyle/>
        <a:p>
          <a:endParaRPr lang="en-US"/>
        </a:p>
      </dgm:t>
    </dgm:pt>
    <dgm:pt modelId="{576B1396-1A51-7943-88D0-F7D8ED1C93AF}" type="sibTrans" cxnId="{BBF1309C-7334-9D44-AE7F-900D8517B555}">
      <dgm:prSet/>
      <dgm:spPr/>
      <dgm:t>
        <a:bodyPr/>
        <a:lstStyle/>
        <a:p>
          <a:endParaRPr lang="en-US"/>
        </a:p>
      </dgm:t>
    </dgm:pt>
    <dgm:pt modelId="{2B216C72-7082-7F4C-98E5-E1EEE0CDFFBD}">
      <dgm:prSet phldrT="[Text]"/>
      <dgm:spPr/>
      <dgm:t>
        <a:bodyPr/>
        <a:lstStyle/>
        <a:p>
          <a:r>
            <a:rPr lang="en-US" dirty="0" smtClean="0"/>
            <a:t>Scanner</a:t>
          </a:r>
          <a:endParaRPr lang="en-US" dirty="0"/>
        </a:p>
      </dgm:t>
    </dgm:pt>
    <dgm:pt modelId="{FAE469A4-3EF2-5242-A63B-806650510178}" type="parTrans" cxnId="{59465A17-7360-D048-A6DC-ACFA9C219EEA}">
      <dgm:prSet/>
      <dgm:spPr/>
      <dgm:t>
        <a:bodyPr/>
        <a:lstStyle/>
        <a:p>
          <a:endParaRPr lang="en-US"/>
        </a:p>
      </dgm:t>
    </dgm:pt>
    <dgm:pt modelId="{4300D866-5BA1-6649-9AB6-B444F2C4E282}" type="sibTrans" cxnId="{59465A17-7360-D048-A6DC-ACFA9C219EEA}">
      <dgm:prSet/>
      <dgm:spPr/>
      <dgm:t>
        <a:bodyPr/>
        <a:lstStyle/>
        <a:p>
          <a:endParaRPr lang="en-US"/>
        </a:p>
      </dgm:t>
    </dgm:pt>
    <dgm:pt modelId="{0EA25A6F-40DB-BD40-9792-4F8D0F34312A}">
      <dgm:prSet phldrT="[Text]"/>
      <dgm:spPr/>
      <dgm:t>
        <a:bodyPr/>
        <a:lstStyle/>
        <a:p>
          <a:r>
            <a:rPr lang="en-US" dirty="0" smtClean="0"/>
            <a:t>Initiator</a:t>
          </a:r>
          <a:endParaRPr lang="en-US" dirty="0"/>
        </a:p>
      </dgm:t>
    </dgm:pt>
    <dgm:pt modelId="{6BD6FCEE-3704-FC49-9FD1-BA53BF91CB98}" type="parTrans" cxnId="{ECE3E5B6-6356-344B-BC31-7A87A5DE99F8}">
      <dgm:prSet/>
      <dgm:spPr/>
      <dgm:t>
        <a:bodyPr/>
        <a:lstStyle/>
        <a:p>
          <a:endParaRPr lang="en-US"/>
        </a:p>
      </dgm:t>
    </dgm:pt>
    <dgm:pt modelId="{6D036AA6-41D2-1E42-A23E-28106EAC692E}" type="sibTrans" cxnId="{ECE3E5B6-6356-344B-BC31-7A87A5DE99F8}">
      <dgm:prSet/>
      <dgm:spPr/>
      <dgm:t>
        <a:bodyPr/>
        <a:lstStyle/>
        <a:p>
          <a:endParaRPr lang="en-US"/>
        </a:p>
      </dgm:t>
    </dgm:pt>
    <dgm:pt modelId="{B7658168-C54C-3345-891B-5EEF6BC2E790}">
      <dgm:prSet phldrT="[Text]"/>
      <dgm:spPr/>
      <dgm:t>
        <a:bodyPr/>
        <a:lstStyle/>
        <a:p>
          <a:r>
            <a:rPr lang="en-US" dirty="0" smtClean="0"/>
            <a:t>Idle</a:t>
          </a:r>
          <a:endParaRPr lang="en-US" dirty="0"/>
        </a:p>
      </dgm:t>
    </dgm:pt>
    <dgm:pt modelId="{7EFA0B2A-54E6-2447-B690-23EE9706D409}" type="parTrans" cxnId="{2A91148A-E0E8-EE46-89D3-26FB3069C004}">
      <dgm:prSet/>
      <dgm:spPr/>
      <dgm:t>
        <a:bodyPr/>
        <a:lstStyle/>
        <a:p>
          <a:endParaRPr lang="en-US"/>
        </a:p>
      </dgm:t>
    </dgm:pt>
    <dgm:pt modelId="{73E4603D-BBE1-D749-AEB7-0B890730A3C7}" type="sibTrans" cxnId="{2A91148A-E0E8-EE46-89D3-26FB3069C004}">
      <dgm:prSet/>
      <dgm:spPr/>
      <dgm:t>
        <a:bodyPr/>
        <a:lstStyle/>
        <a:p>
          <a:endParaRPr lang="en-US"/>
        </a:p>
      </dgm:t>
    </dgm:pt>
    <dgm:pt modelId="{9CC13C03-F055-0F47-A44E-E126ADCEC309}">
      <dgm:prSet phldrT="[Text]"/>
      <dgm:spPr/>
      <dgm:t>
        <a:bodyPr/>
        <a:lstStyle/>
        <a:p>
          <a:r>
            <a:rPr lang="en-US" dirty="0" smtClean="0"/>
            <a:t>Device Discovery</a:t>
          </a:r>
          <a:endParaRPr lang="en-US" dirty="0"/>
        </a:p>
      </dgm:t>
    </dgm:pt>
    <dgm:pt modelId="{EF0C15AB-7F7E-684C-88C9-DB7058178C94}" type="parTrans" cxnId="{ABC692EE-BBA5-4345-81EF-DECB8FA26A0B}">
      <dgm:prSet/>
      <dgm:spPr/>
      <dgm:t>
        <a:bodyPr/>
        <a:lstStyle/>
        <a:p>
          <a:endParaRPr lang="en-US"/>
        </a:p>
      </dgm:t>
    </dgm:pt>
    <dgm:pt modelId="{6FDF6B5B-9D5F-0E4C-A056-595DC0D8841E}" type="sibTrans" cxnId="{ABC692EE-BBA5-4345-81EF-DECB8FA26A0B}">
      <dgm:prSet/>
      <dgm:spPr/>
      <dgm:t>
        <a:bodyPr/>
        <a:lstStyle/>
        <a:p>
          <a:endParaRPr lang="en-US"/>
        </a:p>
      </dgm:t>
    </dgm:pt>
    <dgm:pt modelId="{BFC62316-AFBB-5A4A-A0A5-AE4CB9AB2BDD}">
      <dgm:prSet phldrT="[Text]"/>
      <dgm:spPr>
        <a:solidFill>
          <a:srgbClr val="F8E5CC"/>
        </a:solidFill>
      </dgm:spPr>
      <dgm:t>
        <a:bodyPr/>
        <a:lstStyle/>
        <a:p>
          <a:r>
            <a:rPr lang="en-US" dirty="0" smtClean="0"/>
            <a:t>Connection</a:t>
          </a:r>
          <a:endParaRPr lang="en-US" dirty="0"/>
        </a:p>
      </dgm:t>
    </dgm:pt>
    <dgm:pt modelId="{AADAF42A-C70A-F046-9F83-0438A606214B}" type="parTrans" cxnId="{232967C5-70FF-A345-91E2-084946C22AB8}">
      <dgm:prSet/>
      <dgm:spPr/>
      <dgm:t>
        <a:bodyPr/>
        <a:lstStyle/>
        <a:p>
          <a:endParaRPr lang="en-US"/>
        </a:p>
      </dgm:t>
    </dgm:pt>
    <dgm:pt modelId="{35F563FC-BE68-DB4F-AE9A-2041E0F4264B}" type="sibTrans" cxnId="{232967C5-70FF-A345-91E2-084946C22AB8}">
      <dgm:prSet/>
      <dgm:spPr/>
      <dgm:t>
        <a:bodyPr/>
        <a:lstStyle/>
        <a:p>
          <a:endParaRPr lang="en-US"/>
        </a:p>
      </dgm:t>
    </dgm:pt>
    <dgm:pt modelId="{AC0BA3F6-07D9-AD40-A5C2-4A1493A852FF}">
      <dgm:prSet phldrT="[Text]"/>
      <dgm:spPr/>
      <dgm:t>
        <a:bodyPr/>
        <a:lstStyle/>
        <a:p>
          <a:r>
            <a:rPr lang="en-US" dirty="0" smtClean="0"/>
            <a:t>Advertiser</a:t>
          </a:r>
          <a:endParaRPr lang="en-US" dirty="0"/>
        </a:p>
      </dgm:t>
    </dgm:pt>
    <dgm:pt modelId="{D0E82F1E-3EB2-F544-927C-C5FFEAF76226}" type="parTrans" cxnId="{E0FC750F-1C27-C840-9A38-766BB46DEEDA}">
      <dgm:prSet/>
      <dgm:spPr/>
      <dgm:t>
        <a:bodyPr/>
        <a:lstStyle/>
        <a:p>
          <a:endParaRPr lang="en-US"/>
        </a:p>
      </dgm:t>
    </dgm:pt>
    <dgm:pt modelId="{12225F88-07A9-3344-9A84-E2C405E2991D}" type="sibTrans" cxnId="{E0FC750F-1C27-C840-9A38-766BB46DEEDA}">
      <dgm:prSet/>
      <dgm:spPr/>
      <dgm:t>
        <a:bodyPr/>
        <a:lstStyle/>
        <a:p>
          <a:endParaRPr lang="en-US"/>
        </a:p>
      </dgm:t>
    </dgm:pt>
    <dgm:pt modelId="{FFE1FCA6-C9B4-BE47-96D2-75FFB4CB0DD8}">
      <dgm:prSet phldrT="[Text]"/>
      <dgm:spPr/>
      <dgm:t>
        <a:bodyPr/>
        <a:lstStyle/>
        <a:p>
          <a:r>
            <a:rPr lang="en-US" dirty="0" smtClean="0"/>
            <a:t>Responder</a:t>
          </a:r>
          <a:endParaRPr lang="en-US" dirty="0"/>
        </a:p>
      </dgm:t>
    </dgm:pt>
    <dgm:pt modelId="{81F0441A-AAB1-5F41-865A-E3A5EF8A93EB}" type="parTrans" cxnId="{81E65620-7362-3648-B79B-86B1340CC877}">
      <dgm:prSet/>
      <dgm:spPr/>
      <dgm:t>
        <a:bodyPr/>
        <a:lstStyle/>
        <a:p>
          <a:endParaRPr lang="en-US"/>
        </a:p>
      </dgm:t>
    </dgm:pt>
    <dgm:pt modelId="{21160567-3225-AA41-BC54-52C505B3CDD8}" type="sibTrans" cxnId="{81E65620-7362-3648-B79B-86B1340CC877}">
      <dgm:prSet/>
      <dgm:spPr/>
      <dgm:t>
        <a:bodyPr/>
        <a:lstStyle/>
        <a:p>
          <a:endParaRPr lang="en-US"/>
        </a:p>
      </dgm:t>
    </dgm:pt>
    <dgm:pt modelId="{740F3D74-7DFD-B748-A9F4-69A428E9A196}" type="pres">
      <dgm:prSet presAssocID="{8F8EF3BD-C95E-534C-9A7A-0A10177892BF}" presName="mainComposite" presStyleCnt="0">
        <dgm:presLayoutVars>
          <dgm:chPref val="1"/>
          <dgm:dir/>
          <dgm:animOne val="branch"/>
          <dgm:animLvl val="lvl"/>
          <dgm:resizeHandles val="exact"/>
        </dgm:presLayoutVars>
      </dgm:prSet>
      <dgm:spPr/>
      <dgm:t>
        <a:bodyPr/>
        <a:lstStyle/>
        <a:p>
          <a:endParaRPr lang="en-US"/>
        </a:p>
      </dgm:t>
    </dgm:pt>
    <dgm:pt modelId="{8F74A556-AD5A-394D-931F-91D6B43709BF}" type="pres">
      <dgm:prSet presAssocID="{8F8EF3BD-C95E-534C-9A7A-0A10177892BF}" presName="hierFlow" presStyleCnt="0"/>
      <dgm:spPr/>
    </dgm:pt>
    <dgm:pt modelId="{A60FE0F5-A189-6343-88E7-39F13825CE04}" type="pres">
      <dgm:prSet presAssocID="{8F8EF3BD-C95E-534C-9A7A-0A10177892BF}" presName="firstBuf" presStyleCnt="0"/>
      <dgm:spPr/>
    </dgm:pt>
    <dgm:pt modelId="{FE58CC86-6C4D-9641-9178-587C47ABCF44}" type="pres">
      <dgm:prSet presAssocID="{8F8EF3BD-C95E-534C-9A7A-0A10177892BF}" presName="hierChild1" presStyleCnt="0">
        <dgm:presLayoutVars>
          <dgm:chPref val="1"/>
          <dgm:animOne val="branch"/>
          <dgm:animLvl val="lvl"/>
        </dgm:presLayoutVars>
      </dgm:prSet>
      <dgm:spPr/>
    </dgm:pt>
    <dgm:pt modelId="{3E222D91-910E-EE4C-9A1E-D0DCBC932FE0}" type="pres">
      <dgm:prSet presAssocID="{2EF0A4BD-5156-9940-BE33-2128EF1C4D86}" presName="Name14" presStyleCnt="0"/>
      <dgm:spPr/>
    </dgm:pt>
    <dgm:pt modelId="{6946B8E1-2E54-F441-893C-17CCAEC351F7}" type="pres">
      <dgm:prSet presAssocID="{2EF0A4BD-5156-9940-BE33-2128EF1C4D86}" presName="level1Shape" presStyleLbl="node0" presStyleIdx="0" presStyleCnt="1">
        <dgm:presLayoutVars>
          <dgm:chPref val="3"/>
        </dgm:presLayoutVars>
      </dgm:prSet>
      <dgm:spPr/>
      <dgm:t>
        <a:bodyPr/>
        <a:lstStyle/>
        <a:p>
          <a:endParaRPr lang="en-US"/>
        </a:p>
      </dgm:t>
    </dgm:pt>
    <dgm:pt modelId="{BD5689A9-D151-6940-A20F-1DA2EE37C158}" type="pres">
      <dgm:prSet presAssocID="{2EF0A4BD-5156-9940-BE33-2128EF1C4D86}" presName="hierChild2" presStyleCnt="0"/>
      <dgm:spPr/>
    </dgm:pt>
    <dgm:pt modelId="{EE4349EE-0856-F34E-829C-8C366DB5971D}" type="pres">
      <dgm:prSet presAssocID="{FAE469A4-3EF2-5242-A63B-806650510178}" presName="Name19" presStyleLbl="parChTrans1D2" presStyleIdx="0" presStyleCnt="2"/>
      <dgm:spPr/>
      <dgm:t>
        <a:bodyPr/>
        <a:lstStyle/>
        <a:p>
          <a:endParaRPr lang="en-US"/>
        </a:p>
      </dgm:t>
    </dgm:pt>
    <dgm:pt modelId="{2E54E5ED-4115-F944-8372-BBBC19A99F59}" type="pres">
      <dgm:prSet presAssocID="{2B216C72-7082-7F4C-98E5-E1EEE0CDFFBD}" presName="Name21" presStyleCnt="0"/>
      <dgm:spPr/>
    </dgm:pt>
    <dgm:pt modelId="{2275AE8A-C6F4-6448-BF26-8F51AEA427DC}" type="pres">
      <dgm:prSet presAssocID="{2B216C72-7082-7F4C-98E5-E1EEE0CDFFBD}" presName="level2Shape" presStyleLbl="node2" presStyleIdx="0" presStyleCnt="2"/>
      <dgm:spPr/>
      <dgm:t>
        <a:bodyPr/>
        <a:lstStyle/>
        <a:p>
          <a:endParaRPr lang="en-US"/>
        </a:p>
      </dgm:t>
    </dgm:pt>
    <dgm:pt modelId="{18518E52-0707-A143-AE89-734496CF5BE6}" type="pres">
      <dgm:prSet presAssocID="{2B216C72-7082-7F4C-98E5-E1EEE0CDFFBD}" presName="hierChild3" presStyleCnt="0"/>
      <dgm:spPr/>
    </dgm:pt>
    <dgm:pt modelId="{F4F90588-112A-C048-9D36-F331B51FA655}" type="pres">
      <dgm:prSet presAssocID="{6BD6FCEE-3704-FC49-9FD1-BA53BF91CB98}" presName="Name19" presStyleLbl="parChTrans1D3" presStyleIdx="0" presStyleCnt="2"/>
      <dgm:spPr/>
      <dgm:t>
        <a:bodyPr/>
        <a:lstStyle/>
        <a:p>
          <a:endParaRPr lang="en-US"/>
        </a:p>
      </dgm:t>
    </dgm:pt>
    <dgm:pt modelId="{B1FDD749-DA01-5049-9459-C568EB6CCA0D}" type="pres">
      <dgm:prSet presAssocID="{0EA25A6F-40DB-BD40-9792-4F8D0F34312A}" presName="Name21" presStyleCnt="0"/>
      <dgm:spPr/>
    </dgm:pt>
    <dgm:pt modelId="{0EC23D82-F880-3C43-A895-AF6F9DA5E1B1}" type="pres">
      <dgm:prSet presAssocID="{0EA25A6F-40DB-BD40-9792-4F8D0F34312A}" presName="level2Shape" presStyleLbl="node3" presStyleIdx="0" presStyleCnt="2"/>
      <dgm:spPr/>
      <dgm:t>
        <a:bodyPr/>
        <a:lstStyle/>
        <a:p>
          <a:endParaRPr lang="en-US"/>
        </a:p>
      </dgm:t>
    </dgm:pt>
    <dgm:pt modelId="{5446F6C7-FC85-7948-AC6C-31972AC84FA2}" type="pres">
      <dgm:prSet presAssocID="{0EA25A6F-40DB-BD40-9792-4F8D0F34312A}" presName="hierChild3" presStyleCnt="0"/>
      <dgm:spPr/>
    </dgm:pt>
    <dgm:pt modelId="{06C43D50-2449-3C4A-99B3-AB7CCFAC7708}" type="pres">
      <dgm:prSet presAssocID="{D0E82F1E-3EB2-F544-927C-C5FFEAF76226}" presName="Name19" presStyleLbl="parChTrans1D2" presStyleIdx="1" presStyleCnt="2"/>
      <dgm:spPr/>
      <dgm:t>
        <a:bodyPr/>
        <a:lstStyle/>
        <a:p>
          <a:endParaRPr lang="en-US"/>
        </a:p>
      </dgm:t>
    </dgm:pt>
    <dgm:pt modelId="{57091101-4051-A947-8D60-FE799470582B}" type="pres">
      <dgm:prSet presAssocID="{AC0BA3F6-07D9-AD40-A5C2-4A1493A852FF}" presName="Name21" presStyleCnt="0"/>
      <dgm:spPr/>
    </dgm:pt>
    <dgm:pt modelId="{838C4B2C-939A-2146-8619-D1DC8D861992}" type="pres">
      <dgm:prSet presAssocID="{AC0BA3F6-07D9-AD40-A5C2-4A1493A852FF}" presName="level2Shape" presStyleLbl="node2" presStyleIdx="1" presStyleCnt="2"/>
      <dgm:spPr/>
      <dgm:t>
        <a:bodyPr/>
        <a:lstStyle/>
        <a:p>
          <a:endParaRPr lang="en-US"/>
        </a:p>
      </dgm:t>
    </dgm:pt>
    <dgm:pt modelId="{06DFDEF0-3428-2C44-9787-472D4ACB5089}" type="pres">
      <dgm:prSet presAssocID="{AC0BA3F6-07D9-AD40-A5C2-4A1493A852FF}" presName="hierChild3" presStyleCnt="0"/>
      <dgm:spPr/>
    </dgm:pt>
    <dgm:pt modelId="{A97780F1-1735-014A-A7D8-016ADDA8C933}" type="pres">
      <dgm:prSet presAssocID="{81F0441A-AAB1-5F41-865A-E3A5EF8A93EB}" presName="Name19" presStyleLbl="parChTrans1D3" presStyleIdx="1" presStyleCnt="2"/>
      <dgm:spPr/>
      <dgm:t>
        <a:bodyPr/>
        <a:lstStyle/>
        <a:p>
          <a:endParaRPr lang="en-US"/>
        </a:p>
      </dgm:t>
    </dgm:pt>
    <dgm:pt modelId="{EDA0A0A0-A0DC-4642-AB0C-C00F23FEFECE}" type="pres">
      <dgm:prSet presAssocID="{FFE1FCA6-C9B4-BE47-96D2-75FFB4CB0DD8}" presName="Name21" presStyleCnt="0"/>
      <dgm:spPr/>
    </dgm:pt>
    <dgm:pt modelId="{2D433A36-7BC1-BB48-8600-62DC61F5159E}" type="pres">
      <dgm:prSet presAssocID="{FFE1FCA6-C9B4-BE47-96D2-75FFB4CB0DD8}" presName="level2Shape" presStyleLbl="node3" presStyleIdx="1" presStyleCnt="2"/>
      <dgm:spPr/>
      <dgm:t>
        <a:bodyPr/>
        <a:lstStyle/>
        <a:p>
          <a:endParaRPr lang="en-US"/>
        </a:p>
      </dgm:t>
    </dgm:pt>
    <dgm:pt modelId="{DCF08497-0879-9F4D-9587-E8C1E4C5B7FA}" type="pres">
      <dgm:prSet presAssocID="{FFE1FCA6-C9B4-BE47-96D2-75FFB4CB0DD8}" presName="hierChild3" presStyleCnt="0"/>
      <dgm:spPr/>
    </dgm:pt>
    <dgm:pt modelId="{F8703866-7C17-764D-B795-29842210FBD8}" type="pres">
      <dgm:prSet presAssocID="{8F8EF3BD-C95E-534C-9A7A-0A10177892BF}" presName="bgShapesFlow" presStyleCnt="0"/>
      <dgm:spPr/>
    </dgm:pt>
    <dgm:pt modelId="{05801086-080C-2E41-A242-ECB8CEE88DA4}" type="pres">
      <dgm:prSet presAssocID="{B7658168-C54C-3345-891B-5EEF6BC2E790}" presName="rectComp" presStyleCnt="0"/>
      <dgm:spPr/>
    </dgm:pt>
    <dgm:pt modelId="{66BA1389-58E4-DE40-9CB7-C5BA8D1A7A03}" type="pres">
      <dgm:prSet presAssocID="{B7658168-C54C-3345-891B-5EEF6BC2E790}" presName="bgRect" presStyleLbl="bgShp" presStyleIdx="0" presStyleCnt="3"/>
      <dgm:spPr/>
      <dgm:t>
        <a:bodyPr/>
        <a:lstStyle/>
        <a:p>
          <a:endParaRPr lang="en-US"/>
        </a:p>
      </dgm:t>
    </dgm:pt>
    <dgm:pt modelId="{F4311F47-5ABB-3C4B-A235-D5BB41F23548}" type="pres">
      <dgm:prSet presAssocID="{B7658168-C54C-3345-891B-5EEF6BC2E790}" presName="bgRectTx" presStyleLbl="bgShp" presStyleIdx="0" presStyleCnt="3">
        <dgm:presLayoutVars>
          <dgm:bulletEnabled val="1"/>
        </dgm:presLayoutVars>
      </dgm:prSet>
      <dgm:spPr/>
      <dgm:t>
        <a:bodyPr/>
        <a:lstStyle/>
        <a:p>
          <a:endParaRPr lang="en-US"/>
        </a:p>
      </dgm:t>
    </dgm:pt>
    <dgm:pt modelId="{7E8F58D7-1559-6241-896D-4BDC8AD712E0}" type="pres">
      <dgm:prSet presAssocID="{B7658168-C54C-3345-891B-5EEF6BC2E790}" presName="spComp" presStyleCnt="0"/>
      <dgm:spPr/>
    </dgm:pt>
    <dgm:pt modelId="{69475E27-36F3-1E4D-91E5-D6EDD329D9A0}" type="pres">
      <dgm:prSet presAssocID="{B7658168-C54C-3345-891B-5EEF6BC2E790}" presName="vSp" presStyleCnt="0"/>
      <dgm:spPr/>
    </dgm:pt>
    <dgm:pt modelId="{70CED68B-383E-7F4A-AB8C-0D79ED4D65D9}" type="pres">
      <dgm:prSet presAssocID="{9CC13C03-F055-0F47-A44E-E126ADCEC309}" presName="rectComp" presStyleCnt="0"/>
      <dgm:spPr/>
    </dgm:pt>
    <dgm:pt modelId="{07AD29E8-83B7-4B4E-BB90-4BBABDF06A50}" type="pres">
      <dgm:prSet presAssocID="{9CC13C03-F055-0F47-A44E-E126ADCEC309}" presName="bgRect" presStyleLbl="bgShp" presStyleIdx="1" presStyleCnt="3"/>
      <dgm:spPr/>
      <dgm:t>
        <a:bodyPr/>
        <a:lstStyle/>
        <a:p>
          <a:endParaRPr lang="en-US"/>
        </a:p>
      </dgm:t>
    </dgm:pt>
    <dgm:pt modelId="{78D20FDF-93B7-A749-B1B3-F408CE70B6A6}" type="pres">
      <dgm:prSet presAssocID="{9CC13C03-F055-0F47-A44E-E126ADCEC309}" presName="bgRectTx" presStyleLbl="bgShp" presStyleIdx="1" presStyleCnt="3">
        <dgm:presLayoutVars>
          <dgm:bulletEnabled val="1"/>
        </dgm:presLayoutVars>
      </dgm:prSet>
      <dgm:spPr/>
      <dgm:t>
        <a:bodyPr/>
        <a:lstStyle/>
        <a:p>
          <a:endParaRPr lang="en-US"/>
        </a:p>
      </dgm:t>
    </dgm:pt>
    <dgm:pt modelId="{7A89E545-96D1-234E-A890-65E21ED33A34}" type="pres">
      <dgm:prSet presAssocID="{9CC13C03-F055-0F47-A44E-E126ADCEC309}" presName="spComp" presStyleCnt="0"/>
      <dgm:spPr/>
    </dgm:pt>
    <dgm:pt modelId="{32AB849C-8732-2145-850D-0D6339430676}" type="pres">
      <dgm:prSet presAssocID="{9CC13C03-F055-0F47-A44E-E126ADCEC309}" presName="vSp" presStyleCnt="0"/>
      <dgm:spPr/>
    </dgm:pt>
    <dgm:pt modelId="{29A4D72B-56D3-C046-80BB-D35E00478904}" type="pres">
      <dgm:prSet presAssocID="{BFC62316-AFBB-5A4A-A0A5-AE4CB9AB2BDD}" presName="rectComp" presStyleCnt="0"/>
      <dgm:spPr/>
    </dgm:pt>
    <dgm:pt modelId="{C4BD23DB-A315-C14E-BE42-692D4BC2AB7F}" type="pres">
      <dgm:prSet presAssocID="{BFC62316-AFBB-5A4A-A0A5-AE4CB9AB2BDD}" presName="bgRect" presStyleLbl="bgShp" presStyleIdx="2" presStyleCnt="3"/>
      <dgm:spPr/>
      <dgm:t>
        <a:bodyPr/>
        <a:lstStyle/>
        <a:p>
          <a:endParaRPr lang="en-US"/>
        </a:p>
      </dgm:t>
    </dgm:pt>
    <dgm:pt modelId="{4F075BF1-85EB-5747-8165-F99EB7EA7DB3}" type="pres">
      <dgm:prSet presAssocID="{BFC62316-AFBB-5A4A-A0A5-AE4CB9AB2BDD}" presName="bgRectTx" presStyleLbl="bgShp" presStyleIdx="2" presStyleCnt="3">
        <dgm:presLayoutVars>
          <dgm:bulletEnabled val="1"/>
        </dgm:presLayoutVars>
      </dgm:prSet>
      <dgm:spPr/>
      <dgm:t>
        <a:bodyPr/>
        <a:lstStyle/>
        <a:p>
          <a:endParaRPr lang="en-US"/>
        </a:p>
      </dgm:t>
    </dgm:pt>
  </dgm:ptLst>
  <dgm:cxnLst>
    <dgm:cxn modelId="{2054CD55-6C50-A047-B6AF-D72EFB56DBB9}" type="presOf" srcId="{8F8EF3BD-C95E-534C-9A7A-0A10177892BF}" destId="{740F3D74-7DFD-B748-A9F4-69A428E9A196}" srcOrd="0" destOrd="0" presId="urn:microsoft.com/office/officeart/2005/8/layout/hierarchy6"/>
    <dgm:cxn modelId="{6DE4BB9A-E6EE-8F4C-B776-9354FAF0F8CF}" type="presOf" srcId="{B7658168-C54C-3345-891B-5EEF6BC2E790}" destId="{F4311F47-5ABB-3C4B-A235-D5BB41F23548}" srcOrd="1" destOrd="0" presId="urn:microsoft.com/office/officeart/2005/8/layout/hierarchy6"/>
    <dgm:cxn modelId="{7E09298E-5763-D742-BB6E-8B3D8E0A985B}" type="presOf" srcId="{81F0441A-AAB1-5F41-865A-E3A5EF8A93EB}" destId="{A97780F1-1735-014A-A7D8-016ADDA8C933}" srcOrd="0" destOrd="0" presId="urn:microsoft.com/office/officeart/2005/8/layout/hierarchy6"/>
    <dgm:cxn modelId="{65A3FC0C-D10B-1B41-9C4E-63223EBD83E6}" type="presOf" srcId="{AC0BA3F6-07D9-AD40-A5C2-4A1493A852FF}" destId="{838C4B2C-939A-2146-8619-D1DC8D861992}" srcOrd="0" destOrd="0" presId="urn:microsoft.com/office/officeart/2005/8/layout/hierarchy6"/>
    <dgm:cxn modelId="{BBF1309C-7334-9D44-AE7F-900D8517B555}" srcId="{8F8EF3BD-C95E-534C-9A7A-0A10177892BF}" destId="{2EF0A4BD-5156-9940-BE33-2128EF1C4D86}" srcOrd="0" destOrd="0" parTransId="{53747546-F163-7848-BF52-213A03DF5360}" sibTransId="{576B1396-1A51-7943-88D0-F7D8ED1C93AF}"/>
    <dgm:cxn modelId="{7C9CDDFA-A363-DD46-BD61-7F90E8C25EF0}" type="presOf" srcId="{B7658168-C54C-3345-891B-5EEF6BC2E790}" destId="{66BA1389-58E4-DE40-9CB7-C5BA8D1A7A03}" srcOrd="0" destOrd="0" presId="urn:microsoft.com/office/officeart/2005/8/layout/hierarchy6"/>
    <dgm:cxn modelId="{CB19F61C-4816-8645-95E4-63D24A730E8A}" type="presOf" srcId="{FAE469A4-3EF2-5242-A63B-806650510178}" destId="{EE4349EE-0856-F34E-829C-8C366DB5971D}" srcOrd="0" destOrd="0" presId="urn:microsoft.com/office/officeart/2005/8/layout/hierarchy6"/>
    <dgm:cxn modelId="{80C0F24C-D903-7A45-8F57-E483CCC4F6E7}" type="presOf" srcId="{D0E82F1E-3EB2-F544-927C-C5FFEAF76226}" destId="{06C43D50-2449-3C4A-99B3-AB7CCFAC7708}" srcOrd="0" destOrd="0" presId="urn:microsoft.com/office/officeart/2005/8/layout/hierarchy6"/>
    <dgm:cxn modelId="{F9BF8E85-964A-F249-B231-00714D169340}" type="presOf" srcId="{9CC13C03-F055-0F47-A44E-E126ADCEC309}" destId="{78D20FDF-93B7-A749-B1B3-F408CE70B6A6}" srcOrd="1" destOrd="0" presId="urn:microsoft.com/office/officeart/2005/8/layout/hierarchy6"/>
    <dgm:cxn modelId="{75FAE761-C51E-B447-AAEC-559F1724F6D5}" type="presOf" srcId="{6BD6FCEE-3704-FC49-9FD1-BA53BF91CB98}" destId="{F4F90588-112A-C048-9D36-F331B51FA655}" srcOrd="0" destOrd="0" presId="urn:microsoft.com/office/officeart/2005/8/layout/hierarchy6"/>
    <dgm:cxn modelId="{232967C5-70FF-A345-91E2-084946C22AB8}" srcId="{8F8EF3BD-C95E-534C-9A7A-0A10177892BF}" destId="{BFC62316-AFBB-5A4A-A0A5-AE4CB9AB2BDD}" srcOrd="3" destOrd="0" parTransId="{AADAF42A-C70A-F046-9F83-0438A606214B}" sibTransId="{35F563FC-BE68-DB4F-AE9A-2041E0F4264B}"/>
    <dgm:cxn modelId="{59465A17-7360-D048-A6DC-ACFA9C219EEA}" srcId="{2EF0A4BD-5156-9940-BE33-2128EF1C4D86}" destId="{2B216C72-7082-7F4C-98E5-E1EEE0CDFFBD}" srcOrd="0" destOrd="0" parTransId="{FAE469A4-3EF2-5242-A63B-806650510178}" sibTransId="{4300D866-5BA1-6649-9AB6-B444F2C4E282}"/>
    <dgm:cxn modelId="{2A91148A-E0E8-EE46-89D3-26FB3069C004}" srcId="{8F8EF3BD-C95E-534C-9A7A-0A10177892BF}" destId="{B7658168-C54C-3345-891B-5EEF6BC2E790}" srcOrd="1" destOrd="0" parTransId="{7EFA0B2A-54E6-2447-B690-23EE9706D409}" sibTransId="{73E4603D-BBE1-D749-AEB7-0B890730A3C7}"/>
    <dgm:cxn modelId="{0D8F8486-9645-5B4D-A6D1-F5651028A612}" type="presOf" srcId="{9CC13C03-F055-0F47-A44E-E126ADCEC309}" destId="{07AD29E8-83B7-4B4E-BB90-4BBABDF06A50}" srcOrd="0" destOrd="0" presId="urn:microsoft.com/office/officeart/2005/8/layout/hierarchy6"/>
    <dgm:cxn modelId="{ACA83089-6515-8E4A-B11B-3C444401CDAC}" type="presOf" srcId="{FFE1FCA6-C9B4-BE47-96D2-75FFB4CB0DD8}" destId="{2D433A36-7BC1-BB48-8600-62DC61F5159E}" srcOrd="0" destOrd="0" presId="urn:microsoft.com/office/officeart/2005/8/layout/hierarchy6"/>
    <dgm:cxn modelId="{81E65620-7362-3648-B79B-86B1340CC877}" srcId="{AC0BA3F6-07D9-AD40-A5C2-4A1493A852FF}" destId="{FFE1FCA6-C9B4-BE47-96D2-75FFB4CB0DD8}" srcOrd="0" destOrd="0" parTransId="{81F0441A-AAB1-5F41-865A-E3A5EF8A93EB}" sibTransId="{21160567-3225-AA41-BC54-52C505B3CDD8}"/>
    <dgm:cxn modelId="{ECE3E5B6-6356-344B-BC31-7A87A5DE99F8}" srcId="{2B216C72-7082-7F4C-98E5-E1EEE0CDFFBD}" destId="{0EA25A6F-40DB-BD40-9792-4F8D0F34312A}" srcOrd="0" destOrd="0" parTransId="{6BD6FCEE-3704-FC49-9FD1-BA53BF91CB98}" sibTransId="{6D036AA6-41D2-1E42-A23E-28106EAC692E}"/>
    <dgm:cxn modelId="{D81A5F70-EF76-A849-BDA6-696D67124092}" type="presOf" srcId="{0EA25A6F-40DB-BD40-9792-4F8D0F34312A}" destId="{0EC23D82-F880-3C43-A895-AF6F9DA5E1B1}" srcOrd="0" destOrd="0" presId="urn:microsoft.com/office/officeart/2005/8/layout/hierarchy6"/>
    <dgm:cxn modelId="{83021966-912F-0241-BE22-61BE8F481E9B}" type="presOf" srcId="{BFC62316-AFBB-5A4A-A0A5-AE4CB9AB2BDD}" destId="{C4BD23DB-A315-C14E-BE42-692D4BC2AB7F}" srcOrd="0" destOrd="0" presId="urn:microsoft.com/office/officeart/2005/8/layout/hierarchy6"/>
    <dgm:cxn modelId="{E0FC750F-1C27-C840-9A38-766BB46DEEDA}" srcId="{2EF0A4BD-5156-9940-BE33-2128EF1C4D86}" destId="{AC0BA3F6-07D9-AD40-A5C2-4A1493A852FF}" srcOrd="1" destOrd="0" parTransId="{D0E82F1E-3EB2-F544-927C-C5FFEAF76226}" sibTransId="{12225F88-07A9-3344-9A84-E2C405E2991D}"/>
    <dgm:cxn modelId="{BF7B629B-9AD4-D14B-802E-4C82567223BA}" type="presOf" srcId="{2B216C72-7082-7F4C-98E5-E1EEE0CDFFBD}" destId="{2275AE8A-C6F4-6448-BF26-8F51AEA427DC}" srcOrd="0" destOrd="0" presId="urn:microsoft.com/office/officeart/2005/8/layout/hierarchy6"/>
    <dgm:cxn modelId="{ABC692EE-BBA5-4345-81EF-DECB8FA26A0B}" srcId="{8F8EF3BD-C95E-534C-9A7A-0A10177892BF}" destId="{9CC13C03-F055-0F47-A44E-E126ADCEC309}" srcOrd="2" destOrd="0" parTransId="{EF0C15AB-7F7E-684C-88C9-DB7058178C94}" sibTransId="{6FDF6B5B-9D5F-0E4C-A056-595DC0D8841E}"/>
    <dgm:cxn modelId="{675E8A9B-1264-024F-8423-E6B107EE3C89}" type="presOf" srcId="{BFC62316-AFBB-5A4A-A0A5-AE4CB9AB2BDD}" destId="{4F075BF1-85EB-5747-8165-F99EB7EA7DB3}" srcOrd="1" destOrd="0" presId="urn:microsoft.com/office/officeart/2005/8/layout/hierarchy6"/>
    <dgm:cxn modelId="{89352FEA-CFC1-9840-8AAA-9272E0B367C6}" type="presOf" srcId="{2EF0A4BD-5156-9940-BE33-2128EF1C4D86}" destId="{6946B8E1-2E54-F441-893C-17CCAEC351F7}" srcOrd="0" destOrd="0" presId="urn:microsoft.com/office/officeart/2005/8/layout/hierarchy6"/>
    <dgm:cxn modelId="{6CBC678D-12AD-6943-B721-1D356EF485B2}" type="presParOf" srcId="{740F3D74-7DFD-B748-A9F4-69A428E9A196}" destId="{8F74A556-AD5A-394D-931F-91D6B43709BF}" srcOrd="0" destOrd="0" presId="urn:microsoft.com/office/officeart/2005/8/layout/hierarchy6"/>
    <dgm:cxn modelId="{8C85C327-EDAC-F041-BEDA-34E989FCAD21}" type="presParOf" srcId="{8F74A556-AD5A-394D-931F-91D6B43709BF}" destId="{A60FE0F5-A189-6343-88E7-39F13825CE04}" srcOrd="0" destOrd="0" presId="urn:microsoft.com/office/officeart/2005/8/layout/hierarchy6"/>
    <dgm:cxn modelId="{3E727073-0B96-864F-886C-2E7B0617CCBA}" type="presParOf" srcId="{8F74A556-AD5A-394D-931F-91D6B43709BF}" destId="{FE58CC86-6C4D-9641-9178-587C47ABCF44}" srcOrd="1" destOrd="0" presId="urn:microsoft.com/office/officeart/2005/8/layout/hierarchy6"/>
    <dgm:cxn modelId="{C2B3A4C1-6323-B741-956A-E458C46E785A}" type="presParOf" srcId="{FE58CC86-6C4D-9641-9178-587C47ABCF44}" destId="{3E222D91-910E-EE4C-9A1E-D0DCBC932FE0}" srcOrd="0" destOrd="0" presId="urn:microsoft.com/office/officeart/2005/8/layout/hierarchy6"/>
    <dgm:cxn modelId="{30B0AB3A-FDD3-7040-B148-F156E54D9987}" type="presParOf" srcId="{3E222D91-910E-EE4C-9A1E-D0DCBC932FE0}" destId="{6946B8E1-2E54-F441-893C-17CCAEC351F7}" srcOrd="0" destOrd="0" presId="urn:microsoft.com/office/officeart/2005/8/layout/hierarchy6"/>
    <dgm:cxn modelId="{A9B3E238-4C69-A441-A4AE-7221DA3BDCB1}" type="presParOf" srcId="{3E222D91-910E-EE4C-9A1E-D0DCBC932FE0}" destId="{BD5689A9-D151-6940-A20F-1DA2EE37C158}" srcOrd="1" destOrd="0" presId="urn:microsoft.com/office/officeart/2005/8/layout/hierarchy6"/>
    <dgm:cxn modelId="{AA26497D-8761-B049-AC74-2283F855248A}" type="presParOf" srcId="{BD5689A9-D151-6940-A20F-1DA2EE37C158}" destId="{EE4349EE-0856-F34E-829C-8C366DB5971D}" srcOrd="0" destOrd="0" presId="urn:microsoft.com/office/officeart/2005/8/layout/hierarchy6"/>
    <dgm:cxn modelId="{C2647C60-C6C0-6B4B-BBD8-FFF7846B449A}" type="presParOf" srcId="{BD5689A9-D151-6940-A20F-1DA2EE37C158}" destId="{2E54E5ED-4115-F944-8372-BBBC19A99F59}" srcOrd="1" destOrd="0" presId="urn:microsoft.com/office/officeart/2005/8/layout/hierarchy6"/>
    <dgm:cxn modelId="{A79FDD99-FB16-8D40-AAB5-22749259C22C}" type="presParOf" srcId="{2E54E5ED-4115-F944-8372-BBBC19A99F59}" destId="{2275AE8A-C6F4-6448-BF26-8F51AEA427DC}" srcOrd="0" destOrd="0" presId="urn:microsoft.com/office/officeart/2005/8/layout/hierarchy6"/>
    <dgm:cxn modelId="{DC3875C2-911D-A046-BC2D-41480CA75E64}" type="presParOf" srcId="{2E54E5ED-4115-F944-8372-BBBC19A99F59}" destId="{18518E52-0707-A143-AE89-734496CF5BE6}" srcOrd="1" destOrd="0" presId="urn:microsoft.com/office/officeart/2005/8/layout/hierarchy6"/>
    <dgm:cxn modelId="{37715AFF-D157-4749-A475-3F4FF4FBA222}" type="presParOf" srcId="{18518E52-0707-A143-AE89-734496CF5BE6}" destId="{F4F90588-112A-C048-9D36-F331B51FA655}" srcOrd="0" destOrd="0" presId="urn:microsoft.com/office/officeart/2005/8/layout/hierarchy6"/>
    <dgm:cxn modelId="{98C237D4-5D3B-CE4E-8D21-6AF9C03E3195}" type="presParOf" srcId="{18518E52-0707-A143-AE89-734496CF5BE6}" destId="{B1FDD749-DA01-5049-9459-C568EB6CCA0D}" srcOrd="1" destOrd="0" presId="urn:microsoft.com/office/officeart/2005/8/layout/hierarchy6"/>
    <dgm:cxn modelId="{7851236D-1069-734C-8E69-51445943DA38}" type="presParOf" srcId="{B1FDD749-DA01-5049-9459-C568EB6CCA0D}" destId="{0EC23D82-F880-3C43-A895-AF6F9DA5E1B1}" srcOrd="0" destOrd="0" presId="urn:microsoft.com/office/officeart/2005/8/layout/hierarchy6"/>
    <dgm:cxn modelId="{C4E2CE0B-7995-CC49-AF10-436E8ACC1A6E}" type="presParOf" srcId="{B1FDD749-DA01-5049-9459-C568EB6CCA0D}" destId="{5446F6C7-FC85-7948-AC6C-31972AC84FA2}" srcOrd="1" destOrd="0" presId="urn:microsoft.com/office/officeart/2005/8/layout/hierarchy6"/>
    <dgm:cxn modelId="{A86AB09A-C432-3D41-BE40-5B926B19EB29}" type="presParOf" srcId="{BD5689A9-D151-6940-A20F-1DA2EE37C158}" destId="{06C43D50-2449-3C4A-99B3-AB7CCFAC7708}" srcOrd="2" destOrd="0" presId="urn:microsoft.com/office/officeart/2005/8/layout/hierarchy6"/>
    <dgm:cxn modelId="{A3C6E985-2975-DC48-AD4B-A956A482690C}" type="presParOf" srcId="{BD5689A9-D151-6940-A20F-1DA2EE37C158}" destId="{57091101-4051-A947-8D60-FE799470582B}" srcOrd="3" destOrd="0" presId="urn:microsoft.com/office/officeart/2005/8/layout/hierarchy6"/>
    <dgm:cxn modelId="{C0655552-FBFD-4A4E-BCCC-2A50D9E29EAF}" type="presParOf" srcId="{57091101-4051-A947-8D60-FE799470582B}" destId="{838C4B2C-939A-2146-8619-D1DC8D861992}" srcOrd="0" destOrd="0" presId="urn:microsoft.com/office/officeart/2005/8/layout/hierarchy6"/>
    <dgm:cxn modelId="{5E27C120-643D-9943-97AB-A6BC416CEB68}" type="presParOf" srcId="{57091101-4051-A947-8D60-FE799470582B}" destId="{06DFDEF0-3428-2C44-9787-472D4ACB5089}" srcOrd="1" destOrd="0" presId="urn:microsoft.com/office/officeart/2005/8/layout/hierarchy6"/>
    <dgm:cxn modelId="{AAFE0CB0-C95F-704E-8D50-8A7C4927CA44}" type="presParOf" srcId="{06DFDEF0-3428-2C44-9787-472D4ACB5089}" destId="{A97780F1-1735-014A-A7D8-016ADDA8C933}" srcOrd="0" destOrd="0" presId="urn:microsoft.com/office/officeart/2005/8/layout/hierarchy6"/>
    <dgm:cxn modelId="{EA1DE100-5297-6940-8F3B-A4B539376159}" type="presParOf" srcId="{06DFDEF0-3428-2C44-9787-472D4ACB5089}" destId="{EDA0A0A0-A0DC-4642-AB0C-C00F23FEFECE}" srcOrd="1" destOrd="0" presId="urn:microsoft.com/office/officeart/2005/8/layout/hierarchy6"/>
    <dgm:cxn modelId="{2755A167-B6E7-3149-9219-64E42903D2EE}" type="presParOf" srcId="{EDA0A0A0-A0DC-4642-AB0C-C00F23FEFECE}" destId="{2D433A36-7BC1-BB48-8600-62DC61F5159E}" srcOrd="0" destOrd="0" presId="urn:microsoft.com/office/officeart/2005/8/layout/hierarchy6"/>
    <dgm:cxn modelId="{956801A4-0C4D-6B43-8E6C-A41776195E9B}" type="presParOf" srcId="{EDA0A0A0-A0DC-4642-AB0C-C00F23FEFECE}" destId="{DCF08497-0879-9F4D-9587-E8C1E4C5B7FA}" srcOrd="1" destOrd="0" presId="urn:microsoft.com/office/officeart/2005/8/layout/hierarchy6"/>
    <dgm:cxn modelId="{FB2CF9AE-49CD-3A40-974B-F2269CC3B762}" type="presParOf" srcId="{740F3D74-7DFD-B748-A9F4-69A428E9A196}" destId="{F8703866-7C17-764D-B795-29842210FBD8}" srcOrd="1" destOrd="0" presId="urn:microsoft.com/office/officeart/2005/8/layout/hierarchy6"/>
    <dgm:cxn modelId="{C7F8A047-8BE2-AA4E-9B49-2F3EB72B8F85}" type="presParOf" srcId="{F8703866-7C17-764D-B795-29842210FBD8}" destId="{05801086-080C-2E41-A242-ECB8CEE88DA4}" srcOrd="0" destOrd="0" presId="urn:microsoft.com/office/officeart/2005/8/layout/hierarchy6"/>
    <dgm:cxn modelId="{6A3CE75E-9BC5-8E4F-B438-4CE023DD4F04}" type="presParOf" srcId="{05801086-080C-2E41-A242-ECB8CEE88DA4}" destId="{66BA1389-58E4-DE40-9CB7-C5BA8D1A7A03}" srcOrd="0" destOrd="0" presId="urn:microsoft.com/office/officeart/2005/8/layout/hierarchy6"/>
    <dgm:cxn modelId="{DA69EEF8-E5D2-7842-BC78-A109BAD1CB08}" type="presParOf" srcId="{05801086-080C-2E41-A242-ECB8CEE88DA4}" destId="{F4311F47-5ABB-3C4B-A235-D5BB41F23548}" srcOrd="1" destOrd="0" presId="urn:microsoft.com/office/officeart/2005/8/layout/hierarchy6"/>
    <dgm:cxn modelId="{E9372253-8A58-5148-8A81-4BB8B8D52EFF}" type="presParOf" srcId="{F8703866-7C17-764D-B795-29842210FBD8}" destId="{7E8F58D7-1559-6241-896D-4BDC8AD712E0}" srcOrd="1" destOrd="0" presId="urn:microsoft.com/office/officeart/2005/8/layout/hierarchy6"/>
    <dgm:cxn modelId="{D2AE5E58-5C4C-564F-A2E6-73D87A9C047C}" type="presParOf" srcId="{7E8F58D7-1559-6241-896D-4BDC8AD712E0}" destId="{69475E27-36F3-1E4D-91E5-D6EDD329D9A0}" srcOrd="0" destOrd="0" presId="urn:microsoft.com/office/officeart/2005/8/layout/hierarchy6"/>
    <dgm:cxn modelId="{450606DC-87AF-E842-836A-E9F5091620CB}" type="presParOf" srcId="{F8703866-7C17-764D-B795-29842210FBD8}" destId="{70CED68B-383E-7F4A-AB8C-0D79ED4D65D9}" srcOrd="2" destOrd="0" presId="urn:microsoft.com/office/officeart/2005/8/layout/hierarchy6"/>
    <dgm:cxn modelId="{3AD7F3EA-3BE5-8D43-A171-14D423B5EDFA}" type="presParOf" srcId="{70CED68B-383E-7F4A-AB8C-0D79ED4D65D9}" destId="{07AD29E8-83B7-4B4E-BB90-4BBABDF06A50}" srcOrd="0" destOrd="0" presId="urn:microsoft.com/office/officeart/2005/8/layout/hierarchy6"/>
    <dgm:cxn modelId="{0A382200-ED98-584F-AE79-EFAF963918B6}" type="presParOf" srcId="{70CED68B-383E-7F4A-AB8C-0D79ED4D65D9}" destId="{78D20FDF-93B7-A749-B1B3-F408CE70B6A6}" srcOrd="1" destOrd="0" presId="urn:microsoft.com/office/officeart/2005/8/layout/hierarchy6"/>
    <dgm:cxn modelId="{B99986D3-F1DF-8041-A1D7-AC8A0593C97B}" type="presParOf" srcId="{F8703866-7C17-764D-B795-29842210FBD8}" destId="{7A89E545-96D1-234E-A890-65E21ED33A34}" srcOrd="3" destOrd="0" presId="urn:microsoft.com/office/officeart/2005/8/layout/hierarchy6"/>
    <dgm:cxn modelId="{BEBB219D-F1F7-CA4A-954E-B87E8DDA714F}" type="presParOf" srcId="{7A89E545-96D1-234E-A890-65E21ED33A34}" destId="{32AB849C-8732-2145-850D-0D6339430676}" srcOrd="0" destOrd="0" presId="urn:microsoft.com/office/officeart/2005/8/layout/hierarchy6"/>
    <dgm:cxn modelId="{E7248845-93A5-1642-AEEC-9A7BA9CF1972}" type="presParOf" srcId="{F8703866-7C17-764D-B795-29842210FBD8}" destId="{29A4D72B-56D3-C046-80BB-D35E00478904}" srcOrd="4" destOrd="0" presId="urn:microsoft.com/office/officeart/2005/8/layout/hierarchy6"/>
    <dgm:cxn modelId="{8FD6CED3-50C8-9843-A520-8580A6EEE7E5}" type="presParOf" srcId="{29A4D72B-56D3-C046-80BB-D35E00478904}" destId="{C4BD23DB-A315-C14E-BE42-692D4BC2AB7F}" srcOrd="0" destOrd="0" presId="urn:microsoft.com/office/officeart/2005/8/layout/hierarchy6"/>
    <dgm:cxn modelId="{77346520-DF03-804D-8B63-85A0B4CB2FDE}" type="presParOf" srcId="{29A4D72B-56D3-C046-80BB-D35E00478904}" destId="{4F075BF1-85EB-5747-8165-F99EB7EA7DB3}" srcOrd="1" destOrd="0" presId="urn:microsoft.com/office/officeart/2005/8/layout/hierarchy6"/>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F8EF3BD-C95E-534C-9A7A-0A10177892BF}" type="doc">
      <dgm:prSet loTypeId="urn:microsoft.com/office/officeart/2005/8/layout/hierarchy6" loCatId="" qsTypeId="urn:microsoft.com/office/officeart/2005/8/quickstyle/simple4" qsCatId="simple" csTypeId="urn:microsoft.com/office/officeart/2005/8/colors/accent1_2" csCatId="accent1" phldr="1"/>
      <dgm:spPr/>
      <dgm:t>
        <a:bodyPr/>
        <a:lstStyle/>
        <a:p>
          <a:endParaRPr lang="en-US"/>
        </a:p>
      </dgm:t>
    </dgm:pt>
    <dgm:pt modelId="{2EF0A4BD-5156-9940-BE33-2128EF1C4D86}">
      <dgm:prSet phldrT="[Text]"/>
      <dgm:spPr/>
      <dgm:t>
        <a:bodyPr/>
        <a:lstStyle/>
        <a:p>
          <a:r>
            <a:rPr lang="en-US" dirty="0" smtClean="0"/>
            <a:t>Standby</a:t>
          </a:r>
          <a:endParaRPr lang="en-US" dirty="0"/>
        </a:p>
      </dgm:t>
    </dgm:pt>
    <dgm:pt modelId="{53747546-F163-7848-BF52-213A03DF5360}" type="parTrans" cxnId="{BBF1309C-7334-9D44-AE7F-900D8517B555}">
      <dgm:prSet/>
      <dgm:spPr/>
      <dgm:t>
        <a:bodyPr/>
        <a:lstStyle/>
        <a:p>
          <a:endParaRPr lang="en-US"/>
        </a:p>
      </dgm:t>
    </dgm:pt>
    <dgm:pt modelId="{576B1396-1A51-7943-88D0-F7D8ED1C93AF}" type="sibTrans" cxnId="{BBF1309C-7334-9D44-AE7F-900D8517B555}">
      <dgm:prSet/>
      <dgm:spPr/>
      <dgm:t>
        <a:bodyPr/>
        <a:lstStyle/>
        <a:p>
          <a:endParaRPr lang="en-US"/>
        </a:p>
      </dgm:t>
    </dgm:pt>
    <dgm:pt modelId="{2B216C72-7082-7F4C-98E5-E1EEE0CDFFBD}">
      <dgm:prSet phldrT="[Text]"/>
      <dgm:spPr/>
      <dgm:t>
        <a:bodyPr/>
        <a:lstStyle/>
        <a:p>
          <a:r>
            <a:rPr lang="en-US" dirty="0" smtClean="0"/>
            <a:t>Scanner</a:t>
          </a:r>
          <a:endParaRPr lang="en-US" dirty="0"/>
        </a:p>
      </dgm:t>
    </dgm:pt>
    <dgm:pt modelId="{FAE469A4-3EF2-5242-A63B-806650510178}" type="parTrans" cxnId="{59465A17-7360-D048-A6DC-ACFA9C219EEA}">
      <dgm:prSet/>
      <dgm:spPr/>
      <dgm:t>
        <a:bodyPr/>
        <a:lstStyle/>
        <a:p>
          <a:endParaRPr lang="en-US"/>
        </a:p>
      </dgm:t>
    </dgm:pt>
    <dgm:pt modelId="{4300D866-5BA1-6649-9AB6-B444F2C4E282}" type="sibTrans" cxnId="{59465A17-7360-D048-A6DC-ACFA9C219EEA}">
      <dgm:prSet/>
      <dgm:spPr/>
      <dgm:t>
        <a:bodyPr/>
        <a:lstStyle/>
        <a:p>
          <a:endParaRPr lang="en-US"/>
        </a:p>
      </dgm:t>
    </dgm:pt>
    <dgm:pt modelId="{0EA25A6F-40DB-BD40-9792-4F8D0F34312A}">
      <dgm:prSet phldrT="[Text]"/>
      <dgm:spPr/>
      <dgm:t>
        <a:bodyPr/>
        <a:lstStyle/>
        <a:p>
          <a:r>
            <a:rPr lang="en-US" dirty="0" smtClean="0"/>
            <a:t>Initiator</a:t>
          </a:r>
          <a:endParaRPr lang="en-US" dirty="0"/>
        </a:p>
      </dgm:t>
    </dgm:pt>
    <dgm:pt modelId="{6BD6FCEE-3704-FC49-9FD1-BA53BF91CB98}" type="parTrans" cxnId="{ECE3E5B6-6356-344B-BC31-7A87A5DE99F8}">
      <dgm:prSet/>
      <dgm:spPr/>
      <dgm:t>
        <a:bodyPr/>
        <a:lstStyle/>
        <a:p>
          <a:endParaRPr lang="en-US"/>
        </a:p>
      </dgm:t>
    </dgm:pt>
    <dgm:pt modelId="{6D036AA6-41D2-1E42-A23E-28106EAC692E}" type="sibTrans" cxnId="{ECE3E5B6-6356-344B-BC31-7A87A5DE99F8}">
      <dgm:prSet/>
      <dgm:spPr/>
      <dgm:t>
        <a:bodyPr/>
        <a:lstStyle/>
        <a:p>
          <a:endParaRPr lang="en-US"/>
        </a:p>
      </dgm:t>
    </dgm:pt>
    <dgm:pt modelId="{B7658168-C54C-3345-891B-5EEF6BC2E790}">
      <dgm:prSet phldrT="[Text]"/>
      <dgm:spPr/>
      <dgm:t>
        <a:bodyPr/>
        <a:lstStyle/>
        <a:p>
          <a:r>
            <a:rPr lang="en-US" dirty="0" smtClean="0"/>
            <a:t>Idle</a:t>
          </a:r>
          <a:endParaRPr lang="en-US" dirty="0"/>
        </a:p>
      </dgm:t>
    </dgm:pt>
    <dgm:pt modelId="{7EFA0B2A-54E6-2447-B690-23EE9706D409}" type="parTrans" cxnId="{2A91148A-E0E8-EE46-89D3-26FB3069C004}">
      <dgm:prSet/>
      <dgm:spPr/>
      <dgm:t>
        <a:bodyPr/>
        <a:lstStyle/>
        <a:p>
          <a:endParaRPr lang="en-US"/>
        </a:p>
      </dgm:t>
    </dgm:pt>
    <dgm:pt modelId="{73E4603D-BBE1-D749-AEB7-0B890730A3C7}" type="sibTrans" cxnId="{2A91148A-E0E8-EE46-89D3-26FB3069C004}">
      <dgm:prSet/>
      <dgm:spPr/>
      <dgm:t>
        <a:bodyPr/>
        <a:lstStyle/>
        <a:p>
          <a:endParaRPr lang="en-US"/>
        </a:p>
      </dgm:t>
    </dgm:pt>
    <dgm:pt modelId="{9CC13C03-F055-0F47-A44E-E126ADCEC309}">
      <dgm:prSet phldrT="[Text]"/>
      <dgm:spPr/>
      <dgm:t>
        <a:bodyPr/>
        <a:lstStyle/>
        <a:p>
          <a:r>
            <a:rPr lang="en-US" dirty="0" smtClean="0"/>
            <a:t>Device Discovery</a:t>
          </a:r>
          <a:endParaRPr lang="en-US" dirty="0"/>
        </a:p>
      </dgm:t>
    </dgm:pt>
    <dgm:pt modelId="{EF0C15AB-7F7E-684C-88C9-DB7058178C94}" type="parTrans" cxnId="{ABC692EE-BBA5-4345-81EF-DECB8FA26A0B}">
      <dgm:prSet/>
      <dgm:spPr/>
      <dgm:t>
        <a:bodyPr/>
        <a:lstStyle/>
        <a:p>
          <a:endParaRPr lang="en-US"/>
        </a:p>
      </dgm:t>
    </dgm:pt>
    <dgm:pt modelId="{6FDF6B5B-9D5F-0E4C-A056-595DC0D8841E}" type="sibTrans" cxnId="{ABC692EE-BBA5-4345-81EF-DECB8FA26A0B}">
      <dgm:prSet/>
      <dgm:spPr/>
      <dgm:t>
        <a:bodyPr/>
        <a:lstStyle/>
        <a:p>
          <a:endParaRPr lang="en-US"/>
        </a:p>
      </dgm:t>
    </dgm:pt>
    <dgm:pt modelId="{BFC62316-AFBB-5A4A-A0A5-AE4CB9AB2BDD}">
      <dgm:prSet phldrT="[Text]"/>
      <dgm:spPr>
        <a:solidFill>
          <a:srgbClr val="F8E5CC"/>
        </a:solidFill>
      </dgm:spPr>
      <dgm:t>
        <a:bodyPr/>
        <a:lstStyle/>
        <a:p>
          <a:r>
            <a:rPr lang="en-US" dirty="0" smtClean="0"/>
            <a:t>Connection</a:t>
          </a:r>
          <a:endParaRPr lang="en-US" dirty="0"/>
        </a:p>
      </dgm:t>
    </dgm:pt>
    <dgm:pt modelId="{AADAF42A-C70A-F046-9F83-0438A606214B}" type="parTrans" cxnId="{232967C5-70FF-A345-91E2-084946C22AB8}">
      <dgm:prSet/>
      <dgm:spPr/>
      <dgm:t>
        <a:bodyPr/>
        <a:lstStyle/>
        <a:p>
          <a:endParaRPr lang="en-US"/>
        </a:p>
      </dgm:t>
    </dgm:pt>
    <dgm:pt modelId="{35F563FC-BE68-DB4F-AE9A-2041E0F4264B}" type="sibTrans" cxnId="{232967C5-70FF-A345-91E2-084946C22AB8}">
      <dgm:prSet/>
      <dgm:spPr/>
      <dgm:t>
        <a:bodyPr/>
        <a:lstStyle/>
        <a:p>
          <a:endParaRPr lang="en-US"/>
        </a:p>
      </dgm:t>
    </dgm:pt>
    <dgm:pt modelId="{AC0BA3F6-07D9-AD40-A5C2-4A1493A852FF}">
      <dgm:prSet phldrT="[Text]"/>
      <dgm:spPr/>
      <dgm:t>
        <a:bodyPr/>
        <a:lstStyle/>
        <a:p>
          <a:r>
            <a:rPr lang="en-US" dirty="0" smtClean="0"/>
            <a:t>Advertiser</a:t>
          </a:r>
          <a:endParaRPr lang="en-US" dirty="0"/>
        </a:p>
      </dgm:t>
    </dgm:pt>
    <dgm:pt modelId="{D0E82F1E-3EB2-F544-927C-C5FFEAF76226}" type="parTrans" cxnId="{E0FC750F-1C27-C840-9A38-766BB46DEEDA}">
      <dgm:prSet/>
      <dgm:spPr/>
      <dgm:t>
        <a:bodyPr/>
        <a:lstStyle/>
        <a:p>
          <a:endParaRPr lang="en-US"/>
        </a:p>
      </dgm:t>
    </dgm:pt>
    <dgm:pt modelId="{12225F88-07A9-3344-9A84-E2C405E2991D}" type="sibTrans" cxnId="{E0FC750F-1C27-C840-9A38-766BB46DEEDA}">
      <dgm:prSet/>
      <dgm:spPr/>
      <dgm:t>
        <a:bodyPr/>
        <a:lstStyle/>
        <a:p>
          <a:endParaRPr lang="en-US"/>
        </a:p>
      </dgm:t>
    </dgm:pt>
    <dgm:pt modelId="{FFE1FCA6-C9B4-BE47-96D2-75FFB4CB0DD8}">
      <dgm:prSet phldrT="[Text]"/>
      <dgm:spPr/>
      <dgm:t>
        <a:bodyPr/>
        <a:lstStyle/>
        <a:p>
          <a:r>
            <a:rPr lang="en-US" dirty="0" smtClean="0"/>
            <a:t>Responder</a:t>
          </a:r>
          <a:endParaRPr lang="en-US" dirty="0"/>
        </a:p>
      </dgm:t>
    </dgm:pt>
    <dgm:pt modelId="{81F0441A-AAB1-5F41-865A-E3A5EF8A93EB}" type="parTrans" cxnId="{81E65620-7362-3648-B79B-86B1340CC877}">
      <dgm:prSet/>
      <dgm:spPr/>
      <dgm:t>
        <a:bodyPr/>
        <a:lstStyle/>
        <a:p>
          <a:endParaRPr lang="en-US"/>
        </a:p>
      </dgm:t>
    </dgm:pt>
    <dgm:pt modelId="{21160567-3225-AA41-BC54-52C505B3CDD8}" type="sibTrans" cxnId="{81E65620-7362-3648-B79B-86B1340CC877}">
      <dgm:prSet/>
      <dgm:spPr/>
      <dgm:t>
        <a:bodyPr/>
        <a:lstStyle/>
        <a:p>
          <a:endParaRPr lang="en-US"/>
        </a:p>
      </dgm:t>
    </dgm:pt>
    <dgm:pt modelId="{740F3D74-7DFD-B748-A9F4-69A428E9A196}" type="pres">
      <dgm:prSet presAssocID="{8F8EF3BD-C95E-534C-9A7A-0A10177892BF}" presName="mainComposite" presStyleCnt="0">
        <dgm:presLayoutVars>
          <dgm:chPref val="1"/>
          <dgm:dir/>
          <dgm:animOne val="branch"/>
          <dgm:animLvl val="lvl"/>
          <dgm:resizeHandles val="exact"/>
        </dgm:presLayoutVars>
      </dgm:prSet>
      <dgm:spPr/>
      <dgm:t>
        <a:bodyPr/>
        <a:lstStyle/>
        <a:p>
          <a:endParaRPr lang="en-US"/>
        </a:p>
      </dgm:t>
    </dgm:pt>
    <dgm:pt modelId="{8F74A556-AD5A-394D-931F-91D6B43709BF}" type="pres">
      <dgm:prSet presAssocID="{8F8EF3BD-C95E-534C-9A7A-0A10177892BF}" presName="hierFlow" presStyleCnt="0"/>
      <dgm:spPr/>
    </dgm:pt>
    <dgm:pt modelId="{A60FE0F5-A189-6343-88E7-39F13825CE04}" type="pres">
      <dgm:prSet presAssocID="{8F8EF3BD-C95E-534C-9A7A-0A10177892BF}" presName="firstBuf" presStyleCnt="0"/>
      <dgm:spPr/>
    </dgm:pt>
    <dgm:pt modelId="{FE58CC86-6C4D-9641-9178-587C47ABCF44}" type="pres">
      <dgm:prSet presAssocID="{8F8EF3BD-C95E-534C-9A7A-0A10177892BF}" presName="hierChild1" presStyleCnt="0">
        <dgm:presLayoutVars>
          <dgm:chPref val="1"/>
          <dgm:animOne val="branch"/>
          <dgm:animLvl val="lvl"/>
        </dgm:presLayoutVars>
      </dgm:prSet>
      <dgm:spPr/>
    </dgm:pt>
    <dgm:pt modelId="{3E222D91-910E-EE4C-9A1E-D0DCBC932FE0}" type="pres">
      <dgm:prSet presAssocID="{2EF0A4BD-5156-9940-BE33-2128EF1C4D86}" presName="Name14" presStyleCnt="0"/>
      <dgm:spPr/>
    </dgm:pt>
    <dgm:pt modelId="{6946B8E1-2E54-F441-893C-17CCAEC351F7}" type="pres">
      <dgm:prSet presAssocID="{2EF0A4BD-5156-9940-BE33-2128EF1C4D86}" presName="level1Shape" presStyleLbl="node0" presStyleIdx="0" presStyleCnt="1">
        <dgm:presLayoutVars>
          <dgm:chPref val="3"/>
        </dgm:presLayoutVars>
      </dgm:prSet>
      <dgm:spPr/>
      <dgm:t>
        <a:bodyPr/>
        <a:lstStyle/>
        <a:p>
          <a:endParaRPr lang="en-US"/>
        </a:p>
      </dgm:t>
    </dgm:pt>
    <dgm:pt modelId="{BD5689A9-D151-6940-A20F-1DA2EE37C158}" type="pres">
      <dgm:prSet presAssocID="{2EF0A4BD-5156-9940-BE33-2128EF1C4D86}" presName="hierChild2" presStyleCnt="0"/>
      <dgm:spPr/>
    </dgm:pt>
    <dgm:pt modelId="{EE4349EE-0856-F34E-829C-8C366DB5971D}" type="pres">
      <dgm:prSet presAssocID="{FAE469A4-3EF2-5242-A63B-806650510178}" presName="Name19" presStyleLbl="parChTrans1D2" presStyleIdx="0" presStyleCnt="2"/>
      <dgm:spPr/>
      <dgm:t>
        <a:bodyPr/>
        <a:lstStyle/>
        <a:p>
          <a:endParaRPr lang="en-US"/>
        </a:p>
      </dgm:t>
    </dgm:pt>
    <dgm:pt modelId="{2E54E5ED-4115-F944-8372-BBBC19A99F59}" type="pres">
      <dgm:prSet presAssocID="{2B216C72-7082-7F4C-98E5-E1EEE0CDFFBD}" presName="Name21" presStyleCnt="0"/>
      <dgm:spPr/>
    </dgm:pt>
    <dgm:pt modelId="{2275AE8A-C6F4-6448-BF26-8F51AEA427DC}" type="pres">
      <dgm:prSet presAssocID="{2B216C72-7082-7F4C-98E5-E1EEE0CDFFBD}" presName="level2Shape" presStyleLbl="node2" presStyleIdx="0" presStyleCnt="2"/>
      <dgm:spPr/>
      <dgm:t>
        <a:bodyPr/>
        <a:lstStyle/>
        <a:p>
          <a:endParaRPr lang="en-US"/>
        </a:p>
      </dgm:t>
    </dgm:pt>
    <dgm:pt modelId="{18518E52-0707-A143-AE89-734496CF5BE6}" type="pres">
      <dgm:prSet presAssocID="{2B216C72-7082-7F4C-98E5-E1EEE0CDFFBD}" presName="hierChild3" presStyleCnt="0"/>
      <dgm:spPr/>
    </dgm:pt>
    <dgm:pt modelId="{F4F90588-112A-C048-9D36-F331B51FA655}" type="pres">
      <dgm:prSet presAssocID="{6BD6FCEE-3704-FC49-9FD1-BA53BF91CB98}" presName="Name19" presStyleLbl="parChTrans1D3" presStyleIdx="0" presStyleCnt="2"/>
      <dgm:spPr/>
      <dgm:t>
        <a:bodyPr/>
        <a:lstStyle/>
        <a:p>
          <a:endParaRPr lang="en-US"/>
        </a:p>
      </dgm:t>
    </dgm:pt>
    <dgm:pt modelId="{B1FDD749-DA01-5049-9459-C568EB6CCA0D}" type="pres">
      <dgm:prSet presAssocID="{0EA25A6F-40DB-BD40-9792-4F8D0F34312A}" presName="Name21" presStyleCnt="0"/>
      <dgm:spPr/>
    </dgm:pt>
    <dgm:pt modelId="{0EC23D82-F880-3C43-A895-AF6F9DA5E1B1}" type="pres">
      <dgm:prSet presAssocID="{0EA25A6F-40DB-BD40-9792-4F8D0F34312A}" presName="level2Shape" presStyleLbl="node3" presStyleIdx="0" presStyleCnt="2"/>
      <dgm:spPr/>
      <dgm:t>
        <a:bodyPr/>
        <a:lstStyle/>
        <a:p>
          <a:endParaRPr lang="en-US"/>
        </a:p>
      </dgm:t>
    </dgm:pt>
    <dgm:pt modelId="{5446F6C7-FC85-7948-AC6C-31972AC84FA2}" type="pres">
      <dgm:prSet presAssocID="{0EA25A6F-40DB-BD40-9792-4F8D0F34312A}" presName="hierChild3" presStyleCnt="0"/>
      <dgm:spPr/>
    </dgm:pt>
    <dgm:pt modelId="{06C43D50-2449-3C4A-99B3-AB7CCFAC7708}" type="pres">
      <dgm:prSet presAssocID="{D0E82F1E-3EB2-F544-927C-C5FFEAF76226}" presName="Name19" presStyleLbl="parChTrans1D2" presStyleIdx="1" presStyleCnt="2"/>
      <dgm:spPr/>
      <dgm:t>
        <a:bodyPr/>
        <a:lstStyle/>
        <a:p>
          <a:endParaRPr lang="en-US"/>
        </a:p>
      </dgm:t>
    </dgm:pt>
    <dgm:pt modelId="{57091101-4051-A947-8D60-FE799470582B}" type="pres">
      <dgm:prSet presAssocID="{AC0BA3F6-07D9-AD40-A5C2-4A1493A852FF}" presName="Name21" presStyleCnt="0"/>
      <dgm:spPr/>
    </dgm:pt>
    <dgm:pt modelId="{838C4B2C-939A-2146-8619-D1DC8D861992}" type="pres">
      <dgm:prSet presAssocID="{AC0BA3F6-07D9-AD40-A5C2-4A1493A852FF}" presName="level2Shape" presStyleLbl="node2" presStyleIdx="1" presStyleCnt="2"/>
      <dgm:spPr/>
      <dgm:t>
        <a:bodyPr/>
        <a:lstStyle/>
        <a:p>
          <a:endParaRPr lang="en-US"/>
        </a:p>
      </dgm:t>
    </dgm:pt>
    <dgm:pt modelId="{06DFDEF0-3428-2C44-9787-472D4ACB5089}" type="pres">
      <dgm:prSet presAssocID="{AC0BA3F6-07D9-AD40-A5C2-4A1493A852FF}" presName="hierChild3" presStyleCnt="0"/>
      <dgm:spPr/>
    </dgm:pt>
    <dgm:pt modelId="{A97780F1-1735-014A-A7D8-016ADDA8C933}" type="pres">
      <dgm:prSet presAssocID="{81F0441A-AAB1-5F41-865A-E3A5EF8A93EB}" presName="Name19" presStyleLbl="parChTrans1D3" presStyleIdx="1" presStyleCnt="2"/>
      <dgm:spPr/>
      <dgm:t>
        <a:bodyPr/>
        <a:lstStyle/>
        <a:p>
          <a:endParaRPr lang="en-US"/>
        </a:p>
      </dgm:t>
    </dgm:pt>
    <dgm:pt modelId="{EDA0A0A0-A0DC-4642-AB0C-C00F23FEFECE}" type="pres">
      <dgm:prSet presAssocID="{FFE1FCA6-C9B4-BE47-96D2-75FFB4CB0DD8}" presName="Name21" presStyleCnt="0"/>
      <dgm:spPr/>
    </dgm:pt>
    <dgm:pt modelId="{2D433A36-7BC1-BB48-8600-62DC61F5159E}" type="pres">
      <dgm:prSet presAssocID="{FFE1FCA6-C9B4-BE47-96D2-75FFB4CB0DD8}" presName="level2Shape" presStyleLbl="node3" presStyleIdx="1" presStyleCnt="2"/>
      <dgm:spPr/>
      <dgm:t>
        <a:bodyPr/>
        <a:lstStyle/>
        <a:p>
          <a:endParaRPr lang="en-US"/>
        </a:p>
      </dgm:t>
    </dgm:pt>
    <dgm:pt modelId="{DCF08497-0879-9F4D-9587-E8C1E4C5B7FA}" type="pres">
      <dgm:prSet presAssocID="{FFE1FCA6-C9B4-BE47-96D2-75FFB4CB0DD8}" presName="hierChild3" presStyleCnt="0"/>
      <dgm:spPr/>
    </dgm:pt>
    <dgm:pt modelId="{F8703866-7C17-764D-B795-29842210FBD8}" type="pres">
      <dgm:prSet presAssocID="{8F8EF3BD-C95E-534C-9A7A-0A10177892BF}" presName="bgShapesFlow" presStyleCnt="0"/>
      <dgm:spPr/>
    </dgm:pt>
    <dgm:pt modelId="{05801086-080C-2E41-A242-ECB8CEE88DA4}" type="pres">
      <dgm:prSet presAssocID="{B7658168-C54C-3345-891B-5EEF6BC2E790}" presName="rectComp" presStyleCnt="0"/>
      <dgm:spPr/>
    </dgm:pt>
    <dgm:pt modelId="{66BA1389-58E4-DE40-9CB7-C5BA8D1A7A03}" type="pres">
      <dgm:prSet presAssocID="{B7658168-C54C-3345-891B-5EEF6BC2E790}" presName="bgRect" presStyleLbl="bgShp" presStyleIdx="0" presStyleCnt="3"/>
      <dgm:spPr/>
      <dgm:t>
        <a:bodyPr/>
        <a:lstStyle/>
        <a:p>
          <a:endParaRPr lang="en-US"/>
        </a:p>
      </dgm:t>
    </dgm:pt>
    <dgm:pt modelId="{F4311F47-5ABB-3C4B-A235-D5BB41F23548}" type="pres">
      <dgm:prSet presAssocID="{B7658168-C54C-3345-891B-5EEF6BC2E790}" presName="bgRectTx" presStyleLbl="bgShp" presStyleIdx="0" presStyleCnt="3">
        <dgm:presLayoutVars>
          <dgm:bulletEnabled val="1"/>
        </dgm:presLayoutVars>
      </dgm:prSet>
      <dgm:spPr/>
      <dgm:t>
        <a:bodyPr/>
        <a:lstStyle/>
        <a:p>
          <a:endParaRPr lang="en-US"/>
        </a:p>
      </dgm:t>
    </dgm:pt>
    <dgm:pt modelId="{7E8F58D7-1559-6241-896D-4BDC8AD712E0}" type="pres">
      <dgm:prSet presAssocID="{B7658168-C54C-3345-891B-5EEF6BC2E790}" presName="spComp" presStyleCnt="0"/>
      <dgm:spPr/>
    </dgm:pt>
    <dgm:pt modelId="{69475E27-36F3-1E4D-91E5-D6EDD329D9A0}" type="pres">
      <dgm:prSet presAssocID="{B7658168-C54C-3345-891B-5EEF6BC2E790}" presName="vSp" presStyleCnt="0"/>
      <dgm:spPr/>
    </dgm:pt>
    <dgm:pt modelId="{70CED68B-383E-7F4A-AB8C-0D79ED4D65D9}" type="pres">
      <dgm:prSet presAssocID="{9CC13C03-F055-0F47-A44E-E126ADCEC309}" presName="rectComp" presStyleCnt="0"/>
      <dgm:spPr/>
    </dgm:pt>
    <dgm:pt modelId="{07AD29E8-83B7-4B4E-BB90-4BBABDF06A50}" type="pres">
      <dgm:prSet presAssocID="{9CC13C03-F055-0F47-A44E-E126ADCEC309}" presName="bgRect" presStyleLbl="bgShp" presStyleIdx="1" presStyleCnt="3"/>
      <dgm:spPr/>
      <dgm:t>
        <a:bodyPr/>
        <a:lstStyle/>
        <a:p>
          <a:endParaRPr lang="en-US"/>
        </a:p>
      </dgm:t>
    </dgm:pt>
    <dgm:pt modelId="{78D20FDF-93B7-A749-B1B3-F408CE70B6A6}" type="pres">
      <dgm:prSet presAssocID="{9CC13C03-F055-0F47-A44E-E126ADCEC309}" presName="bgRectTx" presStyleLbl="bgShp" presStyleIdx="1" presStyleCnt="3">
        <dgm:presLayoutVars>
          <dgm:bulletEnabled val="1"/>
        </dgm:presLayoutVars>
      </dgm:prSet>
      <dgm:spPr/>
      <dgm:t>
        <a:bodyPr/>
        <a:lstStyle/>
        <a:p>
          <a:endParaRPr lang="en-US"/>
        </a:p>
      </dgm:t>
    </dgm:pt>
    <dgm:pt modelId="{7A89E545-96D1-234E-A890-65E21ED33A34}" type="pres">
      <dgm:prSet presAssocID="{9CC13C03-F055-0F47-A44E-E126ADCEC309}" presName="spComp" presStyleCnt="0"/>
      <dgm:spPr/>
    </dgm:pt>
    <dgm:pt modelId="{32AB849C-8732-2145-850D-0D6339430676}" type="pres">
      <dgm:prSet presAssocID="{9CC13C03-F055-0F47-A44E-E126ADCEC309}" presName="vSp" presStyleCnt="0"/>
      <dgm:spPr/>
    </dgm:pt>
    <dgm:pt modelId="{29A4D72B-56D3-C046-80BB-D35E00478904}" type="pres">
      <dgm:prSet presAssocID="{BFC62316-AFBB-5A4A-A0A5-AE4CB9AB2BDD}" presName="rectComp" presStyleCnt="0"/>
      <dgm:spPr/>
    </dgm:pt>
    <dgm:pt modelId="{C4BD23DB-A315-C14E-BE42-692D4BC2AB7F}" type="pres">
      <dgm:prSet presAssocID="{BFC62316-AFBB-5A4A-A0A5-AE4CB9AB2BDD}" presName="bgRect" presStyleLbl="bgShp" presStyleIdx="2" presStyleCnt="3"/>
      <dgm:spPr/>
      <dgm:t>
        <a:bodyPr/>
        <a:lstStyle/>
        <a:p>
          <a:endParaRPr lang="en-US"/>
        </a:p>
      </dgm:t>
    </dgm:pt>
    <dgm:pt modelId="{4F075BF1-85EB-5747-8165-F99EB7EA7DB3}" type="pres">
      <dgm:prSet presAssocID="{BFC62316-AFBB-5A4A-A0A5-AE4CB9AB2BDD}" presName="bgRectTx" presStyleLbl="bgShp" presStyleIdx="2" presStyleCnt="3">
        <dgm:presLayoutVars>
          <dgm:bulletEnabled val="1"/>
        </dgm:presLayoutVars>
      </dgm:prSet>
      <dgm:spPr/>
      <dgm:t>
        <a:bodyPr/>
        <a:lstStyle/>
        <a:p>
          <a:endParaRPr lang="en-US"/>
        </a:p>
      </dgm:t>
    </dgm:pt>
  </dgm:ptLst>
  <dgm:cxnLst>
    <dgm:cxn modelId="{C4BF01A3-CAFC-2E4B-B507-A3AE15783D22}" type="presOf" srcId="{FAE469A4-3EF2-5242-A63B-806650510178}" destId="{EE4349EE-0856-F34E-829C-8C366DB5971D}" srcOrd="0" destOrd="0" presId="urn:microsoft.com/office/officeart/2005/8/layout/hierarchy6"/>
    <dgm:cxn modelId="{6D1E5DAF-B268-264B-AB8A-13B0359A0F88}" type="presOf" srcId="{9CC13C03-F055-0F47-A44E-E126ADCEC309}" destId="{78D20FDF-93B7-A749-B1B3-F408CE70B6A6}" srcOrd="1" destOrd="0" presId="urn:microsoft.com/office/officeart/2005/8/layout/hierarchy6"/>
    <dgm:cxn modelId="{F1CF6986-F158-1F44-8DAF-A6CBD43DAA7B}" type="presOf" srcId="{2EF0A4BD-5156-9940-BE33-2128EF1C4D86}" destId="{6946B8E1-2E54-F441-893C-17CCAEC351F7}" srcOrd="0" destOrd="0" presId="urn:microsoft.com/office/officeart/2005/8/layout/hierarchy6"/>
    <dgm:cxn modelId="{BBF1309C-7334-9D44-AE7F-900D8517B555}" srcId="{8F8EF3BD-C95E-534C-9A7A-0A10177892BF}" destId="{2EF0A4BD-5156-9940-BE33-2128EF1C4D86}" srcOrd="0" destOrd="0" parTransId="{53747546-F163-7848-BF52-213A03DF5360}" sibTransId="{576B1396-1A51-7943-88D0-F7D8ED1C93AF}"/>
    <dgm:cxn modelId="{ABEF36C2-0D2F-9F43-9430-2DAD52EA829B}" type="presOf" srcId="{8F8EF3BD-C95E-534C-9A7A-0A10177892BF}" destId="{740F3D74-7DFD-B748-A9F4-69A428E9A196}" srcOrd="0" destOrd="0" presId="urn:microsoft.com/office/officeart/2005/8/layout/hierarchy6"/>
    <dgm:cxn modelId="{69228F1E-65E3-1541-976F-32A71003C66C}" type="presOf" srcId="{BFC62316-AFBB-5A4A-A0A5-AE4CB9AB2BDD}" destId="{C4BD23DB-A315-C14E-BE42-692D4BC2AB7F}" srcOrd="0" destOrd="0" presId="urn:microsoft.com/office/officeart/2005/8/layout/hierarchy6"/>
    <dgm:cxn modelId="{38D0963F-11CE-4A4A-8721-B50CE4D6C76C}" type="presOf" srcId="{B7658168-C54C-3345-891B-5EEF6BC2E790}" destId="{66BA1389-58E4-DE40-9CB7-C5BA8D1A7A03}" srcOrd="0" destOrd="0" presId="urn:microsoft.com/office/officeart/2005/8/layout/hierarchy6"/>
    <dgm:cxn modelId="{787CA2D0-1368-5244-A6E2-324071EF58DF}" type="presOf" srcId="{2B216C72-7082-7F4C-98E5-E1EEE0CDFFBD}" destId="{2275AE8A-C6F4-6448-BF26-8F51AEA427DC}" srcOrd="0" destOrd="0" presId="urn:microsoft.com/office/officeart/2005/8/layout/hierarchy6"/>
    <dgm:cxn modelId="{68EC05F1-1286-B64A-9254-37772A687D5C}" type="presOf" srcId="{FFE1FCA6-C9B4-BE47-96D2-75FFB4CB0DD8}" destId="{2D433A36-7BC1-BB48-8600-62DC61F5159E}" srcOrd="0" destOrd="0" presId="urn:microsoft.com/office/officeart/2005/8/layout/hierarchy6"/>
    <dgm:cxn modelId="{C6DD4B40-2046-CA4A-B733-F5EF40C221E8}" type="presOf" srcId="{D0E82F1E-3EB2-F544-927C-C5FFEAF76226}" destId="{06C43D50-2449-3C4A-99B3-AB7CCFAC7708}" srcOrd="0" destOrd="0" presId="urn:microsoft.com/office/officeart/2005/8/layout/hierarchy6"/>
    <dgm:cxn modelId="{D6F17C19-A3FF-4149-96D9-FD82030A81FD}" type="presOf" srcId="{0EA25A6F-40DB-BD40-9792-4F8D0F34312A}" destId="{0EC23D82-F880-3C43-A895-AF6F9DA5E1B1}" srcOrd="0" destOrd="0" presId="urn:microsoft.com/office/officeart/2005/8/layout/hierarchy6"/>
    <dgm:cxn modelId="{232967C5-70FF-A345-91E2-084946C22AB8}" srcId="{8F8EF3BD-C95E-534C-9A7A-0A10177892BF}" destId="{BFC62316-AFBB-5A4A-A0A5-AE4CB9AB2BDD}" srcOrd="3" destOrd="0" parTransId="{AADAF42A-C70A-F046-9F83-0438A606214B}" sibTransId="{35F563FC-BE68-DB4F-AE9A-2041E0F4264B}"/>
    <dgm:cxn modelId="{59465A17-7360-D048-A6DC-ACFA9C219EEA}" srcId="{2EF0A4BD-5156-9940-BE33-2128EF1C4D86}" destId="{2B216C72-7082-7F4C-98E5-E1EEE0CDFFBD}" srcOrd="0" destOrd="0" parTransId="{FAE469A4-3EF2-5242-A63B-806650510178}" sibTransId="{4300D866-5BA1-6649-9AB6-B444F2C4E282}"/>
    <dgm:cxn modelId="{2A91148A-E0E8-EE46-89D3-26FB3069C004}" srcId="{8F8EF3BD-C95E-534C-9A7A-0A10177892BF}" destId="{B7658168-C54C-3345-891B-5EEF6BC2E790}" srcOrd="1" destOrd="0" parTransId="{7EFA0B2A-54E6-2447-B690-23EE9706D409}" sibTransId="{73E4603D-BBE1-D749-AEB7-0B890730A3C7}"/>
    <dgm:cxn modelId="{602E630E-C033-6C4B-88F8-129EB222366A}" type="presOf" srcId="{BFC62316-AFBB-5A4A-A0A5-AE4CB9AB2BDD}" destId="{4F075BF1-85EB-5747-8165-F99EB7EA7DB3}" srcOrd="1" destOrd="0" presId="urn:microsoft.com/office/officeart/2005/8/layout/hierarchy6"/>
    <dgm:cxn modelId="{8B960220-636C-7446-9E14-906715A5C937}" type="presOf" srcId="{B7658168-C54C-3345-891B-5EEF6BC2E790}" destId="{F4311F47-5ABB-3C4B-A235-D5BB41F23548}" srcOrd="1" destOrd="0" presId="urn:microsoft.com/office/officeart/2005/8/layout/hierarchy6"/>
    <dgm:cxn modelId="{81E65620-7362-3648-B79B-86B1340CC877}" srcId="{AC0BA3F6-07D9-AD40-A5C2-4A1493A852FF}" destId="{FFE1FCA6-C9B4-BE47-96D2-75FFB4CB0DD8}" srcOrd="0" destOrd="0" parTransId="{81F0441A-AAB1-5F41-865A-E3A5EF8A93EB}" sibTransId="{21160567-3225-AA41-BC54-52C505B3CDD8}"/>
    <dgm:cxn modelId="{ECE3E5B6-6356-344B-BC31-7A87A5DE99F8}" srcId="{2B216C72-7082-7F4C-98E5-E1EEE0CDFFBD}" destId="{0EA25A6F-40DB-BD40-9792-4F8D0F34312A}" srcOrd="0" destOrd="0" parTransId="{6BD6FCEE-3704-FC49-9FD1-BA53BF91CB98}" sibTransId="{6D036AA6-41D2-1E42-A23E-28106EAC692E}"/>
    <dgm:cxn modelId="{77AA425A-65AC-EF43-AC27-C93A61C16027}" type="presOf" srcId="{81F0441A-AAB1-5F41-865A-E3A5EF8A93EB}" destId="{A97780F1-1735-014A-A7D8-016ADDA8C933}" srcOrd="0" destOrd="0" presId="urn:microsoft.com/office/officeart/2005/8/layout/hierarchy6"/>
    <dgm:cxn modelId="{E0FC750F-1C27-C840-9A38-766BB46DEEDA}" srcId="{2EF0A4BD-5156-9940-BE33-2128EF1C4D86}" destId="{AC0BA3F6-07D9-AD40-A5C2-4A1493A852FF}" srcOrd="1" destOrd="0" parTransId="{D0E82F1E-3EB2-F544-927C-C5FFEAF76226}" sibTransId="{12225F88-07A9-3344-9A84-E2C405E2991D}"/>
    <dgm:cxn modelId="{384F0030-F17E-EF4D-9CC2-5A6A128A6A29}" type="presOf" srcId="{AC0BA3F6-07D9-AD40-A5C2-4A1493A852FF}" destId="{838C4B2C-939A-2146-8619-D1DC8D861992}" srcOrd="0" destOrd="0" presId="urn:microsoft.com/office/officeart/2005/8/layout/hierarchy6"/>
    <dgm:cxn modelId="{ABC692EE-BBA5-4345-81EF-DECB8FA26A0B}" srcId="{8F8EF3BD-C95E-534C-9A7A-0A10177892BF}" destId="{9CC13C03-F055-0F47-A44E-E126ADCEC309}" srcOrd="2" destOrd="0" parTransId="{EF0C15AB-7F7E-684C-88C9-DB7058178C94}" sibTransId="{6FDF6B5B-9D5F-0E4C-A056-595DC0D8841E}"/>
    <dgm:cxn modelId="{49E4AEE3-276A-4D48-B576-637E28C38122}" type="presOf" srcId="{6BD6FCEE-3704-FC49-9FD1-BA53BF91CB98}" destId="{F4F90588-112A-C048-9D36-F331B51FA655}" srcOrd="0" destOrd="0" presId="urn:microsoft.com/office/officeart/2005/8/layout/hierarchy6"/>
    <dgm:cxn modelId="{050CBE11-5826-CE4B-B02A-680D398DD57C}" type="presOf" srcId="{9CC13C03-F055-0F47-A44E-E126ADCEC309}" destId="{07AD29E8-83B7-4B4E-BB90-4BBABDF06A50}" srcOrd="0" destOrd="0" presId="urn:microsoft.com/office/officeart/2005/8/layout/hierarchy6"/>
    <dgm:cxn modelId="{29D18ED1-F672-354E-8315-E9E318CAF0D9}" type="presParOf" srcId="{740F3D74-7DFD-B748-A9F4-69A428E9A196}" destId="{8F74A556-AD5A-394D-931F-91D6B43709BF}" srcOrd="0" destOrd="0" presId="urn:microsoft.com/office/officeart/2005/8/layout/hierarchy6"/>
    <dgm:cxn modelId="{37CDE33D-F8B7-B148-BE75-49358A25D063}" type="presParOf" srcId="{8F74A556-AD5A-394D-931F-91D6B43709BF}" destId="{A60FE0F5-A189-6343-88E7-39F13825CE04}" srcOrd="0" destOrd="0" presId="urn:microsoft.com/office/officeart/2005/8/layout/hierarchy6"/>
    <dgm:cxn modelId="{BC40AD81-58DB-FF48-BE63-01B723FEBC1E}" type="presParOf" srcId="{8F74A556-AD5A-394D-931F-91D6B43709BF}" destId="{FE58CC86-6C4D-9641-9178-587C47ABCF44}" srcOrd="1" destOrd="0" presId="urn:microsoft.com/office/officeart/2005/8/layout/hierarchy6"/>
    <dgm:cxn modelId="{6BCA4E47-6A2E-C345-9EAD-C64E4C521672}" type="presParOf" srcId="{FE58CC86-6C4D-9641-9178-587C47ABCF44}" destId="{3E222D91-910E-EE4C-9A1E-D0DCBC932FE0}" srcOrd="0" destOrd="0" presId="urn:microsoft.com/office/officeart/2005/8/layout/hierarchy6"/>
    <dgm:cxn modelId="{6909D874-A1C0-5046-81A7-E3D1F3BDD3FF}" type="presParOf" srcId="{3E222D91-910E-EE4C-9A1E-D0DCBC932FE0}" destId="{6946B8E1-2E54-F441-893C-17CCAEC351F7}" srcOrd="0" destOrd="0" presId="urn:microsoft.com/office/officeart/2005/8/layout/hierarchy6"/>
    <dgm:cxn modelId="{1E1C7D91-879B-3545-B1EF-5242D77C15CE}" type="presParOf" srcId="{3E222D91-910E-EE4C-9A1E-D0DCBC932FE0}" destId="{BD5689A9-D151-6940-A20F-1DA2EE37C158}" srcOrd="1" destOrd="0" presId="urn:microsoft.com/office/officeart/2005/8/layout/hierarchy6"/>
    <dgm:cxn modelId="{9AD66384-44F0-434B-9457-83EEA6505A34}" type="presParOf" srcId="{BD5689A9-D151-6940-A20F-1DA2EE37C158}" destId="{EE4349EE-0856-F34E-829C-8C366DB5971D}" srcOrd="0" destOrd="0" presId="urn:microsoft.com/office/officeart/2005/8/layout/hierarchy6"/>
    <dgm:cxn modelId="{BA0D1B65-3E3B-B543-B50B-2D141F9F12E0}" type="presParOf" srcId="{BD5689A9-D151-6940-A20F-1DA2EE37C158}" destId="{2E54E5ED-4115-F944-8372-BBBC19A99F59}" srcOrd="1" destOrd="0" presId="urn:microsoft.com/office/officeart/2005/8/layout/hierarchy6"/>
    <dgm:cxn modelId="{97EE2E9B-CCC0-E442-BF34-9BDD9091BE87}" type="presParOf" srcId="{2E54E5ED-4115-F944-8372-BBBC19A99F59}" destId="{2275AE8A-C6F4-6448-BF26-8F51AEA427DC}" srcOrd="0" destOrd="0" presId="urn:microsoft.com/office/officeart/2005/8/layout/hierarchy6"/>
    <dgm:cxn modelId="{7A6E9089-55DB-094E-816A-434474FAC24C}" type="presParOf" srcId="{2E54E5ED-4115-F944-8372-BBBC19A99F59}" destId="{18518E52-0707-A143-AE89-734496CF5BE6}" srcOrd="1" destOrd="0" presId="urn:microsoft.com/office/officeart/2005/8/layout/hierarchy6"/>
    <dgm:cxn modelId="{479C05E9-3621-0947-A9B0-E83A0EB1A20F}" type="presParOf" srcId="{18518E52-0707-A143-AE89-734496CF5BE6}" destId="{F4F90588-112A-C048-9D36-F331B51FA655}" srcOrd="0" destOrd="0" presId="urn:microsoft.com/office/officeart/2005/8/layout/hierarchy6"/>
    <dgm:cxn modelId="{6C41F421-A573-DD4D-BED6-0564631343DB}" type="presParOf" srcId="{18518E52-0707-A143-AE89-734496CF5BE6}" destId="{B1FDD749-DA01-5049-9459-C568EB6CCA0D}" srcOrd="1" destOrd="0" presId="urn:microsoft.com/office/officeart/2005/8/layout/hierarchy6"/>
    <dgm:cxn modelId="{3CDB8C02-3C36-C447-B321-7C8560AD45BB}" type="presParOf" srcId="{B1FDD749-DA01-5049-9459-C568EB6CCA0D}" destId="{0EC23D82-F880-3C43-A895-AF6F9DA5E1B1}" srcOrd="0" destOrd="0" presId="urn:microsoft.com/office/officeart/2005/8/layout/hierarchy6"/>
    <dgm:cxn modelId="{153B594C-D3D7-9549-8C9F-F367ED4F74EF}" type="presParOf" srcId="{B1FDD749-DA01-5049-9459-C568EB6CCA0D}" destId="{5446F6C7-FC85-7948-AC6C-31972AC84FA2}" srcOrd="1" destOrd="0" presId="urn:microsoft.com/office/officeart/2005/8/layout/hierarchy6"/>
    <dgm:cxn modelId="{AEA1C12A-0D05-924E-94E9-65B1F11FA2D6}" type="presParOf" srcId="{BD5689A9-D151-6940-A20F-1DA2EE37C158}" destId="{06C43D50-2449-3C4A-99B3-AB7CCFAC7708}" srcOrd="2" destOrd="0" presId="urn:microsoft.com/office/officeart/2005/8/layout/hierarchy6"/>
    <dgm:cxn modelId="{E434EC46-AEBA-5C47-864B-806817324864}" type="presParOf" srcId="{BD5689A9-D151-6940-A20F-1DA2EE37C158}" destId="{57091101-4051-A947-8D60-FE799470582B}" srcOrd="3" destOrd="0" presId="urn:microsoft.com/office/officeart/2005/8/layout/hierarchy6"/>
    <dgm:cxn modelId="{53B1237D-07D1-8649-A994-7EE7E2C1926C}" type="presParOf" srcId="{57091101-4051-A947-8D60-FE799470582B}" destId="{838C4B2C-939A-2146-8619-D1DC8D861992}" srcOrd="0" destOrd="0" presId="urn:microsoft.com/office/officeart/2005/8/layout/hierarchy6"/>
    <dgm:cxn modelId="{74EBED6D-D645-FC4C-83F6-57ED02D46ABE}" type="presParOf" srcId="{57091101-4051-A947-8D60-FE799470582B}" destId="{06DFDEF0-3428-2C44-9787-472D4ACB5089}" srcOrd="1" destOrd="0" presId="urn:microsoft.com/office/officeart/2005/8/layout/hierarchy6"/>
    <dgm:cxn modelId="{F15646B5-65D6-4848-B8D4-2CB097E8D14C}" type="presParOf" srcId="{06DFDEF0-3428-2C44-9787-472D4ACB5089}" destId="{A97780F1-1735-014A-A7D8-016ADDA8C933}" srcOrd="0" destOrd="0" presId="urn:microsoft.com/office/officeart/2005/8/layout/hierarchy6"/>
    <dgm:cxn modelId="{8384AAE2-B943-124E-BAC3-326BAD3985B0}" type="presParOf" srcId="{06DFDEF0-3428-2C44-9787-472D4ACB5089}" destId="{EDA0A0A0-A0DC-4642-AB0C-C00F23FEFECE}" srcOrd="1" destOrd="0" presId="urn:microsoft.com/office/officeart/2005/8/layout/hierarchy6"/>
    <dgm:cxn modelId="{2BD844E3-584E-7C44-86A3-490DC747EC0F}" type="presParOf" srcId="{EDA0A0A0-A0DC-4642-AB0C-C00F23FEFECE}" destId="{2D433A36-7BC1-BB48-8600-62DC61F5159E}" srcOrd="0" destOrd="0" presId="urn:microsoft.com/office/officeart/2005/8/layout/hierarchy6"/>
    <dgm:cxn modelId="{DA56D539-810D-564F-911D-5FD6AE573907}" type="presParOf" srcId="{EDA0A0A0-A0DC-4642-AB0C-C00F23FEFECE}" destId="{DCF08497-0879-9F4D-9587-E8C1E4C5B7FA}" srcOrd="1" destOrd="0" presId="urn:microsoft.com/office/officeart/2005/8/layout/hierarchy6"/>
    <dgm:cxn modelId="{8E3972F2-46C6-A74D-9BEF-8A0C5C13D1B1}" type="presParOf" srcId="{740F3D74-7DFD-B748-A9F4-69A428E9A196}" destId="{F8703866-7C17-764D-B795-29842210FBD8}" srcOrd="1" destOrd="0" presId="urn:microsoft.com/office/officeart/2005/8/layout/hierarchy6"/>
    <dgm:cxn modelId="{ADB1FF83-18AF-1F43-9C23-43D5344017D1}" type="presParOf" srcId="{F8703866-7C17-764D-B795-29842210FBD8}" destId="{05801086-080C-2E41-A242-ECB8CEE88DA4}" srcOrd="0" destOrd="0" presId="urn:microsoft.com/office/officeart/2005/8/layout/hierarchy6"/>
    <dgm:cxn modelId="{D5859468-4A42-464E-9585-4EBA52F71565}" type="presParOf" srcId="{05801086-080C-2E41-A242-ECB8CEE88DA4}" destId="{66BA1389-58E4-DE40-9CB7-C5BA8D1A7A03}" srcOrd="0" destOrd="0" presId="urn:microsoft.com/office/officeart/2005/8/layout/hierarchy6"/>
    <dgm:cxn modelId="{0471209E-A806-064E-8E5E-0FAA2560B94B}" type="presParOf" srcId="{05801086-080C-2E41-A242-ECB8CEE88DA4}" destId="{F4311F47-5ABB-3C4B-A235-D5BB41F23548}" srcOrd="1" destOrd="0" presId="urn:microsoft.com/office/officeart/2005/8/layout/hierarchy6"/>
    <dgm:cxn modelId="{52406BF5-32E8-FE4F-AACC-E4F9A3ACF2BF}" type="presParOf" srcId="{F8703866-7C17-764D-B795-29842210FBD8}" destId="{7E8F58D7-1559-6241-896D-4BDC8AD712E0}" srcOrd="1" destOrd="0" presId="urn:microsoft.com/office/officeart/2005/8/layout/hierarchy6"/>
    <dgm:cxn modelId="{7C72B9A1-5C6F-1B4C-B604-E9BA95030D58}" type="presParOf" srcId="{7E8F58D7-1559-6241-896D-4BDC8AD712E0}" destId="{69475E27-36F3-1E4D-91E5-D6EDD329D9A0}" srcOrd="0" destOrd="0" presId="urn:microsoft.com/office/officeart/2005/8/layout/hierarchy6"/>
    <dgm:cxn modelId="{06C8033B-6382-8747-847E-72B7E4946A73}" type="presParOf" srcId="{F8703866-7C17-764D-B795-29842210FBD8}" destId="{70CED68B-383E-7F4A-AB8C-0D79ED4D65D9}" srcOrd="2" destOrd="0" presId="urn:microsoft.com/office/officeart/2005/8/layout/hierarchy6"/>
    <dgm:cxn modelId="{5E10122C-1FAF-AA4B-8F9C-A29B9FB5244D}" type="presParOf" srcId="{70CED68B-383E-7F4A-AB8C-0D79ED4D65D9}" destId="{07AD29E8-83B7-4B4E-BB90-4BBABDF06A50}" srcOrd="0" destOrd="0" presId="urn:microsoft.com/office/officeart/2005/8/layout/hierarchy6"/>
    <dgm:cxn modelId="{E0775922-E872-2143-AF0A-435CC28C1BF0}" type="presParOf" srcId="{70CED68B-383E-7F4A-AB8C-0D79ED4D65D9}" destId="{78D20FDF-93B7-A749-B1B3-F408CE70B6A6}" srcOrd="1" destOrd="0" presId="urn:microsoft.com/office/officeart/2005/8/layout/hierarchy6"/>
    <dgm:cxn modelId="{64AB5393-86EA-0442-9B33-248AF20F81A7}" type="presParOf" srcId="{F8703866-7C17-764D-B795-29842210FBD8}" destId="{7A89E545-96D1-234E-A890-65E21ED33A34}" srcOrd="3" destOrd="0" presId="urn:microsoft.com/office/officeart/2005/8/layout/hierarchy6"/>
    <dgm:cxn modelId="{910B6826-51C0-344A-91AA-BC87FFC189EB}" type="presParOf" srcId="{7A89E545-96D1-234E-A890-65E21ED33A34}" destId="{32AB849C-8732-2145-850D-0D6339430676}" srcOrd="0" destOrd="0" presId="urn:microsoft.com/office/officeart/2005/8/layout/hierarchy6"/>
    <dgm:cxn modelId="{ACBCB4D7-BD15-7644-8DFC-AEF7E7C7C2D6}" type="presParOf" srcId="{F8703866-7C17-764D-B795-29842210FBD8}" destId="{29A4D72B-56D3-C046-80BB-D35E00478904}" srcOrd="4" destOrd="0" presId="urn:microsoft.com/office/officeart/2005/8/layout/hierarchy6"/>
    <dgm:cxn modelId="{82265D1E-B1BC-074A-B415-561404E41E8F}" type="presParOf" srcId="{29A4D72B-56D3-C046-80BB-D35E00478904}" destId="{C4BD23DB-A315-C14E-BE42-692D4BC2AB7F}" srcOrd="0" destOrd="0" presId="urn:microsoft.com/office/officeart/2005/8/layout/hierarchy6"/>
    <dgm:cxn modelId="{E1CDD734-92F0-8147-9419-EBBF79AF2557}" type="presParOf" srcId="{29A4D72B-56D3-C046-80BB-D35E00478904}" destId="{4F075BF1-85EB-5747-8165-F99EB7EA7DB3}" srcOrd="1" destOrd="0" presId="urn:microsoft.com/office/officeart/2005/8/layout/hierarchy6"/>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F8EF3BD-C95E-534C-9A7A-0A10177892BF}" type="doc">
      <dgm:prSet loTypeId="urn:microsoft.com/office/officeart/2005/8/layout/hierarchy6" loCatId="" qsTypeId="urn:microsoft.com/office/officeart/2005/8/quickstyle/simple4" qsCatId="simple" csTypeId="urn:microsoft.com/office/officeart/2005/8/colors/accent1_2" csCatId="accent1" phldr="1"/>
      <dgm:spPr/>
      <dgm:t>
        <a:bodyPr/>
        <a:lstStyle/>
        <a:p>
          <a:endParaRPr lang="en-US"/>
        </a:p>
      </dgm:t>
    </dgm:pt>
    <dgm:pt modelId="{2EF0A4BD-5156-9940-BE33-2128EF1C4D86}">
      <dgm:prSet phldrT="[Text]"/>
      <dgm:spPr/>
      <dgm:t>
        <a:bodyPr/>
        <a:lstStyle/>
        <a:p>
          <a:r>
            <a:rPr lang="en-US" dirty="0" smtClean="0"/>
            <a:t>Standby</a:t>
          </a:r>
          <a:endParaRPr lang="en-US" dirty="0"/>
        </a:p>
      </dgm:t>
    </dgm:pt>
    <dgm:pt modelId="{53747546-F163-7848-BF52-213A03DF5360}" type="parTrans" cxnId="{BBF1309C-7334-9D44-AE7F-900D8517B555}">
      <dgm:prSet/>
      <dgm:spPr/>
      <dgm:t>
        <a:bodyPr/>
        <a:lstStyle/>
        <a:p>
          <a:endParaRPr lang="en-US"/>
        </a:p>
      </dgm:t>
    </dgm:pt>
    <dgm:pt modelId="{576B1396-1A51-7943-88D0-F7D8ED1C93AF}" type="sibTrans" cxnId="{BBF1309C-7334-9D44-AE7F-900D8517B555}">
      <dgm:prSet/>
      <dgm:spPr/>
      <dgm:t>
        <a:bodyPr/>
        <a:lstStyle/>
        <a:p>
          <a:endParaRPr lang="en-US"/>
        </a:p>
      </dgm:t>
    </dgm:pt>
    <dgm:pt modelId="{2B216C72-7082-7F4C-98E5-E1EEE0CDFFBD}">
      <dgm:prSet phldrT="[Text]"/>
      <dgm:spPr/>
      <dgm:t>
        <a:bodyPr/>
        <a:lstStyle/>
        <a:p>
          <a:r>
            <a:rPr lang="en-US" dirty="0" smtClean="0"/>
            <a:t>Scanner</a:t>
          </a:r>
          <a:endParaRPr lang="en-US" dirty="0"/>
        </a:p>
      </dgm:t>
    </dgm:pt>
    <dgm:pt modelId="{FAE469A4-3EF2-5242-A63B-806650510178}" type="parTrans" cxnId="{59465A17-7360-D048-A6DC-ACFA9C219EEA}">
      <dgm:prSet/>
      <dgm:spPr/>
      <dgm:t>
        <a:bodyPr/>
        <a:lstStyle/>
        <a:p>
          <a:endParaRPr lang="en-US"/>
        </a:p>
      </dgm:t>
    </dgm:pt>
    <dgm:pt modelId="{4300D866-5BA1-6649-9AB6-B444F2C4E282}" type="sibTrans" cxnId="{59465A17-7360-D048-A6DC-ACFA9C219EEA}">
      <dgm:prSet/>
      <dgm:spPr/>
      <dgm:t>
        <a:bodyPr/>
        <a:lstStyle/>
        <a:p>
          <a:endParaRPr lang="en-US"/>
        </a:p>
      </dgm:t>
    </dgm:pt>
    <dgm:pt modelId="{0EA25A6F-40DB-BD40-9792-4F8D0F34312A}">
      <dgm:prSet phldrT="[Text]"/>
      <dgm:spPr/>
      <dgm:t>
        <a:bodyPr/>
        <a:lstStyle/>
        <a:p>
          <a:r>
            <a:rPr lang="en-US" dirty="0" smtClean="0"/>
            <a:t>Initiator</a:t>
          </a:r>
          <a:endParaRPr lang="en-US" dirty="0"/>
        </a:p>
      </dgm:t>
    </dgm:pt>
    <dgm:pt modelId="{6BD6FCEE-3704-FC49-9FD1-BA53BF91CB98}" type="parTrans" cxnId="{ECE3E5B6-6356-344B-BC31-7A87A5DE99F8}">
      <dgm:prSet/>
      <dgm:spPr/>
      <dgm:t>
        <a:bodyPr/>
        <a:lstStyle/>
        <a:p>
          <a:endParaRPr lang="en-US"/>
        </a:p>
      </dgm:t>
    </dgm:pt>
    <dgm:pt modelId="{6D036AA6-41D2-1E42-A23E-28106EAC692E}" type="sibTrans" cxnId="{ECE3E5B6-6356-344B-BC31-7A87A5DE99F8}">
      <dgm:prSet/>
      <dgm:spPr/>
      <dgm:t>
        <a:bodyPr/>
        <a:lstStyle/>
        <a:p>
          <a:endParaRPr lang="en-US"/>
        </a:p>
      </dgm:t>
    </dgm:pt>
    <dgm:pt modelId="{B7658168-C54C-3345-891B-5EEF6BC2E790}">
      <dgm:prSet phldrT="[Text]"/>
      <dgm:spPr/>
      <dgm:t>
        <a:bodyPr/>
        <a:lstStyle/>
        <a:p>
          <a:r>
            <a:rPr lang="en-US" dirty="0" smtClean="0"/>
            <a:t>Idle</a:t>
          </a:r>
          <a:endParaRPr lang="en-US" dirty="0"/>
        </a:p>
      </dgm:t>
    </dgm:pt>
    <dgm:pt modelId="{7EFA0B2A-54E6-2447-B690-23EE9706D409}" type="parTrans" cxnId="{2A91148A-E0E8-EE46-89D3-26FB3069C004}">
      <dgm:prSet/>
      <dgm:spPr/>
      <dgm:t>
        <a:bodyPr/>
        <a:lstStyle/>
        <a:p>
          <a:endParaRPr lang="en-US"/>
        </a:p>
      </dgm:t>
    </dgm:pt>
    <dgm:pt modelId="{73E4603D-BBE1-D749-AEB7-0B890730A3C7}" type="sibTrans" cxnId="{2A91148A-E0E8-EE46-89D3-26FB3069C004}">
      <dgm:prSet/>
      <dgm:spPr/>
      <dgm:t>
        <a:bodyPr/>
        <a:lstStyle/>
        <a:p>
          <a:endParaRPr lang="en-US"/>
        </a:p>
      </dgm:t>
    </dgm:pt>
    <dgm:pt modelId="{9CC13C03-F055-0F47-A44E-E126ADCEC309}">
      <dgm:prSet phldrT="[Text]"/>
      <dgm:spPr/>
      <dgm:t>
        <a:bodyPr/>
        <a:lstStyle/>
        <a:p>
          <a:r>
            <a:rPr lang="en-US" dirty="0" smtClean="0"/>
            <a:t>Device Discovery</a:t>
          </a:r>
          <a:endParaRPr lang="en-US" dirty="0"/>
        </a:p>
      </dgm:t>
    </dgm:pt>
    <dgm:pt modelId="{EF0C15AB-7F7E-684C-88C9-DB7058178C94}" type="parTrans" cxnId="{ABC692EE-BBA5-4345-81EF-DECB8FA26A0B}">
      <dgm:prSet/>
      <dgm:spPr/>
      <dgm:t>
        <a:bodyPr/>
        <a:lstStyle/>
        <a:p>
          <a:endParaRPr lang="en-US"/>
        </a:p>
      </dgm:t>
    </dgm:pt>
    <dgm:pt modelId="{6FDF6B5B-9D5F-0E4C-A056-595DC0D8841E}" type="sibTrans" cxnId="{ABC692EE-BBA5-4345-81EF-DECB8FA26A0B}">
      <dgm:prSet/>
      <dgm:spPr/>
      <dgm:t>
        <a:bodyPr/>
        <a:lstStyle/>
        <a:p>
          <a:endParaRPr lang="en-US"/>
        </a:p>
      </dgm:t>
    </dgm:pt>
    <dgm:pt modelId="{BFC62316-AFBB-5A4A-A0A5-AE4CB9AB2BDD}">
      <dgm:prSet phldrT="[Text]"/>
      <dgm:spPr/>
      <dgm:t>
        <a:bodyPr/>
        <a:lstStyle/>
        <a:p>
          <a:r>
            <a:rPr lang="en-US" dirty="0" smtClean="0"/>
            <a:t>Connection</a:t>
          </a:r>
          <a:endParaRPr lang="en-US" dirty="0"/>
        </a:p>
      </dgm:t>
    </dgm:pt>
    <dgm:pt modelId="{AADAF42A-C70A-F046-9F83-0438A606214B}" type="parTrans" cxnId="{232967C5-70FF-A345-91E2-084946C22AB8}">
      <dgm:prSet/>
      <dgm:spPr/>
      <dgm:t>
        <a:bodyPr/>
        <a:lstStyle/>
        <a:p>
          <a:endParaRPr lang="en-US"/>
        </a:p>
      </dgm:t>
    </dgm:pt>
    <dgm:pt modelId="{35F563FC-BE68-DB4F-AE9A-2041E0F4264B}" type="sibTrans" cxnId="{232967C5-70FF-A345-91E2-084946C22AB8}">
      <dgm:prSet/>
      <dgm:spPr/>
      <dgm:t>
        <a:bodyPr/>
        <a:lstStyle/>
        <a:p>
          <a:endParaRPr lang="en-US"/>
        </a:p>
      </dgm:t>
    </dgm:pt>
    <dgm:pt modelId="{AC0BA3F6-07D9-AD40-A5C2-4A1493A852FF}">
      <dgm:prSet phldrT="[Text]"/>
      <dgm:spPr/>
      <dgm:t>
        <a:bodyPr/>
        <a:lstStyle/>
        <a:p>
          <a:r>
            <a:rPr lang="en-US" dirty="0" smtClean="0"/>
            <a:t>Advertiser</a:t>
          </a:r>
          <a:endParaRPr lang="en-US" dirty="0"/>
        </a:p>
      </dgm:t>
    </dgm:pt>
    <dgm:pt modelId="{D0E82F1E-3EB2-F544-927C-C5FFEAF76226}" type="parTrans" cxnId="{E0FC750F-1C27-C840-9A38-766BB46DEEDA}">
      <dgm:prSet/>
      <dgm:spPr/>
      <dgm:t>
        <a:bodyPr/>
        <a:lstStyle/>
        <a:p>
          <a:endParaRPr lang="en-US"/>
        </a:p>
      </dgm:t>
    </dgm:pt>
    <dgm:pt modelId="{12225F88-07A9-3344-9A84-E2C405E2991D}" type="sibTrans" cxnId="{E0FC750F-1C27-C840-9A38-766BB46DEEDA}">
      <dgm:prSet/>
      <dgm:spPr/>
      <dgm:t>
        <a:bodyPr/>
        <a:lstStyle/>
        <a:p>
          <a:endParaRPr lang="en-US"/>
        </a:p>
      </dgm:t>
    </dgm:pt>
    <dgm:pt modelId="{FFE1FCA6-C9B4-BE47-96D2-75FFB4CB0DD8}">
      <dgm:prSet phldrT="[Text]"/>
      <dgm:spPr/>
      <dgm:t>
        <a:bodyPr/>
        <a:lstStyle/>
        <a:p>
          <a:r>
            <a:rPr lang="en-US" dirty="0" smtClean="0"/>
            <a:t>Responder</a:t>
          </a:r>
          <a:endParaRPr lang="en-US" dirty="0"/>
        </a:p>
      </dgm:t>
    </dgm:pt>
    <dgm:pt modelId="{81F0441A-AAB1-5F41-865A-E3A5EF8A93EB}" type="parTrans" cxnId="{81E65620-7362-3648-B79B-86B1340CC877}">
      <dgm:prSet/>
      <dgm:spPr/>
      <dgm:t>
        <a:bodyPr/>
        <a:lstStyle/>
        <a:p>
          <a:endParaRPr lang="en-US"/>
        </a:p>
      </dgm:t>
    </dgm:pt>
    <dgm:pt modelId="{21160567-3225-AA41-BC54-52C505B3CDD8}" type="sibTrans" cxnId="{81E65620-7362-3648-B79B-86B1340CC877}">
      <dgm:prSet/>
      <dgm:spPr/>
      <dgm:t>
        <a:bodyPr/>
        <a:lstStyle/>
        <a:p>
          <a:endParaRPr lang="en-US"/>
        </a:p>
      </dgm:t>
    </dgm:pt>
    <dgm:pt modelId="{740F3D74-7DFD-B748-A9F4-69A428E9A196}" type="pres">
      <dgm:prSet presAssocID="{8F8EF3BD-C95E-534C-9A7A-0A10177892BF}" presName="mainComposite" presStyleCnt="0">
        <dgm:presLayoutVars>
          <dgm:chPref val="1"/>
          <dgm:dir/>
          <dgm:animOne val="branch"/>
          <dgm:animLvl val="lvl"/>
          <dgm:resizeHandles val="exact"/>
        </dgm:presLayoutVars>
      </dgm:prSet>
      <dgm:spPr/>
      <dgm:t>
        <a:bodyPr/>
        <a:lstStyle/>
        <a:p>
          <a:endParaRPr lang="en-US"/>
        </a:p>
      </dgm:t>
    </dgm:pt>
    <dgm:pt modelId="{8F74A556-AD5A-394D-931F-91D6B43709BF}" type="pres">
      <dgm:prSet presAssocID="{8F8EF3BD-C95E-534C-9A7A-0A10177892BF}" presName="hierFlow" presStyleCnt="0"/>
      <dgm:spPr/>
    </dgm:pt>
    <dgm:pt modelId="{A60FE0F5-A189-6343-88E7-39F13825CE04}" type="pres">
      <dgm:prSet presAssocID="{8F8EF3BD-C95E-534C-9A7A-0A10177892BF}" presName="firstBuf" presStyleCnt="0"/>
      <dgm:spPr/>
    </dgm:pt>
    <dgm:pt modelId="{FE58CC86-6C4D-9641-9178-587C47ABCF44}" type="pres">
      <dgm:prSet presAssocID="{8F8EF3BD-C95E-534C-9A7A-0A10177892BF}" presName="hierChild1" presStyleCnt="0">
        <dgm:presLayoutVars>
          <dgm:chPref val="1"/>
          <dgm:animOne val="branch"/>
          <dgm:animLvl val="lvl"/>
        </dgm:presLayoutVars>
      </dgm:prSet>
      <dgm:spPr/>
    </dgm:pt>
    <dgm:pt modelId="{3E222D91-910E-EE4C-9A1E-D0DCBC932FE0}" type="pres">
      <dgm:prSet presAssocID="{2EF0A4BD-5156-9940-BE33-2128EF1C4D86}" presName="Name14" presStyleCnt="0"/>
      <dgm:spPr/>
    </dgm:pt>
    <dgm:pt modelId="{6946B8E1-2E54-F441-893C-17CCAEC351F7}" type="pres">
      <dgm:prSet presAssocID="{2EF0A4BD-5156-9940-BE33-2128EF1C4D86}" presName="level1Shape" presStyleLbl="node0" presStyleIdx="0" presStyleCnt="1">
        <dgm:presLayoutVars>
          <dgm:chPref val="3"/>
        </dgm:presLayoutVars>
      </dgm:prSet>
      <dgm:spPr/>
      <dgm:t>
        <a:bodyPr/>
        <a:lstStyle/>
        <a:p>
          <a:endParaRPr lang="en-US"/>
        </a:p>
      </dgm:t>
    </dgm:pt>
    <dgm:pt modelId="{BD5689A9-D151-6940-A20F-1DA2EE37C158}" type="pres">
      <dgm:prSet presAssocID="{2EF0A4BD-5156-9940-BE33-2128EF1C4D86}" presName="hierChild2" presStyleCnt="0"/>
      <dgm:spPr/>
    </dgm:pt>
    <dgm:pt modelId="{EE4349EE-0856-F34E-829C-8C366DB5971D}" type="pres">
      <dgm:prSet presAssocID="{FAE469A4-3EF2-5242-A63B-806650510178}" presName="Name19" presStyleLbl="parChTrans1D2" presStyleIdx="0" presStyleCnt="2"/>
      <dgm:spPr/>
      <dgm:t>
        <a:bodyPr/>
        <a:lstStyle/>
        <a:p>
          <a:endParaRPr lang="en-US"/>
        </a:p>
      </dgm:t>
    </dgm:pt>
    <dgm:pt modelId="{2E54E5ED-4115-F944-8372-BBBC19A99F59}" type="pres">
      <dgm:prSet presAssocID="{2B216C72-7082-7F4C-98E5-E1EEE0CDFFBD}" presName="Name21" presStyleCnt="0"/>
      <dgm:spPr/>
    </dgm:pt>
    <dgm:pt modelId="{2275AE8A-C6F4-6448-BF26-8F51AEA427DC}" type="pres">
      <dgm:prSet presAssocID="{2B216C72-7082-7F4C-98E5-E1EEE0CDFFBD}" presName="level2Shape" presStyleLbl="node2" presStyleIdx="0" presStyleCnt="2"/>
      <dgm:spPr/>
      <dgm:t>
        <a:bodyPr/>
        <a:lstStyle/>
        <a:p>
          <a:endParaRPr lang="en-US"/>
        </a:p>
      </dgm:t>
    </dgm:pt>
    <dgm:pt modelId="{18518E52-0707-A143-AE89-734496CF5BE6}" type="pres">
      <dgm:prSet presAssocID="{2B216C72-7082-7F4C-98E5-E1EEE0CDFFBD}" presName="hierChild3" presStyleCnt="0"/>
      <dgm:spPr/>
    </dgm:pt>
    <dgm:pt modelId="{F4F90588-112A-C048-9D36-F331B51FA655}" type="pres">
      <dgm:prSet presAssocID="{6BD6FCEE-3704-FC49-9FD1-BA53BF91CB98}" presName="Name19" presStyleLbl="parChTrans1D3" presStyleIdx="0" presStyleCnt="2"/>
      <dgm:spPr/>
      <dgm:t>
        <a:bodyPr/>
        <a:lstStyle/>
        <a:p>
          <a:endParaRPr lang="en-US"/>
        </a:p>
      </dgm:t>
    </dgm:pt>
    <dgm:pt modelId="{B1FDD749-DA01-5049-9459-C568EB6CCA0D}" type="pres">
      <dgm:prSet presAssocID="{0EA25A6F-40DB-BD40-9792-4F8D0F34312A}" presName="Name21" presStyleCnt="0"/>
      <dgm:spPr/>
    </dgm:pt>
    <dgm:pt modelId="{0EC23D82-F880-3C43-A895-AF6F9DA5E1B1}" type="pres">
      <dgm:prSet presAssocID="{0EA25A6F-40DB-BD40-9792-4F8D0F34312A}" presName="level2Shape" presStyleLbl="node3" presStyleIdx="0" presStyleCnt="2"/>
      <dgm:spPr/>
      <dgm:t>
        <a:bodyPr/>
        <a:lstStyle/>
        <a:p>
          <a:endParaRPr lang="en-US"/>
        </a:p>
      </dgm:t>
    </dgm:pt>
    <dgm:pt modelId="{5446F6C7-FC85-7948-AC6C-31972AC84FA2}" type="pres">
      <dgm:prSet presAssocID="{0EA25A6F-40DB-BD40-9792-4F8D0F34312A}" presName="hierChild3" presStyleCnt="0"/>
      <dgm:spPr/>
    </dgm:pt>
    <dgm:pt modelId="{06C43D50-2449-3C4A-99B3-AB7CCFAC7708}" type="pres">
      <dgm:prSet presAssocID="{D0E82F1E-3EB2-F544-927C-C5FFEAF76226}" presName="Name19" presStyleLbl="parChTrans1D2" presStyleIdx="1" presStyleCnt="2"/>
      <dgm:spPr/>
      <dgm:t>
        <a:bodyPr/>
        <a:lstStyle/>
        <a:p>
          <a:endParaRPr lang="en-US"/>
        </a:p>
      </dgm:t>
    </dgm:pt>
    <dgm:pt modelId="{57091101-4051-A947-8D60-FE799470582B}" type="pres">
      <dgm:prSet presAssocID="{AC0BA3F6-07D9-AD40-A5C2-4A1493A852FF}" presName="Name21" presStyleCnt="0"/>
      <dgm:spPr/>
    </dgm:pt>
    <dgm:pt modelId="{838C4B2C-939A-2146-8619-D1DC8D861992}" type="pres">
      <dgm:prSet presAssocID="{AC0BA3F6-07D9-AD40-A5C2-4A1493A852FF}" presName="level2Shape" presStyleLbl="node2" presStyleIdx="1" presStyleCnt="2"/>
      <dgm:spPr/>
      <dgm:t>
        <a:bodyPr/>
        <a:lstStyle/>
        <a:p>
          <a:endParaRPr lang="en-US"/>
        </a:p>
      </dgm:t>
    </dgm:pt>
    <dgm:pt modelId="{06DFDEF0-3428-2C44-9787-472D4ACB5089}" type="pres">
      <dgm:prSet presAssocID="{AC0BA3F6-07D9-AD40-A5C2-4A1493A852FF}" presName="hierChild3" presStyleCnt="0"/>
      <dgm:spPr/>
    </dgm:pt>
    <dgm:pt modelId="{A97780F1-1735-014A-A7D8-016ADDA8C933}" type="pres">
      <dgm:prSet presAssocID="{81F0441A-AAB1-5F41-865A-E3A5EF8A93EB}" presName="Name19" presStyleLbl="parChTrans1D3" presStyleIdx="1" presStyleCnt="2"/>
      <dgm:spPr/>
      <dgm:t>
        <a:bodyPr/>
        <a:lstStyle/>
        <a:p>
          <a:endParaRPr lang="en-US"/>
        </a:p>
      </dgm:t>
    </dgm:pt>
    <dgm:pt modelId="{EDA0A0A0-A0DC-4642-AB0C-C00F23FEFECE}" type="pres">
      <dgm:prSet presAssocID="{FFE1FCA6-C9B4-BE47-96D2-75FFB4CB0DD8}" presName="Name21" presStyleCnt="0"/>
      <dgm:spPr/>
    </dgm:pt>
    <dgm:pt modelId="{2D433A36-7BC1-BB48-8600-62DC61F5159E}" type="pres">
      <dgm:prSet presAssocID="{FFE1FCA6-C9B4-BE47-96D2-75FFB4CB0DD8}" presName="level2Shape" presStyleLbl="node3" presStyleIdx="1" presStyleCnt="2"/>
      <dgm:spPr/>
      <dgm:t>
        <a:bodyPr/>
        <a:lstStyle/>
        <a:p>
          <a:endParaRPr lang="en-US"/>
        </a:p>
      </dgm:t>
    </dgm:pt>
    <dgm:pt modelId="{DCF08497-0879-9F4D-9587-E8C1E4C5B7FA}" type="pres">
      <dgm:prSet presAssocID="{FFE1FCA6-C9B4-BE47-96D2-75FFB4CB0DD8}" presName="hierChild3" presStyleCnt="0"/>
      <dgm:spPr/>
    </dgm:pt>
    <dgm:pt modelId="{F8703866-7C17-764D-B795-29842210FBD8}" type="pres">
      <dgm:prSet presAssocID="{8F8EF3BD-C95E-534C-9A7A-0A10177892BF}" presName="bgShapesFlow" presStyleCnt="0"/>
      <dgm:spPr/>
    </dgm:pt>
    <dgm:pt modelId="{05801086-080C-2E41-A242-ECB8CEE88DA4}" type="pres">
      <dgm:prSet presAssocID="{B7658168-C54C-3345-891B-5EEF6BC2E790}" presName="rectComp" presStyleCnt="0"/>
      <dgm:spPr/>
    </dgm:pt>
    <dgm:pt modelId="{66BA1389-58E4-DE40-9CB7-C5BA8D1A7A03}" type="pres">
      <dgm:prSet presAssocID="{B7658168-C54C-3345-891B-5EEF6BC2E790}" presName="bgRect" presStyleLbl="bgShp" presStyleIdx="0" presStyleCnt="3"/>
      <dgm:spPr/>
      <dgm:t>
        <a:bodyPr/>
        <a:lstStyle/>
        <a:p>
          <a:endParaRPr lang="en-US"/>
        </a:p>
      </dgm:t>
    </dgm:pt>
    <dgm:pt modelId="{F4311F47-5ABB-3C4B-A235-D5BB41F23548}" type="pres">
      <dgm:prSet presAssocID="{B7658168-C54C-3345-891B-5EEF6BC2E790}" presName="bgRectTx" presStyleLbl="bgShp" presStyleIdx="0" presStyleCnt="3">
        <dgm:presLayoutVars>
          <dgm:bulletEnabled val="1"/>
        </dgm:presLayoutVars>
      </dgm:prSet>
      <dgm:spPr/>
      <dgm:t>
        <a:bodyPr/>
        <a:lstStyle/>
        <a:p>
          <a:endParaRPr lang="en-US"/>
        </a:p>
      </dgm:t>
    </dgm:pt>
    <dgm:pt modelId="{7E8F58D7-1559-6241-896D-4BDC8AD712E0}" type="pres">
      <dgm:prSet presAssocID="{B7658168-C54C-3345-891B-5EEF6BC2E790}" presName="spComp" presStyleCnt="0"/>
      <dgm:spPr/>
    </dgm:pt>
    <dgm:pt modelId="{69475E27-36F3-1E4D-91E5-D6EDD329D9A0}" type="pres">
      <dgm:prSet presAssocID="{B7658168-C54C-3345-891B-5EEF6BC2E790}" presName="vSp" presStyleCnt="0"/>
      <dgm:spPr/>
    </dgm:pt>
    <dgm:pt modelId="{70CED68B-383E-7F4A-AB8C-0D79ED4D65D9}" type="pres">
      <dgm:prSet presAssocID="{9CC13C03-F055-0F47-A44E-E126ADCEC309}" presName="rectComp" presStyleCnt="0"/>
      <dgm:spPr/>
    </dgm:pt>
    <dgm:pt modelId="{07AD29E8-83B7-4B4E-BB90-4BBABDF06A50}" type="pres">
      <dgm:prSet presAssocID="{9CC13C03-F055-0F47-A44E-E126ADCEC309}" presName="bgRect" presStyleLbl="bgShp" presStyleIdx="1" presStyleCnt="3"/>
      <dgm:spPr/>
      <dgm:t>
        <a:bodyPr/>
        <a:lstStyle/>
        <a:p>
          <a:endParaRPr lang="en-US"/>
        </a:p>
      </dgm:t>
    </dgm:pt>
    <dgm:pt modelId="{78D20FDF-93B7-A749-B1B3-F408CE70B6A6}" type="pres">
      <dgm:prSet presAssocID="{9CC13C03-F055-0F47-A44E-E126ADCEC309}" presName="bgRectTx" presStyleLbl="bgShp" presStyleIdx="1" presStyleCnt="3">
        <dgm:presLayoutVars>
          <dgm:bulletEnabled val="1"/>
        </dgm:presLayoutVars>
      </dgm:prSet>
      <dgm:spPr/>
      <dgm:t>
        <a:bodyPr/>
        <a:lstStyle/>
        <a:p>
          <a:endParaRPr lang="en-US"/>
        </a:p>
      </dgm:t>
    </dgm:pt>
    <dgm:pt modelId="{7A89E545-96D1-234E-A890-65E21ED33A34}" type="pres">
      <dgm:prSet presAssocID="{9CC13C03-F055-0F47-A44E-E126ADCEC309}" presName="spComp" presStyleCnt="0"/>
      <dgm:spPr/>
    </dgm:pt>
    <dgm:pt modelId="{32AB849C-8732-2145-850D-0D6339430676}" type="pres">
      <dgm:prSet presAssocID="{9CC13C03-F055-0F47-A44E-E126ADCEC309}" presName="vSp" presStyleCnt="0"/>
      <dgm:spPr/>
    </dgm:pt>
    <dgm:pt modelId="{29A4D72B-56D3-C046-80BB-D35E00478904}" type="pres">
      <dgm:prSet presAssocID="{BFC62316-AFBB-5A4A-A0A5-AE4CB9AB2BDD}" presName="rectComp" presStyleCnt="0"/>
      <dgm:spPr/>
    </dgm:pt>
    <dgm:pt modelId="{C4BD23DB-A315-C14E-BE42-692D4BC2AB7F}" type="pres">
      <dgm:prSet presAssocID="{BFC62316-AFBB-5A4A-A0A5-AE4CB9AB2BDD}" presName="bgRect" presStyleLbl="bgShp" presStyleIdx="2" presStyleCnt="3"/>
      <dgm:spPr/>
      <dgm:t>
        <a:bodyPr/>
        <a:lstStyle/>
        <a:p>
          <a:endParaRPr lang="en-US"/>
        </a:p>
      </dgm:t>
    </dgm:pt>
    <dgm:pt modelId="{4F075BF1-85EB-5747-8165-F99EB7EA7DB3}" type="pres">
      <dgm:prSet presAssocID="{BFC62316-AFBB-5A4A-A0A5-AE4CB9AB2BDD}" presName="bgRectTx" presStyleLbl="bgShp" presStyleIdx="2" presStyleCnt="3">
        <dgm:presLayoutVars>
          <dgm:bulletEnabled val="1"/>
        </dgm:presLayoutVars>
      </dgm:prSet>
      <dgm:spPr/>
      <dgm:t>
        <a:bodyPr/>
        <a:lstStyle/>
        <a:p>
          <a:endParaRPr lang="en-US"/>
        </a:p>
      </dgm:t>
    </dgm:pt>
  </dgm:ptLst>
  <dgm:cxnLst>
    <dgm:cxn modelId="{476FD107-55AF-804A-B0F1-0F5F9CC1A454}" type="presOf" srcId="{FAE469A4-3EF2-5242-A63B-806650510178}" destId="{EE4349EE-0856-F34E-829C-8C366DB5971D}" srcOrd="0" destOrd="0" presId="urn:microsoft.com/office/officeart/2005/8/layout/hierarchy6"/>
    <dgm:cxn modelId="{36C3FE70-E2D8-E44D-A620-D1DCE279D111}" type="presOf" srcId="{B7658168-C54C-3345-891B-5EEF6BC2E790}" destId="{F4311F47-5ABB-3C4B-A235-D5BB41F23548}" srcOrd="1" destOrd="0" presId="urn:microsoft.com/office/officeart/2005/8/layout/hierarchy6"/>
    <dgm:cxn modelId="{618AFE28-1313-4A4E-9A65-6D2F75CEDEEE}" type="presOf" srcId="{2B216C72-7082-7F4C-98E5-E1EEE0CDFFBD}" destId="{2275AE8A-C6F4-6448-BF26-8F51AEA427DC}" srcOrd="0" destOrd="0" presId="urn:microsoft.com/office/officeart/2005/8/layout/hierarchy6"/>
    <dgm:cxn modelId="{59465A17-7360-D048-A6DC-ACFA9C219EEA}" srcId="{2EF0A4BD-5156-9940-BE33-2128EF1C4D86}" destId="{2B216C72-7082-7F4C-98E5-E1EEE0CDFFBD}" srcOrd="0" destOrd="0" parTransId="{FAE469A4-3EF2-5242-A63B-806650510178}" sibTransId="{4300D866-5BA1-6649-9AB6-B444F2C4E282}"/>
    <dgm:cxn modelId="{8B6F843B-7D74-7F4E-8EA6-FA1D9F6D0005}" type="presOf" srcId="{FFE1FCA6-C9B4-BE47-96D2-75FFB4CB0DD8}" destId="{2D433A36-7BC1-BB48-8600-62DC61F5159E}" srcOrd="0" destOrd="0" presId="urn:microsoft.com/office/officeart/2005/8/layout/hierarchy6"/>
    <dgm:cxn modelId="{4D765103-EC28-244E-B0FB-236398F4757D}" type="presOf" srcId="{BFC62316-AFBB-5A4A-A0A5-AE4CB9AB2BDD}" destId="{C4BD23DB-A315-C14E-BE42-692D4BC2AB7F}" srcOrd="0" destOrd="0" presId="urn:microsoft.com/office/officeart/2005/8/layout/hierarchy6"/>
    <dgm:cxn modelId="{746D97B2-4CFE-1A4F-9BB6-97C0E4CA2A38}" type="presOf" srcId="{6BD6FCEE-3704-FC49-9FD1-BA53BF91CB98}" destId="{F4F90588-112A-C048-9D36-F331B51FA655}" srcOrd="0" destOrd="0" presId="urn:microsoft.com/office/officeart/2005/8/layout/hierarchy6"/>
    <dgm:cxn modelId="{E0FC750F-1C27-C840-9A38-766BB46DEEDA}" srcId="{2EF0A4BD-5156-9940-BE33-2128EF1C4D86}" destId="{AC0BA3F6-07D9-AD40-A5C2-4A1493A852FF}" srcOrd="1" destOrd="0" parTransId="{D0E82F1E-3EB2-F544-927C-C5FFEAF76226}" sibTransId="{12225F88-07A9-3344-9A84-E2C405E2991D}"/>
    <dgm:cxn modelId="{81E65620-7362-3648-B79B-86B1340CC877}" srcId="{AC0BA3F6-07D9-AD40-A5C2-4A1493A852FF}" destId="{FFE1FCA6-C9B4-BE47-96D2-75FFB4CB0DD8}" srcOrd="0" destOrd="0" parTransId="{81F0441A-AAB1-5F41-865A-E3A5EF8A93EB}" sibTransId="{21160567-3225-AA41-BC54-52C505B3CDD8}"/>
    <dgm:cxn modelId="{8FC85E58-8728-5A47-AC39-C6F20F2FB154}" type="presOf" srcId="{9CC13C03-F055-0F47-A44E-E126ADCEC309}" destId="{07AD29E8-83B7-4B4E-BB90-4BBABDF06A50}" srcOrd="0" destOrd="0" presId="urn:microsoft.com/office/officeart/2005/8/layout/hierarchy6"/>
    <dgm:cxn modelId="{232967C5-70FF-A345-91E2-084946C22AB8}" srcId="{8F8EF3BD-C95E-534C-9A7A-0A10177892BF}" destId="{BFC62316-AFBB-5A4A-A0A5-AE4CB9AB2BDD}" srcOrd="3" destOrd="0" parTransId="{AADAF42A-C70A-F046-9F83-0438A606214B}" sibTransId="{35F563FC-BE68-DB4F-AE9A-2041E0F4264B}"/>
    <dgm:cxn modelId="{D3714144-4683-8F41-A04C-A4C28BD76F95}" type="presOf" srcId="{9CC13C03-F055-0F47-A44E-E126ADCEC309}" destId="{78D20FDF-93B7-A749-B1B3-F408CE70B6A6}" srcOrd="1" destOrd="0" presId="urn:microsoft.com/office/officeart/2005/8/layout/hierarchy6"/>
    <dgm:cxn modelId="{ABF272CD-4481-E543-AC6D-EF7655276679}" type="presOf" srcId="{BFC62316-AFBB-5A4A-A0A5-AE4CB9AB2BDD}" destId="{4F075BF1-85EB-5747-8165-F99EB7EA7DB3}" srcOrd="1" destOrd="0" presId="urn:microsoft.com/office/officeart/2005/8/layout/hierarchy6"/>
    <dgm:cxn modelId="{3AC3B29B-9605-F54F-BA14-BA816A11D1AE}" type="presOf" srcId="{81F0441A-AAB1-5F41-865A-E3A5EF8A93EB}" destId="{A97780F1-1735-014A-A7D8-016ADDA8C933}" srcOrd="0" destOrd="0" presId="urn:microsoft.com/office/officeart/2005/8/layout/hierarchy6"/>
    <dgm:cxn modelId="{ABC692EE-BBA5-4345-81EF-DECB8FA26A0B}" srcId="{8F8EF3BD-C95E-534C-9A7A-0A10177892BF}" destId="{9CC13C03-F055-0F47-A44E-E126ADCEC309}" srcOrd="2" destOrd="0" parTransId="{EF0C15AB-7F7E-684C-88C9-DB7058178C94}" sibTransId="{6FDF6B5B-9D5F-0E4C-A056-595DC0D8841E}"/>
    <dgm:cxn modelId="{F4A165E3-D3EE-EB4F-AEA8-C31BD4B04B90}" type="presOf" srcId="{B7658168-C54C-3345-891B-5EEF6BC2E790}" destId="{66BA1389-58E4-DE40-9CB7-C5BA8D1A7A03}" srcOrd="0" destOrd="0" presId="urn:microsoft.com/office/officeart/2005/8/layout/hierarchy6"/>
    <dgm:cxn modelId="{BBF1309C-7334-9D44-AE7F-900D8517B555}" srcId="{8F8EF3BD-C95E-534C-9A7A-0A10177892BF}" destId="{2EF0A4BD-5156-9940-BE33-2128EF1C4D86}" srcOrd="0" destOrd="0" parTransId="{53747546-F163-7848-BF52-213A03DF5360}" sibTransId="{576B1396-1A51-7943-88D0-F7D8ED1C93AF}"/>
    <dgm:cxn modelId="{2A91148A-E0E8-EE46-89D3-26FB3069C004}" srcId="{8F8EF3BD-C95E-534C-9A7A-0A10177892BF}" destId="{B7658168-C54C-3345-891B-5EEF6BC2E790}" srcOrd="1" destOrd="0" parTransId="{7EFA0B2A-54E6-2447-B690-23EE9706D409}" sibTransId="{73E4603D-BBE1-D749-AEB7-0B890730A3C7}"/>
    <dgm:cxn modelId="{A28C9592-5BB7-4049-9F87-AD1EF1326A41}" type="presOf" srcId="{AC0BA3F6-07D9-AD40-A5C2-4A1493A852FF}" destId="{838C4B2C-939A-2146-8619-D1DC8D861992}" srcOrd="0" destOrd="0" presId="urn:microsoft.com/office/officeart/2005/8/layout/hierarchy6"/>
    <dgm:cxn modelId="{637D2EED-C104-7B4C-AAFC-E8D4B4FD97D0}" type="presOf" srcId="{D0E82F1E-3EB2-F544-927C-C5FFEAF76226}" destId="{06C43D50-2449-3C4A-99B3-AB7CCFAC7708}" srcOrd="0" destOrd="0" presId="urn:microsoft.com/office/officeart/2005/8/layout/hierarchy6"/>
    <dgm:cxn modelId="{1FA5F881-9182-2441-8BFC-2001876293A7}" type="presOf" srcId="{2EF0A4BD-5156-9940-BE33-2128EF1C4D86}" destId="{6946B8E1-2E54-F441-893C-17CCAEC351F7}" srcOrd="0" destOrd="0" presId="urn:microsoft.com/office/officeart/2005/8/layout/hierarchy6"/>
    <dgm:cxn modelId="{79233F0F-5B70-A549-A252-083438DB1156}" type="presOf" srcId="{0EA25A6F-40DB-BD40-9792-4F8D0F34312A}" destId="{0EC23D82-F880-3C43-A895-AF6F9DA5E1B1}" srcOrd="0" destOrd="0" presId="urn:microsoft.com/office/officeart/2005/8/layout/hierarchy6"/>
    <dgm:cxn modelId="{76D701F0-A3F5-584A-9CCB-4F5114304151}" type="presOf" srcId="{8F8EF3BD-C95E-534C-9A7A-0A10177892BF}" destId="{740F3D74-7DFD-B748-A9F4-69A428E9A196}" srcOrd="0" destOrd="0" presId="urn:microsoft.com/office/officeart/2005/8/layout/hierarchy6"/>
    <dgm:cxn modelId="{ECE3E5B6-6356-344B-BC31-7A87A5DE99F8}" srcId="{2B216C72-7082-7F4C-98E5-E1EEE0CDFFBD}" destId="{0EA25A6F-40DB-BD40-9792-4F8D0F34312A}" srcOrd="0" destOrd="0" parTransId="{6BD6FCEE-3704-FC49-9FD1-BA53BF91CB98}" sibTransId="{6D036AA6-41D2-1E42-A23E-28106EAC692E}"/>
    <dgm:cxn modelId="{0FCE206D-0A4E-4849-ACED-B73DE9F7471E}" type="presParOf" srcId="{740F3D74-7DFD-B748-A9F4-69A428E9A196}" destId="{8F74A556-AD5A-394D-931F-91D6B43709BF}" srcOrd="0" destOrd="0" presId="urn:microsoft.com/office/officeart/2005/8/layout/hierarchy6"/>
    <dgm:cxn modelId="{439AAAE6-D44C-D34A-A949-F27BFA9E2168}" type="presParOf" srcId="{8F74A556-AD5A-394D-931F-91D6B43709BF}" destId="{A60FE0F5-A189-6343-88E7-39F13825CE04}" srcOrd="0" destOrd="0" presId="urn:microsoft.com/office/officeart/2005/8/layout/hierarchy6"/>
    <dgm:cxn modelId="{31B8F67C-18CD-9645-BD38-A5B30C5090D7}" type="presParOf" srcId="{8F74A556-AD5A-394D-931F-91D6B43709BF}" destId="{FE58CC86-6C4D-9641-9178-587C47ABCF44}" srcOrd="1" destOrd="0" presId="urn:microsoft.com/office/officeart/2005/8/layout/hierarchy6"/>
    <dgm:cxn modelId="{73F424E1-C394-F64C-9DC1-6BF76A84030A}" type="presParOf" srcId="{FE58CC86-6C4D-9641-9178-587C47ABCF44}" destId="{3E222D91-910E-EE4C-9A1E-D0DCBC932FE0}" srcOrd="0" destOrd="0" presId="urn:microsoft.com/office/officeart/2005/8/layout/hierarchy6"/>
    <dgm:cxn modelId="{3D189F0C-4897-8741-9E06-CDB20D1A56DB}" type="presParOf" srcId="{3E222D91-910E-EE4C-9A1E-D0DCBC932FE0}" destId="{6946B8E1-2E54-F441-893C-17CCAEC351F7}" srcOrd="0" destOrd="0" presId="urn:microsoft.com/office/officeart/2005/8/layout/hierarchy6"/>
    <dgm:cxn modelId="{61191CA5-6BB9-7948-89C5-8A6B8556DC91}" type="presParOf" srcId="{3E222D91-910E-EE4C-9A1E-D0DCBC932FE0}" destId="{BD5689A9-D151-6940-A20F-1DA2EE37C158}" srcOrd="1" destOrd="0" presId="urn:microsoft.com/office/officeart/2005/8/layout/hierarchy6"/>
    <dgm:cxn modelId="{D966B43C-F2D0-3641-BC39-ABA623FFD5AC}" type="presParOf" srcId="{BD5689A9-D151-6940-A20F-1DA2EE37C158}" destId="{EE4349EE-0856-F34E-829C-8C366DB5971D}" srcOrd="0" destOrd="0" presId="urn:microsoft.com/office/officeart/2005/8/layout/hierarchy6"/>
    <dgm:cxn modelId="{C4843ADC-F191-A44A-928B-B394A0644252}" type="presParOf" srcId="{BD5689A9-D151-6940-A20F-1DA2EE37C158}" destId="{2E54E5ED-4115-F944-8372-BBBC19A99F59}" srcOrd="1" destOrd="0" presId="urn:microsoft.com/office/officeart/2005/8/layout/hierarchy6"/>
    <dgm:cxn modelId="{EF1B541F-23D3-B343-859E-FF192497E898}" type="presParOf" srcId="{2E54E5ED-4115-F944-8372-BBBC19A99F59}" destId="{2275AE8A-C6F4-6448-BF26-8F51AEA427DC}" srcOrd="0" destOrd="0" presId="urn:microsoft.com/office/officeart/2005/8/layout/hierarchy6"/>
    <dgm:cxn modelId="{E8F0AB3F-6F2E-AC4F-8C89-4A7696B37DAD}" type="presParOf" srcId="{2E54E5ED-4115-F944-8372-BBBC19A99F59}" destId="{18518E52-0707-A143-AE89-734496CF5BE6}" srcOrd="1" destOrd="0" presId="urn:microsoft.com/office/officeart/2005/8/layout/hierarchy6"/>
    <dgm:cxn modelId="{89F37FF5-204E-7C4A-AD50-B14429EBA03F}" type="presParOf" srcId="{18518E52-0707-A143-AE89-734496CF5BE6}" destId="{F4F90588-112A-C048-9D36-F331B51FA655}" srcOrd="0" destOrd="0" presId="urn:microsoft.com/office/officeart/2005/8/layout/hierarchy6"/>
    <dgm:cxn modelId="{ACF4189B-50CF-BC44-BA36-B0E16D2EB7D5}" type="presParOf" srcId="{18518E52-0707-A143-AE89-734496CF5BE6}" destId="{B1FDD749-DA01-5049-9459-C568EB6CCA0D}" srcOrd="1" destOrd="0" presId="urn:microsoft.com/office/officeart/2005/8/layout/hierarchy6"/>
    <dgm:cxn modelId="{C87AB973-64BF-C443-8907-B4D472BC8980}" type="presParOf" srcId="{B1FDD749-DA01-5049-9459-C568EB6CCA0D}" destId="{0EC23D82-F880-3C43-A895-AF6F9DA5E1B1}" srcOrd="0" destOrd="0" presId="urn:microsoft.com/office/officeart/2005/8/layout/hierarchy6"/>
    <dgm:cxn modelId="{EB34A618-3A8C-CD45-8378-F02A9C3436D3}" type="presParOf" srcId="{B1FDD749-DA01-5049-9459-C568EB6CCA0D}" destId="{5446F6C7-FC85-7948-AC6C-31972AC84FA2}" srcOrd="1" destOrd="0" presId="urn:microsoft.com/office/officeart/2005/8/layout/hierarchy6"/>
    <dgm:cxn modelId="{2CAB6B1C-EEA5-0A42-9DF2-9A77B928805D}" type="presParOf" srcId="{BD5689A9-D151-6940-A20F-1DA2EE37C158}" destId="{06C43D50-2449-3C4A-99B3-AB7CCFAC7708}" srcOrd="2" destOrd="0" presId="urn:microsoft.com/office/officeart/2005/8/layout/hierarchy6"/>
    <dgm:cxn modelId="{BA2E56F0-E5D9-CE4E-800D-A107AE6E118F}" type="presParOf" srcId="{BD5689A9-D151-6940-A20F-1DA2EE37C158}" destId="{57091101-4051-A947-8D60-FE799470582B}" srcOrd="3" destOrd="0" presId="urn:microsoft.com/office/officeart/2005/8/layout/hierarchy6"/>
    <dgm:cxn modelId="{6A432B2C-3D2A-3048-B12F-B3C20F2619CC}" type="presParOf" srcId="{57091101-4051-A947-8D60-FE799470582B}" destId="{838C4B2C-939A-2146-8619-D1DC8D861992}" srcOrd="0" destOrd="0" presId="urn:microsoft.com/office/officeart/2005/8/layout/hierarchy6"/>
    <dgm:cxn modelId="{BBC4EA1E-D519-E54C-B0AC-76CE9B644FB6}" type="presParOf" srcId="{57091101-4051-A947-8D60-FE799470582B}" destId="{06DFDEF0-3428-2C44-9787-472D4ACB5089}" srcOrd="1" destOrd="0" presId="urn:microsoft.com/office/officeart/2005/8/layout/hierarchy6"/>
    <dgm:cxn modelId="{D7888632-24EB-5646-BF96-872CCD7ABC60}" type="presParOf" srcId="{06DFDEF0-3428-2C44-9787-472D4ACB5089}" destId="{A97780F1-1735-014A-A7D8-016ADDA8C933}" srcOrd="0" destOrd="0" presId="urn:microsoft.com/office/officeart/2005/8/layout/hierarchy6"/>
    <dgm:cxn modelId="{1C8D19E5-7E26-F64E-B024-DF7C4326F10A}" type="presParOf" srcId="{06DFDEF0-3428-2C44-9787-472D4ACB5089}" destId="{EDA0A0A0-A0DC-4642-AB0C-C00F23FEFECE}" srcOrd="1" destOrd="0" presId="urn:microsoft.com/office/officeart/2005/8/layout/hierarchy6"/>
    <dgm:cxn modelId="{AF1B56EA-5205-C54F-BAB8-64CC16FE93A1}" type="presParOf" srcId="{EDA0A0A0-A0DC-4642-AB0C-C00F23FEFECE}" destId="{2D433A36-7BC1-BB48-8600-62DC61F5159E}" srcOrd="0" destOrd="0" presId="urn:microsoft.com/office/officeart/2005/8/layout/hierarchy6"/>
    <dgm:cxn modelId="{28FB903D-76C2-1849-9BCD-40533C8A9187}" type="presParOf" srcId="{EDA0A0A0-A0DC-4642-AB0C-C00F23FEFECE}" destId="{DCF08497-0879-9F4D-9587-E8C1E4C5B7FA}" srcOrd="1" destOrd="0" presId="urn:microsoft.com/office/officeart/2005/8/layout/hierarchy6"/>
    <dgm:cxn modelId="{472F4074-7F16-4147-BE91-28A6343B0762}" type="presParOf" srcId="{740F3D74-7DFD-B748-A9F4-69A428E9A196}" destId="{F8703866-7C17-764D-B795-29842210FBD8}" srcOrd="1" destOrd="0" presId="urn:microsoft.com/office/officeart/2005/8/layout/hierarchy6"/>
    <dgm:cxn modelId="{55836196-F27A-BE45-A794-20364AACF1DC}" type="presParOf" srcId="{F8703866-7C17-764D-B795-29842210FBD8}" destId="{05801086-080C-2E41-A242-ECB8CEE88DA4}" srcOrd="0" destOrd="0" presId="urn:microsoft.com/office/officeart/2005/8/layout/hierarchy6"/>
    <dgm:cxn modelId="{8728E8B6-61C6-6A41-B476-40BB7A0FA5A2}" type="presParOf" srcId="{05801086-080C-2E41-A242-ECB8CEE88DA4}" destId="{66BA1389-58E4-DE40-9CB7-C5BA8D1A7A03}" srcOrd="0" destOrd="0" presId="urn:microsoft.com/office/officeart/2005/8/layout/hierarchy6"/>
    <dgm:cxn modelId="{0C5B2FDF-5093-F84A-8D0F-D9FD43FC12F0}" type="presParOf" srcId="{05801086-080C-2E41-A242-ECB8CEE88DA4}" destId="{F4311F47-5ABB-3C4B-A235-D5BB41F23548}" srcOrd="1" destOrd="0" presId="urn:microsoft.com/office/officeart/2005/8/layout/hierarchy6"/>
    <dgm:cxn modelId="{A411422D-8E3B-5F42-9EA4-FED2E724017C}" type="presParOf" srcId="{F8703866-7C17-764D-B795-29842210FBD8}" destId="{7E8F58D7-1559-6241-896D-4BDC8AD712E0}" srcOrd="1" destOrd="0" presId="urn:microsoft.com/office/officeart/2005/8/layout/hierarchy6"/>
    <dgm:cxn modelId="{80D3208D-2643-8048-B8C2-76A80BC45BF6}" type="presParOf" srcId="{7E8F58D7-1559-6241-896D-4BDC8AD712E0}" destId="{69475E27-36F3-1E4D-91E5-D6EDD329D9A0}" srcOrd="0" destOrd="0" presId="urn:microsoft.com/office/officeart/2005/8/layout/hierarchy6"/>
    <dgm:cxn modelId="{5E3ECB61-AAF4-BB42-95CC-1DB9AA0A12EB}" type="presParOf" srcId="{F8703866-7C17-764D-B795-29842210FBD8}" destId="{70CED68B-383E-7F4A-AB8C-0D79ED4D65D9}" srcOrd="2" destOrd="0" presId="urn:microsoft.com/office/officeart/2005/8/layout/hierarchy6"/>
    <dgm:cxn modelId="{5957967B-4F62-4D48-A961-BF1E098039BA}" type="presParOf" srcId="{70CED68B-383E-7F4A-AB8C-0D79ED4D65D9}" destId="{07AD29E8-83B7-4B4E-BB90-4BBABDF06A50}" srcOrd="0" destOrd="0" presId="urn:microsoft.com/office/officeart/2005/8/layout/hierarchy6"/>
    <dgm:cxn modelId="{1C55D35E-2C89-724E-A7A0-9172692A17FB}" type="presParOf" srcId="{70CED68B-383E-7F4A-AB8C-0D79ED4D65D9}" destId="{78D20FDF-93B7-A749-B1B3-F408CE70B6A6}" srcOrd="1" destOrd="0" presId="urn:microsoft.com/office/officeart/2005/8/layout/hierarchy6"/>
    <dgm:cxn modelId="{2B4AA8F3-7CE9-2146-9DDF-7EFB2F63BD3C}" type="presParOf" srcId="{F8703866-7C17-764D-B795-29842210FBD8}" destId="{7A89E545-96D1-234E-A890-65E21ED33A34}" srcOrd="3" destOrd="0" presId="urn:microsoft.com/office/officeart/2005/8/layout/hierarchy6"/>
    <dgm:cxn modelId="{1B112CE5-3869-EC46-A7F3-256FF8D08600}" type="presParOf" srcId="{7A89E545-96D1-234E-A890-65E21ED33A34}" destId="{32AB849C-8732-2145-850D-0D6339430676}" srcOrd="0" destOrd="0" presId="urn:microsoft.com/office/officeart/2005/8/layout/hierarchy6"/>
    <dgm:cxn modelId="{931E3A88-A815-9B4F-B04C-32F68174DFEA}" type="presParOf" srcId="{F8703866-7C17-764D-B795-29842210FBD8}" destId="{29A4D72B-56D3-C046-80BB-D35E00478904}" srcOrd="4" destOrd="0" presId="urn:microsoft.com/office/officeart/2005/8/layout/hierarchy6"/>
    <dgm:cxn modelId="{202C06EE-5A10-E741-99E5-DB9C071B96C2}" type="presParOf" srcId="{29A4D72B-56D3-C046-80BB-D35E00478904}" destId="{C4BD23DB-A315-C14E-BE42-692D4BC2AB7F}" srcOrd="0" destOrd="0" presId="urn:microsoft.com/office/officeart/2005/8/layout/hierarchy6"/>
    <dgm:cxn modelId="{A62F91ED-27E1-4943-B992-3050294EC054}" type="presParOf" srcId="{29A4D72B-56D3-C046-80BB-D35E00478904}" destId="{4F075BF1-85EB-5747-8165-F99EB7EA7DB3}" srcOrd="1" destOrd="0" presId="urn:microsoft.com/office/officeart/2005/8/layout/hierarchy6"/>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BD23DB-A315-C14E-BE42-692D4BC2AB7F}">
      <dsp:nvSpPr>
        <dsp:cNvPr id="0" name=""/>
        <dsp:cNvSpPr/>
      </dsp:nvSpPr>
      <dsp:spPr>
        <a:xfrm>
          <a:off x="0" y="1897341"/>
          <a:ext cx="4065462" cy="812285"/>
        </a:xfrm>
        <a:prstGeom prst="roundRect">
          <a:avLst>
            <a:gd name="adj" fmla="val 10000"/>
          </a:avLst>
        </a:prstGeom>
        <a:solidFill>
          <a:schemeClr val="accent1">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106680" tIns="106680" rIns="106680" bIns="106680" numCol="1" spcCol="1270" anchor="ctr" anchorCtr="0">
          <a:noAutofit/>
        </a:bodyPr>
        <a:lstStyle/>
        <a:p>
          <a:pPr lvl="0" algn="ctr" defTabSz="666750">
            <a:lnSpc>
              <a:spcPct val="90000"/>
            </a:lnSpc>
            <a:spcBef>
              <a:spcPct val="0"/>
            </a:spcBef>
            <a:spcAft>
              <a:spcPct val="35000"/>
            </a:spcAft>
          </a:pPr>
          <a:r>
            <a:rPr lang="en-US" sz="1500" kern="1200" dirty="0" smtClean="0"/>
            <a:t>Connection</a:t>
          </a:r>
          <a:endParaRPr lang="en-US" sz="1500" kern="1200" dirty="0"/>
        </a:p>
      </dsp:txBody>
      <dsp:txXfrm>
        <a:off x="0" y="1897341"/>
        <a:ext cx="1219638" cy="812285"/>
      </dsp:txXfrm>
    </dsp:sp>
    <dsp:sp modelId="{07AD29E8-83B7-4B4E-BB90-4BBABDF06A50}">
      <dsp:nvSpPr>
        <dsp:cNvPr id="0" name=""/>
        <dsp:cNvSpPr/>
      </dsp:nvSpPr>
      <dsp:spPr>
        <a:xfrm>
          <a:off x="0" y="949011"/>
          <a:ext cx="4065462" cy="812285"/>
        </a:xfrm>
        <a:prstGeom prst="roundRect">
          <a:avLst>
            <a:gd name="adj" fmla="val 10000"/>
          </a:avLst>
        </a:prstGeom>
        <a:solidFill>
          <a:schemeClr val="accent1">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106680" tIns="106680" rIns="106680" bIns="106680" numCol="1" spcCol="1270" anchor="ctr" anchorCtr="0">
          <a:noAutofit/>
        </a:bodyPr>
        <a:lstStyle/>
        <a:p>
          <a:pPr lvl="0" algn="ctr" defTabSz="666750">
            <a:lnSpc>
              <a:spcPct val="90000"/>
            </a:lnSpc>
            <a:spcBef>
              <a:spcPct val="0"/>
            </a:spcBef>
            <a:spcAft>
              <a:spcPct val="35000"/>
            </a:spcAft>
          </a:pPr>
          <a:r>
            <a:rPr lang="en-US" sz="1500" kern="1200" dirty="0" smtClean="0"/>
            <a:t>Device Discovery</a:t>
          </a:r>
          <a:endParaRPr lang="en-US" sz="1500" kern="1200" dirty="0"/>
        </a:p>
      </dsp:txBody>
      <dsp:txXfrm>
        <a:off x="0" y="949011"/>
        <a:ext cx="1219638" cy="812285"/>
      </dsp:txXfrm>
    </dsp:sp>
    <dsp:sp modelId="{66BA1389-58E4-DE40-9CB7-C5BA8D1A7A03}">
      <dsp:nvSpPr>
        <dsp:cNvPr id="0" name=""/>
        <dsp:cNvSpPr/>
      </dsp:nvSpPr>
      <dsp:spPr>
        <a:xfrm>
          <a:off x="0" y="680"/>
          <a:ext cx="4065462" cy="812285"/>
        </a:xfrm>
        <a:prstGeom prst="roundRect">
          <a:avLst>
            <a:gd name="adj" fmla="val 10000"/>
          </a:avLst>
        </a:prstGeom>
        <a:solidFill>
          <a:schemeClr val="accent1">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106680" tIns="106680" rIns="106680" bIns="106680" numCol="1" spcCol="1270" anchor="ctr" anchorCtr="0">
          <a:noAutofit/>
        </a:bodyPr>
        <a:lstStyle/>
        <a:p>
          <a:pPr lvl="0" algn="ctr" defTabSz="666750">
            <a:lnSpc>
              <a:spcPct val="90000"/>
            </a:lnSpc>
            <a:spcBef>
              <a:spcPct val="0"/>
            </a:spcBef>
            <a:spcAft>
              <a:spcPct val="35000"/>
            </a:spcAft>
          </a:pPr>
          <a:r>
            <a:rPr lang="en-US" sz="1500" kern="1200" dirty="0" smtClean="0"/>
            <a:t>Idle</a:t>
          </a:r>
          <a:endParaRPr lang="en-US" sz="1500" kern="1200" dirty="0"/>
        </a:p>
      </dsp:txBody>
      <dsp:txXfrm>
        <a:off x="0" y="680"/>
        <a:ext cx="1219638" cy="812285"/>
      </dsp:txXfrm>
    </dsp:sp>
    <dsp:sp modelId="{6946B8E1-2E54-F441-893C-17CCAEC351F7}">
      <dsp:nvSpPr>
        <dsp:cNvPr id="0" name=""/>
        <dsp:cNvSpPr/>
      </dsp:nvSpPr>
      <dsp:spPr>
        <a:xfrm>
          <a:off x="2091727" y="68702"/>
          <a:ext cx="1020335" cy="680223"/>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Standby</a:t>
          </a:r>
          <a:endParaRPr lang="en-US" sz="1400" kern="1200" dirty="0"/>
        </a:p>
      </dsp:txBody>
      <dsp:txXfrm>
        <a:off x="2111650" y="88625"/>
        <a:ext cx="980489" cy="640377"/>
      </dsp:txXfrm>
    </dsp:sp>
    <dsp:sp modelId="{EE4349EE-0856-F34E-829C-8C366DB5971D}">
      <dsp:nvSpPr>
        <dsp:cNvPr id="0" name=""/>
        <dsp:cNvSpPr/>
      </dsp:nvSpPr>
      <dsp:spPr>
        <a:xfrm>
          <a:off x="1938677" y="748926"/>
          <a:ext cx="663218" cy="272089"/>
        </a:xfrm>
        <a:custGeom>
          <a:avLst/>
          <a:gdLst/>
          <a:ahLst/>
          <a:cxnLst/>
          <a:rect l="0" t="0" r="0" b="0"/>
          <a:pathLst>
            <a:path>
              <a:moveTo>
                <a:pt x="663218" y="0"/>
              </a:moveTo>
              <a:lnTo>
                <a:pt x="663218" y="136044"/>
              </a:lnTo>
              <a:lnTo>
                <a:pt x="0" y="136044"/>
              </a:lnTo>
              <a:lnTo>
                <a:pt x="0" y="272089"/>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2275AE8A-C6F4-6448-BF26-8F51AEA427DC}">
      <dsp:nvSpPr>
        <dsp:cNvPr id="0" name=""/>
        <dsp:cNvSpPr/>
      </dsp:nvSpPr>
      <dsp:spPr>
        <a:xfrm>
          <a:off x="1428509" y="1021015"/>
          <a:ext cx="1020335" cy="680223"/>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Scanner</a:t>
          </a:r>
          <a:endParaRPr lang="en-US" sz="1400" kern="1200" dirty="0"/>
        </a:p>
      </dsp:txBody>
      <dsp:txXfrm>
        <a:off x="1448432" y="1040938"/>
        <a:ext cx="980489" cy="640377"/>
      </dsp:txXfrm>
    </dsp:sp>
    <dsp:sp modelId="{F4F90588-112A-C048-9D36-F331B51FA655}">
      <dsp:nvSpPr>
        <dsp:cNvPr id="0" name=""/>
        <dsp:cNvSpPr/>
      </dsp:nvSpPr>
      <dsp:spPr>
        <a:xfrm>
          <a:off x="1892957" y="1701239"/>
          <a:ext cx="91440" cy="272089"/>
        </a:xfrm>
        <a:custGeom>
          <a:avLst/>
          <a:gdLst/>
          <a:ahLst/>
          <a:cxnLst/>
          <a:rect l="0" t="0" r="0" b="0"/>
          <a:pathLst>
            <a:path>
              <a:moveTo>
                <a:pt x="45720" y="0"/>
              </a:moveTo>
              <a:lnTo>
                <a:pt x="45720" y="272089"/>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0EC23D82-F880-3C43-A895-AF6F9DA5E1B1}">
      <dsp:nvSpPr>
        <dsp:cNvPr id="0" name=""/>
        <dsp:cNvSpPr/>
      </dsp:nvSpPr>
      <dsp:spPr>
        <a:xfrm>
          <a:off x="1428509" y="1973329"/>
          <a:ext cx="1020335" cy="680223"/>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Initiator</a:t>
          </a:r>
          <a:endParaRPr lang="en-US" sz="1400" kern="1200" dirty="0"/>
        </a:p>
      </dsp:txBody>
      <dsp:txXfrm>
        <a:off x="1448432" y="1993252"/>
        <a:ext cx="980489" cy="640377"/>
      </dsp:txXfrm>
    </dsp:sp>
    <dsp:sp modelId="{06C43D50-2449-3C4A-99B3-AB7CCFAC7708}">
      <dsp:nvSpPr>
        <dsp:cNvPr id="0" name=""/>
        <dsp:cNvSpPr/>
      </dsp:nvSpPr>
      <dsp:spPr>
        <a:xfrm>
          <a:off x="2601895" y="748926"/>
          <a:ext cx="663218" cy="272089"/>
        </a:xfrm>
        <a:custGeom>
          <a:avLst/>
          <a:gdLst/>
          <a:ahLst/>
          <a:cxnLst/>
          <a:rect l="0" t="0" r="0" b="0"/>
          <a:pathLst>
            <a:path>
              <a:moveTo>
                <a:pt x="0" y="0"/>
              </a:moveTo>
              <a:lnTo>
                <a:pt x="0" y="136044"/>
              </a:lnTo>
              <a:lnTo>
                <a:pt x="663218" y="136044"/>
              </a:lnTo>
              <a:lnTo>
                <a:pt x="663218" y="272089"/>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838C4B2C-939A-2146-8619-D1DC8D861992}">
      <dsp:nvSpPr>
        <dsp:cNvPr id="0" name=""/>
        <dsp:cNvSpPr/>
      </dsp:nvSpPr>
      <dsp:spPr>
        <a:xfrm>
          <a:off x="2754946" y="1021015"/>
          <a:ext cx="1020335" cy="680223"/>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Advertiser</a:t>
          </a:r>
          <a:endParaRPr lang="en-US" sz="1400" kern="1200" dirty="0"/>
        </a:p>
      </dsp:txBody>
      <dsp:txXfrm>
        <a:off x="2774869" y="1040938"/>
        <a:ext cx="980489" cy="640377"/>
      </dsp:txXfrm>
    </dsp:sp>
    <dsp:sp modelId="{A97780F1-1735-014A-A7D8-016ADDA8C933}">
      <dsp:nvSpPr>
        <dsp:cNvPr id="0" name=""/>
        <dsp:cNvSpPr/>
      </dsp:nvSpPr>
      <dsp:spPr>
        <a:xfrm>
          <a:off x="3219393" y="1701239"/>
          <a:ext cx="91440" cy="272089"/>
        </a:xfrm>
        <a:custGeom>
          <a:avLst/>
          <a:gdLst/>
          <a:ahLst/>
          <a:cxnLst/>
          <a:rect l="0" t="0" r="0" b="0"/>
          <a:pathLst>
            <a:path>
              <a:moveTo>
                <a:pt x="45720" y="0"/>
              </a:moveTo>
              <a:lnTo>
                <a:pt x="45720" y="272089"/>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2D433A36-7BC1-BB48-8600-62DC61F5159E}">
      <dsp:nvSpPr>
        <dsp:cNvPr id="0" name=""/>
        <dsp:cNvSpPr/>
      </dsp:nvSpPr>
      <dsp:spPr>
        <a:xfrm>
          <a:off x="2754946" y="1973329"/>
          <a:ext cx="1020335" cy="680223"/>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Responder</a:t>
          </a:r>
          <a:endParaRPr lang="en-US" sz="1400" kern="1200" dirty="0"/>
        </a:p>
      </dsp:txBody>
      <dsp:txXfrm>
        <a:off x="2774869" y="1993252"/>
        <a:ext cx="980489" cy="64037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BD23DB-A315-C14E-BE42-692D4BC2AB7F}">
      <dsp:nvSpPr>
        <dsp:cNvPr id="0" name=""/>
        <dsp:cNvSpPr/>
      </dsp:nvSpPr>
      <dsp:spPr>
        <a:xfrm>
          <a:off x="0" y="1897341"/>
          <a:ext cx="4065462" cy="812285"/>
        </a:xfrm>
        <a:prstGeom prst="roundRect">
          <a:avLst>
            <a:gd name="adj" fmla="val 10000"/>
          </a:avLst>
        </a:prstGeom>
        <a:solidFill>
          <a:schemeClr val="accent1">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106680" tIns="106680" rIns="106680" bIns="106680" numCol="1" spcCol="1270" anchor="ctr" anchorCtr="0">
          <a:noAutofit/>
        </a:bodyPr>
        <a:lstStyle/>
        <a:p>
          <a:pPr lvl="0" algn="ctr" defTabSz="666750">
            <a:lnSpc>
              <a:spcPct val="90000"/>
            </a:lnSpc>
            <a:spcBef>
              <a:spcPct val="0"/>
            </a:spcBef>
            <a:spcAft>
              <a:spcPct val="35000"/>
            </a:spcAft>
          </a:pPr>
          <a:r>
            <a:rPr lang="en-US" sz="1500" kern="1200" dirty="0" smtClean="0"/>
            <a:t>Connection</a:t>
          </a:r>
          <a:endParaRPr lang="en-US" sz="1500" kern="1200" dirty="0"/>
        </a:p>
      </dsp:txBody>
      <dsp:txXfrm>
        <a:off x="0" y="1897341"/>
        <a:ext cx="1219638" cy="812285"/>
      </dsp:txXfrm>
    </dsp:sp>
    <dsp:sp modelId="{07AD29E8-83B7-4B4E-BB90-4BBABDF06A50}">
      <dsp:nvSpPr>
        <dsp:cNvPr id="0" name=""/>
        <dsp:cNvSpPr/>
      </dsp:nvSpPr>
      <dsp:spPr>
        <a:xfrm>
          <a:off x="0" y="949011"/>
          <a:ext cx="4065462" cy="812285"/>
        </a:xfrm>
        <a:prstGeom prst="roundRect">
          <a:avLst>
            <a:gd name="adj" fmla="val 10000"/>
          </a:avLst>
        </a:prstGeom>
        <a:solidFill>
          <a:schemeClr val="accent1">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106680" tIns="106680" rIns="106680" bIns="106680" numCol="1" spcCol="1270" anchor="ctr" anchorCtr="0">
          <a:noAutofit/>
        </a:bodyPr>
        <a:lstStyle/>
        <a:p>
          <a:pPr lvl="0" algn="ctr" defTabSz="666750">
            <a:lnSpc>
              <a:spcPct val="90000"/>
            </a:lnSpc>
            <a:spcBef>
              <a:spcPct val="0"/>
            </a:spcBef>
            <a:spcAft>
              <a:spcPct val="35000"/>
            </a:spcAft>
          </a:pPr>
          <a:r>
            <a:rPr lang="en-US" sz="1500" kern="1200" dirty="0" smtClean="0"/>
            <a:t>Device Discovery</a:t>
          </a:r>
          <a:endParaRPr lang="en-US" sz="1500" kern="1200" dirty="0"/>
        </a:p>
      </dsp:txBody>
      <dsp:txXfrm>
        <a:off x="0" y="949011"/>
        <a:ext cx="1219638" cy="812285"/>
      </dsp:txXfrm>
    </dsp:sp>
    <dsp:sp modelId="{66BA1389-58E4-DE40-9CB7-C5BA8D1A7A03}">
      <dsp:nvSpPr>
        <dsp:cNvPr id="0" name=""/>
        <dsp:cNvSpPr/>
      </dsp:nvSpPr>
      <dsp:spPr>
        <a:xfrm>
          <a:off x="0" y="680"/>
          <a:ext cx="4065462" cy="812285"/>
        </a:xfrm>
        <a:prstGeom prst="roundRect">
          <a:avLst>
            <a:gd name="adj" fmla="val 10000"/>
          </a:avLst>
        </a:prstGeom>
        <a:solidFill>
          <a:srgbClr val="F8E5CC"/>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106680" tIns="106680" rIns="106680" bIns="106680" numCol="1" spcCol="1270" anchor="ctr" anchorCtr="0">
          <a:noAutofit/>
        </a:bodyPr>
        <a:lstStyle/>
        <a:p>
          <a:pPr lvl="0" algn="ctr" defTabSz="666750">
            <a:lnSpc>
              <a:spcPct val="90000"/>
            </a:lnSpc>
            <a:spcBef>
              <a:spcPct val="0"/>
            </a:spcBef>
            <a:spcAft>
              <a:spcPct val="35000"/>
            </a:spcAft>
          </a:pPr>
          <a:r>
            <a:rPr lang="en-US" sz="1500" kern="1200" dirty="0" smtClean="0"/>
            <a:t>Idle</a:t>
          </a:r>
          <a:endParaRPr lang="en-US" sz="1500" kern="1200" dirty="0"/>
        </a:p>
      </dsp:txBody>
      <dsp:txXfrm>
        <a:off x="0" y="680"/>
        <a:ext cx="1219638" cy="812285"/>
      </dsp:txXfrm>
    </dsp:sp>
    <dsp:sp modelId="{6946B8E1-2E54-F441-893C-17CCAEC351F7}">
      <dsp:nvSpPr>
        <dsp:cNvPr id="0" name=""/>
        <dsp:cNvSpPr/>
      </dsp:nvSpPr>
      <dsp:spPr>
        <a:xfrm>
          <a:off x="2091727" y="68702"/>
          <a:ext cx="1020335" cy="680223"/>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Standby</a:t>
          </a:r>
          <a:endParaRPr lang="en-US" sz="1400" kern="1200" dirty="0"/>
        </a:p>
      </dsp:txBody>
      <dsp:txXfrm>
        <a:off x="2111650" y="88625"/>
        <a:ext cx="980489" cy="640377"/>
      </dsp:txXfrm>
    </dsp:sp>
    <dsp:sp modelId="{EE4349EE-0856-F34E-829C-8C366DB5971D}">
      <dsp:nvSpPr>
        <dsp:cNvPr id="0" name=""/>
        <dsp:cNvSpPr/>
      </dsp:nvSpPr>
      <dsp:spPr>
        <a:xfrm>
          <a:off x="1938677" y="748926"/>
          <a:ext cx="663218" cy="272089"/>
        </a:xfrm>
        <a:custGeom>
          <a:avLst/>
          <a:gdLst/>
          <a:ahLst/>
          <a:cxnLst/>
          <a:rect l="0" t="0" r="0" b="0"/>
          <a:pathLst>
            <a:path>
              <a:moveTo>
                <a:pt x="663218" y="0"/>
              </a:moveTo>
              <a:lnTo>
                <a:pt x="663218" y="136044"/>
              </a:lnTo>
              <a:lnTo>
                <a:pt x="0" y="136044"/>
              </a:lnTo>
              <a:lnTo>
                <a:pt x="0" y="272089"/>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2275AE8A-C6F4-6448-BF26-8F51AEA427DC}">
      <dsp:nvSpPr>
        <dsp:cNvPr id="0" name=""/>
        <dsp:cNvSpPr/>
      </dsp:nvSpPr>
      <dsp:spPr>
        <a:xfrm>
          <a:off x="1428509" y="1021015"/>
          <a:ext cx="1020335" cy="680223"/>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Scanner</a:t>
          </a:r>
          <a:endParaRPr lang="en-US" sz="1400" kern="1200" dirty="0"/>
        </a:p>
      </dsp:txBody>
      <dsp:txXfrm>
        <a:off x="1448432" y="1040938"/>
        <a:ext cx="980489" cy="640377"/>
      </dsp:txXfrm>
    </dsp:sp>
    <dsp:sp modelId="{F4F90588-112A-C048-9D36-F331B51FA655}">
      <dsp:nvSpPr>
        <dsp:cNvPr id="0" name=""/>
        <dsp:cNvSpPr/>
      </dsp:nvSpPr>
      <dsp:spPr>
        <a:xfrm>
          <a:off x="1892957" y="1701239"/>
          <a:ext cx="91440" cy="272089"/>
        </a:xfrm>
        <a:custGeom>
          <a:avLst/>
          <a:gdLst/>
          <a:ahLst/>
          <a:cxnLst/>
          <a:rect l="0" t="0" r="0" b="0"/>
          <a:pathLst>
            <a:path>
              <a:moveTo>
                <a:pt x="45720" y="0"/>
              </a:moveTo>
              <a:lnTo>
                <a:pt x="45720" y="272089"/>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0EC23D82-F880-3C43-A895-AF6F9DA5E1B1}">
      <dsp:nvSpPr>
        <dsp:cNvPr id="0" name=""/>
        <dsp:cNvSpPr/>
      </dsp:nvSpPr>
      <dsp:spPr>
        <a:xfrm>
          <a:off x="1428509" y="1973329"/>
          <a:ext cx="1020335" cy="680223"/>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Initiator</a:t>
          </a:r>
          <a:endParaRPr lang="en-US" sz="1400" kern="1200" dirty="0"/>
        </a:p>
      </dsp:txBody>
      <dsp:txXfrm>
        <a:off x="1448432" y="1993252"/>
        <a:ext cx="980489" cy="640377"/>
      </dsp:txXfrm>
    </dsp:sp>
    <dsp:sp modelId="{06C43D50-2449-3C4A-99B3-AB7CCFAC7708}">
      <dsp:nvSpPr>
        <dsp:cNvPr id="0" name=""/>
        <dsp:cNvSpPr/>
      </dsp:nvSpPr>
      <dsp:spPr>
        <a:xfrm>
          <a:off x="2601895" y="748926"/>
          <a:ext cx="663218" cy="272089"/>
        </a:xfrm>
        <a:custGeom>
          <a:avLst/>
          <a:gdLst/>
          <a:ahLst/>
          <a:cxnLst/>
          <a:rect l="0" t="0" r="0" b="0"/>
          <a:pathLst>
            <a:path>
              <a:moveTo>
                <a:pt x="0" y="0"/>
              </a:moveTo>
              <a:lnTo>
                <a:pt x="0" y="136044"/>
              </a:lnTo>
              <a:lnTo>
                <a:pt x="663218" y="136044"/>
              </a:lnTo>
              <a:lnTo>
                <a:pt x="663218" y="272089"/>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838C4B2C-939A-2146-8619-D1DC8D861992}">
      <dsp:nvSpPr>
        <dsp:cNvPr id="0" name=""/>
        <dsp:cNvSpPr/>
      </dsp:nvSpPr>
      <dsp:spPr>
        <a:xfrm>
          <a:off x="2754946" y="1021015"/>
          <a:ext cx="1020335" cy="680223"/>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Advertiser</a:t>
          </a:r>
          <a:endParaRPr lang="en-US" sz="1400" kern="1200" dirty="0"/>
        </a:p>
      </dsp:txBody>
      <dsp:txXfrm>
        <a:off x="2774869" y="1040938"/>
        <a:ext cx="980489" cy="640377"/>
      </dsp:txXfrm>
    </dsp:sp>
    <dsp:sp modelId="{A97780F1-1735-014A-A7D8-016ADDA8C933}">
      <dsp:nvSpPr>
        <dsp:cNvPr id="0" name=""/>
        <dsp:cNvSpPr/>
      </dsp:nvSpPr>
      <dsp:spPr>
        <a:xfrm>
          <a:off x="3219393" y="1701239"/>
          <a:ext cx="91440" cy="272089"/>
        </a:xfrm>
        <a:custGeom>
          <a:avLst/>
          <a:gdLst/>
          <a:ahLst/>
          <a:cxnLst/>
          <a:rect l="0" t="0" r="0" b="0"/>
          <a:pathLst>
            <a:path>
              <a:moveTo>
                <a:pt x="45720" y="0"/>
              </a:moveTo>
              <a:lnTo>
                <a:pt x="45720" y="272089"/>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2D433A36-7BC1-BB48-8600-62DC61F5159E}">
      <dsp:nvSpPr>
        <dsp:cNvPr id="0" name=""/>
        <dsp:cNvSpPr/>
      </dsp:nvSpPr>
      <dsp:spPr>
        <a:xfrm>
          <a:off x="2754946" y="1973329"/>
          <a:ext cx="1020335" cy="680223"/>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Responder</a:t>
          </a:r>
          <a:endParaRPr lang="en-US" sz="1400" kern="1200" dirty="0"/>
        </a:p>
      </dsp:txBody>
      <dsp:txXfrm>
        <a:off x="2774869" y="1993252"/>
        <a:ext cx="980489" cy="64037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BD23DB-A315-C14E-BE42-692D4BC2AB7F}">
      <dsp:nvSpPr>
        <dsp:cNvPr id="0" name=""/>
        <dsp:cNvSpPr/>
      </dsp:nvSpPr>
      <dsp:spPr>
        <a:xfrm>
          <a:off x="0" y="1897341"/>
          <a:ext cx="4065462" cy="812285"/>
        </a:xfrm>
        <a:prstGeom prst="roundRect">
          <a:avLst>
            <a:gd name="adj" fmla="val 10000"/>
          </a:avLst>
        </a:prstGeom>
        <a:solidFill>
          <a:schemeClr val="accent1">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106680" tIns="106680" rIns="106680" bIns="106680" numCol="1" spcCol="1270" anchor="ctr" anchorCtr="0">
          <a:noAutofit/>
        </a:bodyPr>
        <a:lstStyle/>
        <a:p>
          <a:pPr lvl="0" algn="ctr" defTabSz="666750">
            <a:lnSpc>
              <a:spcPct val="90000"/>
            </a:lnSpc>
            <a:spcBef>
              <a:spcPct val="0"/>
            </a:spcBef>
            <a:spcAft>
              <a:spcPct val="35000"/>
            </a:spcAft>
          </a:pPr>
          <a:r>
            <a:rPr lang="en-US" sz="1500" kern="1200" dirty="0" smtClean="0"/>
            <a:t>Connection</a:t>
          </a:r>
          <a:endParaRPr lang="en-US" sz="1500" kern="1200" dirty="0"/>
        </a:p>
      </dsp:txBody>
      <dsp:txXfrm>
        <a:off x="0" y="1897341"/>
        <a:ext cx="1219638" cy="812285"/>
      </dsp:txXfrm>
    </dsp:sp>
    <dsp:sp modelId="{07AD29E8-83B7-4B4E-BB90-4BBABDF06A50}">
      <dsp:nvSpPr>
        <dsp:cNvPr id="0" name=""/>
        <dsp:cNvSpPr/>
      </dsp:nvSpPr>
      <dsp:spPr>
        <a:xfrm>
          <a:off x="0" y="949011"/>
          <a:ext cx="4065462" cy="812285"/>
        </a:xfrm>
        <a:prstGeom prst="roundRect">
          <a:avLst>
            <a:gd name="adj" fmla="val 10000"/>
          </a:avLst>
        </a:prstGeom>
        <a:solidFill>
          <a:schemeClr val="accent1">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106680" tIns="106680" rIns="106680" bIns="106680" numCol="1" spcCol="1270" anchor="ctr" anchorCtr="0">
          <a:noAutofit/>
        </a:bodyPr>
        <a:lstStyle/>
        <a:p>
          <a:pPr lvl="0" algn="ctr" defTabSz="666750">
            <a:lnSpc>
              <a:spcPct val="90000"/>
            </a:lnSpc>
            <a:spcBef>
              <a:spcPct val="0"/>
            </a:spcBef>
            <a:spcAft>
              <a:spcPct val="35000"/>
            </a:spcAft>
          </a:pPr>
          <a:r>
            <a:rPr lang="en-US" sz="1500" kern="1200" dirty="0" smtClean="0"/>
            <a:t>Device Discovery</a:t>
          </a:r>
          <a:endParaRPr lang="en-US" sz="1500" kern="1200" dirty="0"/>
        </a:p>
      </dsp:txBody>
      <dsp:txXfrm>
        <a:off x="0" y="949011"/>
        <a:ext cx="1219638" cy="812285"/>
      </dsp:txXfrm>
    </dsp:sp>
    <dsp:sp modelId="{66BA1389-58E4-DE40-9CB7-C5BA8D1A7A03}">
      <dsp:nvSpPr>
        <dsp:cNvPr id="0" name=""/>
        <dsp:cNvSpPr/>
      </dsp:nvSpPr>
      <dsp:spPr>
        <a:xfrm>
          <a:off x="0" y="680"/>
          <a:ext cx="4065462" cy="812285"/>
        </a:xfrm>
        <a:prstGeom prst="roundRect">
          <a:avLst>
            <a:gd name="adj" fmla="val 10000"/>
          </a:avLst>
        </a:prstGeom>
        <a:solidFill>
          <a:srgbClr val="F8E5CC"/>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106680" tIns="106680" rIns="106680" bIns="106680" numCol="1" spcCol="1270" anchor="ctr" anchorCtr="0">
          <a:noAutofit/>
        </a:bodyPr>
        <a:lstStyle/>
        <a:p>
          <a:pPr lvl="0" algn="ctr" defTabSz="666750">
            <a:lnSpc>
              <a:spcPct val="90000"/>
            </a:lnSpc>
            <a:spcBef>
              <a:spcPct val="0"/>
            </a:spcBef>
            <a:spcAft>
              <a:spcPct val="35000"/>
            </a:spcAft>
          </a:pPr>
          <a:r>
            <a:rPr lang="en-US" sz="1500" kern="1200" dirty="0" smtClean="0"/>
            <a:t>Idle</a:t>
          </a:r>
          <a:endParaRPr lang="en-US" sz="1500" kern="1200" dirty="0"/>
        </a:p>
      </dsp:txBody>
      <dsp:txXfrm>
        <a:off x="0" y="680"/>
        <a:ext cx="1219638" cy="812285"/>
      </dsp:txXfrm>
    </dsp:sp>
    <dsp:sp modelId="{6946B8E1-2E54-F441-893C-17CCAEC351F7}">
      <dsp:nvSpPr>
        <dsp:cNvPr id="0" name=""/>
        <dsp:cNvSpPr/>
      </dsp:nvSpPr>
      <dsp:spPr>
        <a:xfrm>
          <a:off x="2091727" y="68702"/>
          <a:ext cx="1020335" cy="680223"/>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Standby</a:t>
          </a:r>
          <a:endParaRPr lang="en-US" sz="1400" kern="1200" dirty="0"/>
        </a:p>
      </dsp:txBody>
      <dsp:txXfrm>
        <a:off x="2111650" y="88625"/>
        <a:ext cx="980489" cy="640377"/>
      </dsp:txXfrm>
    </dsp:sp>
    <dsp:sp modelId="{EE4349EE-0856-F34E-829C-8C366DB5971D}">
      <dsp:nvSpPr>
        <dsp:cNvPr id="0" name=""/>
        <dsp:cNvSpPr/>
      </dsp:nvSpPr>
      <dsp:spPr>
        <a:xfrm>
          <a:off x="1938677" y="748926"/>
          <a:ext cx="663218" cy="272089"/>
        </a:xfrm>
        <a:custGeom>
          <a:avLst/>
          <a:gdLst/>
          <a:ahLst/>
          <a:cxnLst/>
          <a:rect l="0" t="0" r="0" b="0"/>
          <a:pathLst>
            <a:path>
              <a:moveTo>
                <a:pt x="663218" y="0"/>
              </a:moveTo>
              <a:lnTo>
                <a:pt x="663218" y="136044"/>
              </a:lnTo>
              <a:lnTo>
                <a:pt x="0" y="136044"/>
              </a:lnTo>
              <a:lnTo>
                <a:pt x="0" y="272089"/>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2275AE8A-C6F4-6448-BF26-8F51AEA427DC}">
      <dsp:nvSpPr>
        <dsp:cNvPr id="0" name=""/>
        <dsp:cNvSpPr/>
      </dsp:nvSpPr>
      <dsp:spPr>
        <a:xfrm>
          <a:off x="1428509" y="1021015"/>
          <a:ext cx="1020335" cy="680223"/>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Scanner</a:t>
          </a:r>
          <a:endParaRPr lang="en-US" sz="1400" kern="1200" dirty="0"/>
        </a:p>
      </dsp:txBody>
      <dsp:txXfrm>
        <a:off x="1448432" y="1040938"/>
        <a:ext cx="980489" cy="640377"/>
      </dsp:txXfrm>
    </dsp:sp>
    <dsp:sp modelId="{F4F90588-112A-C048-9D36-F331B51FA655}">
      <dsp:nvSpPr>
        <dsp:cNvPr id="0" name=""/>
        <dsp:cNvSpPr/>
      </dsp:nvSpPr>
      <dsp:spPr>
        <a:xfrm>
          <a:off x="1892957" y="1701239"/>
          <a:ext cx="91440" cy="272089"/>
        </a:xfrm>
        <a:custGeom>
          <a:avLst/>
          <a:gdLst/>
          <a:ahLst/>
          <a:cxnLst/>
          <a:rect l="0" t="0" r="0" b="0"/>
          <a:pathLst>
            <a:path>
              <a:moveTo>
                <a:pt x="45720" y="0"/>
              </a:moveTo>
              <a:lnTo>
                <a:pt x="45720" y="272089"/>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0EC23D82-F880-3C43-A895-AF6F9DA5E1B1}">
      <dsp:nvSpPr>
        <dsp:cNvPr id="0" name=""/>
        <dsp:cNvSpPr/>
      </dsp:nvSpPr>
      <dsp:spPr>
        <a:xfrm>
          <a:off x="1428509" y="1973329"/>
          <a:ext cx="1020335" cy="680223"/>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Initiator</a:t>
          </a:r>
          <a:endParaRPr lang="en-US" sz="1400" kern="1200" dirty="0"/>
        </a:p>
      </dsp:txBody>
      <dsp:txXfrm>
        <a:off x="1448432" y="1993252"/>
        <a:ext cx="980489" cy="640377"/>
      </dsp:txXfrm>
    </dsp:sp>
    <dsp:sp modelId="{06C43D50-2449-3C4A-99B3-AB7CCFAC7708}">
      <dsp:nvSpPr>
        <dsp:cNvPr id="0" name=""/>
        <dsp:cNvSpPr/>
      </dsp:nvSpPr>
      <dsp:spPr>
        <a:xfrm>
          <a:off x="2601895" y="748926"/>
          <a:ext cx="663218" cy="272089"/>
        </a:xfrm>
        <a:custGeom>
          <a:avLst/>
          <a:gdLst/>
          <a:ahLst/>
          <a:cxnLst/>
          <a:rect l="0" t="0" r="0" b="0"/>
          <a:pathLst>
            <a:path>
              <a:moveTo>
                <a:pt x="0" y="0"/>
              </a:moveTo>
              <a:lnTo>
                <a:pt x="0" y="136044"/>
              </a:lnTo>
              <a:lnTo>
                <a:pt x="663218" y="136044"/>
              </a:lnTo>
              <a:lnTo>
                <a:pt x="663218" y="272089"/>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838C4B2C-939A-2146-8619-D1DC8D861992}">
      <dsp:nvSpPr>
        <dsp:cNvPr id="0" name=""/>
        <dsp:cNvSpPr/>
      </dsp:nvSpPr>
      <dsp:spPr>
        <a:xfrm>
          <a:off x="2754946" y="1021015"/>
          <a:ext cx="1020335" cy="680223"/>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Advertiser</a:t>
          </a:r>
          <a:endParaRPr lang="en-US" sz="1400" kern="1200" dirty="0"/>
        </a:p>
      </dsp:txBody>
      <dsp:txXfrm>
        <a:off x="2774869" y="1040938"/>
        <a:ext cx="980489" cy="640377"/>
      </dsp:txXfrm>
    </dsp:sp>
    <dsp:sp modelId="{A97780F1-1735-014A-A7D8-016ADDA8C933}">
      <dsp:nvSpPr>
        <dsp:cNvPr id="0" name=""/>
        <dsp:cNvSpPr/>
      </dsp:nvSpPr>
      <dsp:spPr>
        <a:xfrm>
          <a:off x="3219393" y="1701239"/>
          <a:ext cx="91440" cy="272089"/>
        </a:xfrm>
        <a:custGeom>
          <a:avLst/>
          <a:gdLst/>
          <a:ahLst/>
          <a:cxnLst/>
          <a:rect l="0" t="0" r="0" b="0"/>
          <a:pathLst>
            <a:path>
              <a:moveTo>
                <a:pt x="45720" y="0"/>
              </a:moveTo>
              <a:lnTo>
                <a:pt x="45720" y="272089"/>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2D433A36-7BC1-BB48-8600-62DC61F5159E}">
      <dsp:nvSpPr>
        <dsp:cNvPr id="0" name=""/>
        <dsp:cNvSpPr/>
      </dsp:nvSpPr>
      <dsp:spPr>
        <a:xfrm>
          <a:off x="2754946" y="1973329"/>
          <a:ext cx="1020335" cy="680223"/>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Responder</a:t>
          </a:r>
          <a:endParaRPr lang="en-US" sz="1400" kern="1200" dirty="0"/>
        </a:p>
      </dsp:txBody>
      <dsp:txXfrm>
        <a:off x="2774869" y="1993252"/>
        <a:ext cx="980489" cy="64037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BD23DB-A315-C14E-BE42-692D4BC2AB7F}">
      <dsp:nvSpPr>
        <dsp:cNvPr id="0" name=""/>
        <dsp:cNvSpPr/>
      </dsp:nvSpPr>
      <dsp:spPr>
        <a:xfrm>
          <a:off x="0" y="1897341"/>
          <a:ext cx="4065462" cy="812285"/>
        </a:xfrm>
        <a:prstGeom prst="roundRect">
          <a:avLst>
            <a:gd name="adj" fmla="val 10000"/>
          </a:avLst>
        </a:prstGeom>
        <a:solidFill>
          <a:schemeClr val="accent1">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106680" tIns="106680" rIns="106680" bIns="106680" numCol="1" spcCol="1270" anchor="ctr" anchorCtr="0">
          <a:noAutofit/>
        </a:bodyPr>
        <a:lstStyle/>
        <a:p>
          <a:pPr lvl="0" algn="ctr" defTabSz="666750">
            <a:lnSpc>
              <a:spcPct val="90000"/>
            </a:lnSpc>
            <a:spcBef>
              <a:spcPct val="0"/>
            </a:spcBef>
            <a:spcAft>
              <a:spcPct val="35000"/>
            </a:spcAft>
          </a:pPr>
          <a:r>
            <a:rPr lang="en-US" sz="1500" kern="1200" dirty="0" smtClean="0"/>
            <a:t>Connection</a:t>
          </a:r>
          <a:endParaRPr lang="en-US" sz="1500" kern="1200" dirty="0"/>
        </a:p>
      </dsp:txBody>
      <dsp:txXfrm>
        <a:off x="0" y="1897341"/>
        <a:ext cx="1219638" cy="812285"/>
      </dsp:txXfrm>
    </dsp:sp>
    <dsp:sp modelId="{07AD29E8-83B7-4B4E-BB90-4BBABDF06A50}">
      <dsp:nvSpPr>
        <dsp:cNvPr id="0" name=""/>
        <dsp:cNvSpPr/>
      </dsp:nvSpPr>
      <dsp:spPr>
        <a:xfrm>
          <a:off x="0" y="949011"/>
          <a:ext cx="4065462" cy="812285"/>
        </a:xfrm>
        <a:prstGeom prst="roundRect">
          <a:avLst>
            <a:gd name="adj" fmla="val 10000"/>
          </a:avLst>
        </a:prstGeom>
        <a:solidFill>
          <a:schemeClr val="tx1">
            <a:lumMod val="20000"/>
            <a:lumOff val="8000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106680" tIns="106680" rIns="106680" bIns="106680" numCol="1" spcCol="1270" anchor="ctr" anchorCtr="0">
          <a:noAutofit/>
        </a:bodyPr>
        <a:lstStyle/>
        <a:p>
          <a:pPr lvl="0" algn="ctr" defTabSz="666750">
            <a:lnSpc>
              <a:spcPct val="90000"/>
            </a:lnSpc>
            <a:spcBef>
              <a:spcPct val="0"/>
            </a:spcBef>
            <a:spcAft>
              <a:spcPct val="35000"/>
            </a:spcAft>
          </a:pPr>
          <a:r>
            <a:rPr lang="en-US" sz="1500" kern="1200" dirty="0" smtClean="0"/>
            <a:t>Device Discovery</a:t>
          </a:r>
          <a:endParaRPr lang="en-US" sz="1500" kern="1200" dirty="0"/>
        </a:p>
      </dsp:txBody>
      <dsp:txXfrm>
        <a:off x="0" y="949011"/>
        <a:ext cx="1219638" cy="812285"/>
      </dsp:txXfrm>
    </dsp:sp>
    <dsp:sp modelId="{66BA1389-58E4-DE40-9CB7-C5BA8D1A7A03}">
      <dsp:nvSpPr>
        <dsp:cNvPr id="0" name=""/>
        <dsp:cNvSpPr/>
      </dsp:nvSpPr>
      <dsp:spPr>
        <a:xfrm>
          <a:off x="0" y="680"/>
          <a:ext cx="4065462" cy="812285"/>
        </a:xfrm>
        <a:prstGeom prst="roundRect">
          <a:avLst>
            <a:gd name="adj" fmla="val 10000"/>
          </a:avLst>
        </a:prstGeom>
        <a:solidFill>
          <a:schemeClr val="accent1">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106680" tIns="106680" rIns="106680" bIns="106680" numCol="1" spcCol="1270" anchor="ctr" anchorCtr="0">
          <a:noAutofit/>
        </a:bodyPr>
        <a:lstStyle/>
        <a:p>
          <a:pPr lvl="0" algn="ctr" defTabSz="666750">
            <a:lnSpc>
              <a:spcPct val="90000"/>
            </a:lnSpc>
            <a:spcBef>
              <a:spcPct val="0"/>
            </a:spcBef>
            <a:spcAft>
              <a:spcPct val="35000"/>
            </a:spcAft>
          </a:pPr>
          <a:r>
            <a:rPr lang="en-US" sz="1500" kern="1200" dirty="0" smtClean="0"/>
            <a:t>Idle</a:t>
          </a:r>
          <a:endParaRPr lang="en-US" sz="1500" kern="1200" dirty="0"/>
        </a:p>
      </dsp:txBody>
      <dsp:txXfrm>
        <a:off x="0" y="680"/>
        <a:ext cx="1219638" cy="812285"/>
      </dsp:txXfrm>
    </dsp:sp>
    <dsp:sp modelId="{6946B8E1-2E54-F441-893C-17CCAEC351F7}">
      <dsp:nvSpPr>
        <dsp:cNvPr id="0" name=""/>
        <dsp:cNvSpPr/>
      </dsp:nvSpPr>
      <dsp:spPr>
        <a:xfrm>
          <a:off x="2091727" y="68702"/>
          <a:ext cx="1020335" cy="680223"/>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Standby</a:t>
          </a:r>
          <a:endParaRPr lang="en-US" sz="1400" kern="1200" dirty="0"/>
        </a:p>
      </dsp:txBody>
      <dsp:txXfrm>
        <a:off x="2111650" y="88625"/>
        <a:ext cx="980489" cy="640377"/>
      </dsp:txXfrm>
    </dsp:sp>
    <dsp:sp modelId="{EE4349EE-0856-F34E-829C-8C366DB5971D}">
      <dsp:nvSpPr>
        <dsp:cNvPr id="0" name=""/>
        <dsp:cNvSpPr/>
      </dsp:nvSpPr>
      <dsp:spPr>
        <a:xfrm>
          <a:off x="1938677" y="748926"/>
          <a:ext cx="663218" cy="272089"/>
        </a:xfrm>
        <a:custGeom>
          <a:avLst/>
          <a:gdLst/>
          <a:ahLst/>
          <a:cxnLst/>
          <a:rect l="0" t="0" r="0" b="0"/>
          <a:pathLst>
            <a:path>
              <a:moveTo>
                <a:pt x="663218" y="0"/>
              </a:moveTo>
              <a:lnTo>
                <a:pt x="663218" y="136044"/>
              </a:lnTo>
              <a:lnTo>
                <a:pt x="0" y="136044"/>
              </a:lnTo>
              <a:lnTo>
                <a:pt x="0" y="272089"/>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2275AE8A-C6F4-6448-BF26-8F51AEA427DC}">
      <dsp:nvSpPr>
        <dsp:cNvPr id="0" name=""/>
        <dsp:cNvSpPr/>
      </dsp:nvSpPr>
      <dsp:spPr>
        <a:xfrm>
          <a:off x="1428509" y="1021015"/>
          <a:ext cx="1020335" cy="680223"/>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Scanner</a:t>
          </a:r>
          <a:endParaRPr lang="en-US" sz="1400" kern="1200" dirty="0"/>
        </a:p>
      </dsp:txBody>
      <dsp:txXfrm>
        <a:off x="1448432" y="1040938"/>
        <a:ext cx="980489" cy="640377"/>
      </dsp:txXfrm>
    </dsp:sp>
    <dsp:sp modelId="{F4F90588-112A-C048-9D36-F331B51FA655}">
      <dsp:nvSpPr>
        <dsp:cNvPr id="0" name=""/>
        <dsp:cNvSpPr/>
      </dsp:nvSpPr>
      <dsp:spPr>
        <a:xfrm>
          <a:off x="1892957" y="1701239"/>
          <a:ext cx="91440" cy="272089"/>
        </a:xfrm>
        <a:custGeom>
          <a:avLst/>
          <a:gdLst/>
          <a:ahLst/>
          <a:cxnLst/>
          <a:rect l="0" t="0" r="0" b="0"/>
          <a:pathLst>
            <a:path>
              <a:moveTo>
                <a:pt x="45720" y="0"/>
              </a:moveTo>
              <a:lnTo>
                <a:pt x="45720" y="272089"/>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0EC23D82-F880-3C43-A895-AF6F9DA5E1B1}">
      <dsp:nvSpPr>
        <dsp:cNvPr id="0" name=""/>
        <dsp:cNvSpPr/>
      </dsp:nvSpPr>
      <dsp:spPr>
        <a:xfrm>
          <a:off x="1428509" y="1973329"/>
          <a:ext cx="1020335" cy="680223"/>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Initiator</a:t>
          </a:r>
          <a:endParaRPr lang="en-US" sz="1400" kern="1200" dirty="0"/>
        </a:p>
      </dsp:txBody>
      <dsp:txXfrm>
        <a:off x="1448432" y="1993252"/>
        <a:ext cx="980489" cy="640377"/>
      </dsp:txXfrm>
    </dsp:sp>
    <dsp:sp modelId="{06C43D50-2449-3C4A-99B3-AB7CCFAC7708}">
      <dsp:nvSpPr>
        <dsp:cNvPr id="0" name=""/>
        <dsp:cNvSpPr/>
      </dsp:nvSpPr>
      <dsp:spPr>
        <a:xfrm>
          <a:off x="2601895" y="748926"/>
          <a:ext cx="663218" cy="272089"/>
        </a:xfrm>
        <a:custGeom>
          <a:avLst/>
          <a:gdLst/>
          <a:ahLst/>
          <a:cxnLst/>
          <a:rect l="0" t="0" r="0" b="0"/>
          <a:pathLst>
            <a:path>
              <a:moveTo>
                <a:pt x="0" y="0"/>
              </a:moveTo>
              <a:lnTo>
                <a:pt x="0" y="136044"/>
              </a:lnTo>
              <a:lnTo>
                <a:pt x="663218" y="136044"/>
              </a:lnTo>
              <a:lnTo>
                <a:pt x="663218" y="272089"/>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838C4B2C-939A-2146-8619-D1DC8D861992}">
      <dsp:nvSpPr>
        <dsp:cNvPr id="0" name=""/>
        <dsp:cNvSpPr/>
      </dsp:nvSpPr>
      <dsp:spPr>
        <a:xfrm>
          <a:off x="2754946" y="1021015"/>
          <a:ext cx="1020335" cy="680223"/>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Advertiser</a:t>
          </a:r>
          <a:endParaRPr lang="en-US" sz="1400" kern="1200" dirty="0"/>
        </a:p>
      </dsp:txBody>
      <dsp:txXfrm>
        <a:off x="2774869" y="1040938"/>
        <a:ext cx="980489" cy="640377"/>
      </dsp:txXfrm>
    </dsp:sp>
    <dsp:sp modelId="{A97780F1-1735-014A-A7D8-016ADDA8C933}">
      <dsp:nvSpPr>
        <dsp:cNvPr id="0" name=""/>
        <dsp:cNvSpPr/>
      </dsp:nvSpPr>
      <dsp:spPr>
        <a:xfrm>
          <a:off x="3219393" y="1701239"/>
          <a:ext cx="91440" cy="272089"/>
        </a:xfrm>
        <a:custGeom>
          <a:avLst/>
          <a:gdLst/>
          <a:ahLst/>
          <a:cxnLst/>
          <a:rect l="0" t="0" r="0" b="0"/>
          <a:pathLst>
            <a:path>
              <a:moveTo>
                <a:pt x="45720" y="0"/>
              </a:moveTo>
              <a:lnTo>
                <a:pt x="45720" y="272089"/>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2D433A36-7BC1-BB48-8600-62DC61F5159E}">
      <dsp:nvSpPr>
        <dsp:cNvPr id="0" name=""/>
        <dsp:cNvSpPr/>
      </dsp:nvSpPr>
      <dsp:spPr>
        <a:xfrm>
          <a:off x="2754946" y="1973329"/>
          <a:ext cx="1020335" cy="680223"/>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Responder</a:t>
          </a:r>
          <a:endParaRPr lang="en-US" sz="1400" kern="1200" dirty="0"/>
        </a:p>
      </dsp:txBody>
      <dsp:txXfrm>
        <a:off x="2774869" y="1993252"/>
        <a:ext cx="980489" cy="64037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BD23DB-A315-C14E-BE42-692D4BC2AB7F}">
      <dsp:nvSpPr>
        <dsp:cNvPr id="0" name=""/>
        <dsp:cNvSpPr/>
      </dsp:nvSpPr>
      <dsp:spPr>
        <a:xfrm>
          <a:off x="0" y="1897341"/>
          <a:ext cx="4065462" cy="812285"/>
        </a:xfrm>
        <a:prstGeom prst="roundRect">
          <a:avLst>
            <a:gd name="adj" fmla="val 10000"/>
          </a:avLst>
        </a:prstGeom>
        <a:solidFill>
          <a:srgbClr val="F8E5CC"/>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106680" tIns="106680" rIns="106680" bIns="106680" numCol="1" spcCol="1270" anchor="ctr" anchorCtr="0">
          <a:noAutofit/>
        </a:bodyPr>
        <a:lstStyle/>
        <a:p>
          <a:pPr lvl="0" algn="ctr" defTabSz="666750">
            <a:lnSpc>
              <a:spcPct val="90000"/>
            </a:lnSpc>
            <a:spcBef>
              <a:spcPct val="0"/>
            </a:spcBef>
            <a:spcAft>
              <a:spcPct val="35000"/>
            </a:spcAft>
          </a:pPr>
          <a:r>
            <a:rPr lang="en-US" sz="1500" kern="1200" dirty="0" smtClean="0"/>
            <a:t>Connection</a:t>
          </a:r>
          <a:endParaRPr lang="en-US" sz="1500" kern="1200" dirty="0"/>
        </a:p>
      </dsp:txBody>
      <dsp:txXfrm>
        <a:off x="0" y="1897341"/>
        <a:ext cx="1219638" cy="812285"/>
      </dsp:txXfrm>
    </dsp:sp>
    <dsp:sp modelId="{07AD29E8-83B7-4B4E-BB90-4BBABDF06A50}">
      <dsp:nvSpPr>
        <dsp:cNvPr id="0" name=""/>
        <dsp:cNvSpPr/>
      </dsp:nvSpPr>
      <dsp:spPr>
        <a:xfrm>
          <a:off x="0" y="949011"/>
          <a:ext cx="4065462" cy="812285"/>
        </a:xfrm>
        <a:prstGeom prst="roundRect">
          <a:avLst>
            <a:gd name="adj" fmla="val 10000"/>
          </a:avLst>
        </a:prstGeom>
        <a:solidFill>
          <a:schemeClr val="accent1">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106680" tIns="106680" rIns="106680" bIns="106680" numCol="1" spcCol="1270" anchor="ctr" anchorCtr="0">
          <a:noAutofit/>
        </a:bodyPr>
        <a:lstStyle/>
        <a:p>
          <a:pPr lvl="0" algn="ctr" defTabSz="666750">
            <a:lnSpc>
              <a:spcPct val="90000"/>
            </a:lnSpc>
            <a:spcBef>
              <a:spcPct val="0"/>
            </a:spcBef>
            <a:spcAft>
              <a:spcPct val="35000"/>
            </a:spcAft>
          </a:pPr>
          <a:r>
            <a:rPr lang="en-US" sz="1500" kern="1200" dirty="0" smtClean="0"/>
            <a:t>Device Discovery</a:t>
          </a:r>
          <a:endParaRPr lang="en-US" sz="1500" kern="1200" dirty="0"/>
        </a:p>
      </dsp:txBody>
      <dsp:txXfrm>
        <a:off x="0" y="949011"/>
        <a:ext cx="1219638" cy="812285"/>
      </dsp:txXfrm>
    </dsp:sp>
    <dsp:sp modelId="{66BA1389-58E4-DE40-9CB7-C5BA8D1A7A03}">
      <dsp:nvSpPr>
        <dsp:cNvPr id="0" name=""/>
        <dsp:cNvSpPr/>
      </dsp:nvSpPr>
      <dsp:spPr>
        <a:xfrm>
          <a:off x="0" y="680"/>
          <a:ext cx="4065462" cy="812285"/>
        </a:xfrm>
        <a:prstGeom prst="roundRect">
          <a:avLst>
            <a:gd name="adj" fmla="val 10000"/>
          </a:avLst>
        </a:prstGeom>
        <a:solidFill>
          <a:schemeClr val="accent1">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106680" tIns="106680" rIns="106680" bIns="106680" numCol="1" spcCol="1270" anchor="ctr" anchorCtr="0">
          <a:noAutofit/>
        </a:bodyPr>
        <a:lstStyle/>
        <a:p>
          <a:pPr lvl="0" algn="ctr" defTabSz="666750">
            <a:lnSpc>
              <a:spcPct val="90000"/>
            </a:lnSpc>
            <a:spcBef>
              <a:spcPct val="0"/>
            </a:spcBef>
            <a:spcAft>
              <a:spcPct val="35000"/>
            </a:spcAft>
          </a:pPr>
          <a:r>
            <a:rPr lang="en-US" sz="1500" kern="1200" dirty="0" smtClean="0"/>
            <a:t>Idle</a:t>
          </a:r>
          <a:endParaRPr lang="en-US" sz="1500" kern="1200" dirty="0"/>
        </a:p>
      </dsp:txBody>
      <dsp:txXfrm>
        <a:off x="0" y="680"/>
        <a:ext cx="1219638" cy="812285"/>
      </dsp:txXfrm>
    </dsp:sp>
    <dsp:sp modelId="{6946B8E1-2E54-F441-893C-17CCAEC351F7}">
      <dsp:nvSpPr>
        <dsp:cNvPr id="0" name=""/>
        <dsp:cNvSpPr/>
      </dsp:nvSpPr>
      <dsp:spPr>
        <a:xfrm>
          <a:off x="2091727" y="68702"/>
          <a:ext cx="1020335" cy="680223"/>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Standby</a:t>
          </a:r>
          <a:endParaRPr lang="en-US" sz="1400" kern="1200" dirty="0"/>
        </a:p>
      </dsp:txBody>
      <dsp:txXfrm>
        <a:off x="2111650" y="88625"/>
        <a:ext cx="980489" cy="640377"/>
      </dsp:txXfrm>
    </dsp:sp>
    <dsp:sp modelId="{EE4349EE-0856-F34E-829C-8C366DB5971D}">
      <dsp:nvSpPr>
        <dsp:cNvPr id="0" name=""/>
        <dsp:cNvSpPr/>
      </dsp:nvSpPr>
      <dsp:spPr>
        <a:xfrm>
          <a:off x="1938677" y="748926"/>
          <a:ext cx="663218" cy="272089"/>
        </a:xfrm>
        <a:custGeom>
          <a:avLst/>
          <a:gdLst/>
          <a:ahLst/>
          <a:cxnLst/>
          <a:rect l="0" t="0" r="0" b="0"/>
          <a:pathLst>
            <a:path>
              <a:moveTo>
                <a:pt x="663218" y="0"/>
              </a:moveTo>
              <a:lnTo>
                <a:pt x="663218" y="136044"/>
              </a:lnTo>
              <a:lnTo>
                <a:pt x="0" y="136044"/>
              </a:lnTo>
              <a:lnTo>
                <a:pt x="0" y="272089"/>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2275AE8A-C6F4-6448-BF26-8F51AEA427DC}">
      <dsp:nvSpPr>
        <dsp:cNvPr id="0" name=""/>
        <dsp:cNvSpPr/>
      </dsp:nvSpPr>
      <dsp:spPr>
        <a:xfrm>
          <a:off x="1428509" y="1021015"/>
          <a:ext cx="1020335" cy="680223"/>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Scanner</a:t>
          </a:r>
          <a:endParaRPr lang="en-US" sz="1400" kern="1200" dirty="0"/>
        </a:p>
      </dsp:txBody>
      <dsp:txXfrm>
        <a:off x="1448432" y="1040938"/>
        <a:ext cx="980489" cy="640377"/>
      </dsp:txXfrm>
    </dsp:sp>
    <dsp:sp modelId="{F4F90588-112A-C048-9D36-F331B51FA655}">
      <dsp:nvSpPr>
        <dsp:cNvPr id="0" name=""/>
        <dsp:cNvSpPr/>
      </dsp:nvSpPr>
      <dsp:spPr>
        <a:xfrm>
          <a:off x="1892957" y="1701239"/>
          <a:ext cx="91440" cy="272089"/>
        </a:xfrm>
        <a:custGeom>
          <a:avLst/>
          <a:gdLst/>
          <a:ahLst/>
          <a:cxnLst/>
          <a:rect l="0" t="0" r="0" b="0"/>
          <a:pathLst>
            <a:path>
              <a:moveTo>
                <a:pt x="45720" y="0"/>
              </a:moveTo>
              <a:lnTo>
                <a:pt x="45720" y="272089"/>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0EC23D82-F880-3C43-A895-AF6F9DA5E1B1}">
      <dsp:nvSpPr>
        <dsp:cNvPr id="0" name=""/>
        <dsp:cNvSpPr/>
      </dsp:nvSpPr>
      <dsp:spPr>
        <a:xfrm>
          <a:off x="1428509" y="1973329"/>
          <a:ext cx="1020335" cy="680223"/>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Initiator</a:t>
          </a:r>
          <a:endParaRPr lang="en-US" sz="1400" kern="1200" dirty="0"/>
        </a:p>
      </dsp:txBody>
      <dsp:txXfrm>
        <a:off x="1448432" y="1993252"/>
        <a:ext cx="980489" cy="640377"/>
      </dsp:txXfrm>
    </dsp:sp>
    <dsp:sp modelId="{06C43D50-2449-3C4A-99B3-AB7CCFAC7708}">
      <dsp:nvSpPr>
        <dsp:cNvPr id="0" name=""/>
        <dsp:cNvSpPr/>
      </dsp:nvSpPr>
      <dsp:spPr>
        <a:xfrm>
          <a:off x="2601895" y="748926"/>
          <a:ext cx="663218" cy="272089"/>
        </a:xfrm>
        <a:custGeom>
          <a:avLst/>
          <a:gdLst/>
          <a:ahLst/>
          <a:cxnLst/>
          <a:rect l="0" t="0" r="0" b="0"/>
          <a:pathLst>
            <a:path>
              <a:moveTo>
                <a:pt x="0" y="0"/>
              </a:moveTo>
              <a:lnTo>
                <a:pt x="0" y="136044"/>
              </a:lnTo>
              <a:lnTo>
                <a:pt x="663218" y="136044"/>
              </a:lnTo>
              <a:lnTo>
                <a:pt x="663218" y="272089"/>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838C4B2C-939A-2146-8619-D1DC8D861992}">
      <dsp:nvSpPr>
        <dsp:cNvPr id="0" name=""/>
        <dsp:cNvSpPr/>
      </dsp:nvSpPr>
      <dsp:spPr>
        <a:xfrm>
          <a:off x="2754946" y="1021015"/>
          <a:ext cx="1020335" cy="680223"/>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Advertiser</a:t>
          </a:r>
          <a:endParaRPr lang="en-US" sz="1400" kern="1200" dirty="0"/>
        </a:p>
      </dsp:txBody>
      <dsp:txXfrm>
        <a:off x="2774869" y="1040938"/>
        <a:ext cx="980489" cy="640377"/>
      </dsp:txXfrm>
    </dsp:sp>
    <dsp:sp modelId="{A97780F1-1735-014A-A7D8-016ADDA8C933}">
      <dsp:nvSpPr>
        <dsp:cNvPr id="0" name=""/>
        <dsp:cNvSpPr/>
      </dsp:nvSpPr>
      <dsp:spPr>
        <a:xfrm>
          <a:off x="3219393" y="1701239"/>
          <a:ext cx="91440" cy="272089"/>
        </a:xfrm>
        <a:custGeom>
          <a:avLst/>
          <a:gdLst/>
          <a:ahLst/>
          <a:cxnLst/>
          <a:rect l="0" t="0" r="0" b="0"/>
          <a:pathLst>
            <a:path>
              <a:moveTo>
                <a:pt x="45720" y="0"/>
              </a:moveTo>
              <a:lnTo>
                <a:pt x="45720" y="272089"/>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2D433A36-7BC1-BB48-8600-62DC61F5159E}">
      <dsp:nvSpPr>
        <dsp:cNvPr id="0" name=""/>
        <dsp:cNvSpPr/>
      </dsp:nvSpPr>
      <dsp:spPr>
        <a:xfrm>
          <a:off x="2754946" y="1973329"/>
          <a:ext cx="1020335" cy="680223"/>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Responder</a:t>
          </a:r>
          <a:endParaRPr lang="en-US" sz="1400" kern="1200" dirty="0"/>
        </a:p>
      </dsp:txBody>
      <dsp:txXfrm>
        <a:off x="2774869" y="1993252"/>
        <a:ext cx="980489" cy="64037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BD23DB-A315-C14E-BE42-692D4BC2AB7F}">
      <dsp:nvSpPr>
        <dsp:cNvPr id="0" name=""/>
        <dsp:cNvSpPr/>
      </dsp:nvSpPr>
      <dsp:spPr>
        <a:xfrm>
          <a:off x="0" y="1897341"/>
          <a:ext cx="4065462" cy="812285"/>
        </a:xfrm>
        <a:prstGeom prst="roundRect">
          <a:avLst>
            <a:gd name="adj" fmla="val 10000"/>
          </a:avLst>
        </a:prstGeom>
        <a:solidFill>
          <a:srgbClr val="F8E5CC"/>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106680" tIns="106680" rIns="106680" bIns="106680" numCol="1" spcCol="1270" anchor="ctr" anchorCtr="0">
          <a:noAutofit/>
        </a:bodyPr>
        <a:lstStyle/>
        <a:p>
          <a:pPr lvl="0" algn="ctr" defTabSz="666750">
            <a:lnSpc>
              <a:spcPct val="90000"/>
            </a:lnSpc>
            <a:spcBef>
              <a:spcPct val="0"/>
            </a:spcBef>
            <a:spcAft>
              <a:spcPct val="35000"/>
            </a:spcAft>
          </a:pPr>
          <a:r>
            <a:rPr lang="en-US" sz="1500" kern="1200" dirty="0" smtClean="0"/>
            <a:t>Connection</a:t>
          </a:r>
          <a:endParaRPr lang="en-US" sz="1500" kern="1200" dirty="0"/>
        </a:p>
      </dsp:txBody>
      <dsp:txXfrm>
        <a:off x="0" y="1897341"/>
        <a:ext cx="1219638" cy="812285"/>
      </dsp:txXfrm>
    </dsp:sp>
    <dsp:sp modelId="{07AD29E8-83B7-4B4E-BB90-4BBABDF06A50}">
      <dsp:nvSpPr>
        <dsp:cNvPr id="0" name=""/>
        <dsp:cNvSpPr/>
      </dsp:nvSpPr>
      <dsp:spPr>
        <a:xfrm>
          <a:off x="0" y="949011"/>
          <a:ext cx="4065462" cy="812285"/>
        </a:xfrm>
        <a:prstGeom prst="roundRect">
          <a:avLst>
            <a:gd name="adj" fmla="val 10000"/>
          </a:avLst>
        </a:prstGeom>
        <a:solidFill>
          <a:schemeClr val="accent1">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106680" tIns="106680" rIns="106680" bIns="106680" numCol="1" spcCol="1270" anchor="ctr" anchorCtr="0">
          <a:noAutofit/>
        </a:bodyPr>
        <a:lstStyle/>
        <a:p>
          <a:pPr lvl="0" algn="ctr" defTabSz="666750">
            <a:lnSpc>
              <a:spcPct val="90000"/>
            </a:lnSpc>
            <a:spcBef>
              <a:spcPct val="0"/>
            </a:spcBef>
            <a:spcAft>
              <a:spcPct val="35000"/>
            </a:spcAft>
          </a:pPr>
          <a:r>
            <a:rPr lang="en-US" sz="1500" kern="1200" dirty="0" smtClean="0"/>
            <a:t>Device Discovery</a:t>
          </a:r>
          <a:endParaRPr lang="en-US" sz="1500" kern="1200" dirty="0"/>
        </a:p>
      </dsp:txBody>
      <dsp:txXfrm>
        <a:off x="0" y="949011"/>
        <a:ext cx="1219638" cy="812285"/>
      </dsp:txXfrm>
    </dsp:sp>
    <dsp:sp modelId="{66BA1389-58E4-DE40-9CB7-C5BA8D1A7A03}">
      <dsp:nvSpPr>
        <dsp:cNvPr id="0" name=""/>
        <dsp:cNvSpPr/>
      </dsp:nvSpPr>
      <dsp:spPr>
        <a:xfrm>
          <a:off x="0" y="680"/>
          <a:ext cx="4065462" cy="812285"/>
        </a:xfrm>
        <a:prstGeom prst="roundRect">
          <a:avLst>
            <a:gd name="adj" fmla="val 10000"/>
          </a:avLst>
        </a:prstGeom>
        <a:solidFill>
          <a:schemeClr val="accent1">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106680" tIns="106680" rIns="106680" bIns="106680" numCol="1" spcCol="1270" anchor="ctr" anchorCtr="0">
          <a:noAutofit/>
        </a:bodyPr>
        <a:lstStyle/>
        <a:p>
          <a:pPr lvl="0" algn="ctr" defTabSz="666750">
            <a:lnSpc>
              <a:spcPct val="90000"/>
            </a:lnSpc>
            <a:spcBef>
              <a:spcPct val="0"/>
            </a:spcBef>
            <a:spcAft>
              <a:spcPct val="35000"/>
            </a:spcAft>
          </a:pPr>
          <a:r>
            <a:rPr lang="en-US" sz="1500" kern="1200" dirty="0" smtClean="0"/>
            <a:t>Idle</a:t>
          </a:r>
          <a:endParaRPr lang="en-US" sz="1500" kern="1200" dirty="0"/>
        </a:p>
      </dsp:txBody>
      <dsp:txXfrm>
        <a:off x="0" y="680"/>
        <a:ext cx="1219638" cy="812285"/>
      </dsp:txXfrm>
    </dsp:sp>
    <dsp:sp modelId="{6946B8E1-2E54-F441-893C-17CCAEC351F7}">
      <dsp:nvSpPr>
        <dsp:cNvPr id="0" name=""/>
        <dsp:cNvSpPr/>
      </dsp:nvSpPr>
      <dsp:spPr>
        <a:xfrm>
          <a:off x="2091727" y="68702"/>
          <a:ext cx="1020335" cy="680223"/>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Standby</a:t>
          </a:r>
          <a:endParaRPr lang="en-US" sz="1400" kern="1200" dirty="0"/>
        </a:p>
      </dsp:txBody>
      <dsp:txXfrm>
        <a:off x="2111650" y="88625"/>
        <a:ext cx="980489" cy="640377"/>
      </dsp:txXfrm>
    </dsp:sp>
    <dsp:sp modelId="{EE4349EE-0856-F34E-829C-8C366DB5971D}">
      <dsp:nvSpPr>
        <dsp:cNvPr id="0" name=""/>
        <dsp:cNvSpPr/>
      </dsp:nvSpPr>
      <dsp:spPr>
        <a:xfrm>
          <a:off x="1938677" y="748926"/>
          <a:ext cx="663218" cy="272089"/>
        </a:xfrm>
        <a:custGeom>
          <a:avLst/>
          <a:gdLst/>
          <a:ahLst/>
          <a:cxnLst/>
          <a:rect l="0" t="0" r="0" b="0"/>
          <a:pathLst>
            <a:path>
              <a:moveTo>
                <a:pt x="663218" y="0"/>
              </a:moveTo>
              <a:lnTo>
                <a:pt x="663218" y="136044"/>
              </a:lnTo>
              <a:lnTo>
                <a:pt x="0" y="136044"/>
              </a:lnTo>
              <a:lnTo>
                <a:pt x="0" y="272089"/>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2275AE8A-C6F4-6448-BF26-8F51AEA427DC}">
      <dsp:nvSpPr>
        <dsp:cNvPr id="0" name=""/>
        <dsp:cNvSpPr/>
      </dsp:nvSpPr>
      <dsp:spPr>
        <a:xfrm>
          <a:off x="1428509" y="1021015"/>
          <a:ext cx="1020335" cy="680223"/>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Scanner</a:t>
          </a:r>
          <a:endParaRPr lang="en-US" sz="1400" kern="1200" dirty="0"/>
        </a:p>
      </dsp:txBody>
      <dsp:txXfrm>
        <a:off x="1448432" y="1040938"/>
        <a:ext cx="980489" cy="640377"/>
      </dsp:txXfrm>
    </dsp:sp>
    <dsp:sp modelId="{F4F90588-112A-C048-9D36-F331B51FA655}">
      <dsp:nvSpPr>
        <dsp:cNvPr id="0" name=""/>
        <dsp:cNvSpPr/>
      </dsp:nvSpPr>
      <dsp:spPr>
        <a:xfrm>
          <a:off x="1892957" y="1701239"/>
          <a:ext cx="91440" cy="272089"/>
        </a:xfrm>
        <a:custGeom>
          <a:avLst/>
          <a:gdLst/>
          <a:ahLst/>
          <a:cxnLst/>
          <a:rect l="0" t="0" r="0" b="0"/>
          <a:pathLst>
            <a:path>
              <a:moveTo>
                <a:pt x="45720" y="0"/>
              </a:moveTo>
              <a:lnTo>
                <a:pt x="45720" y="272089"/>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0EC23D82-F880-3C43-A895-AF6F9DA5E1B1}">
      <dsp:nvSpPr>
        <dsp:cNvPr id="0" name=""/>
        <dsp:cNvSpPr/>
      </dsp:nvSpPr>
      <dsp:spPr>
        <a:xfrm>
          <a:off x="1428509" y="1973329"/>
          <a:ext cx="1020335" cy="680223"/>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Initiator</a:t>
          </a:r>
          <a:endParaRPr lang="en-US" sz="1400" kern="1200" dirty="0"/>
        </a:p>
      </dsp:txBody>
      <dsp:txXfrm>
        <a:off x="1448432" y="1993252"/>
        <a:ext cx="980489" cy="640377"/>
      </dsp:txXfrm>
    </dsp:sp>
    <dsp:sp modelId="{06C43D50-2449-3C4A-99B3-AB7CCFAC7708}">
      <dsp:nvSpPr>
        <dsp:cNvPr id="0" name=""/>
        <dsp:cNvSpPr/>
      </dsp:nvSpPr>
      <dsp:spPr>
        <a:xfrm>
          <a:off x="2601895" y="748926"/>
          <a:ext cx="663218" cy="272089"/>
        </a:xfrm>
        <a:custGeom>
          <a:avLst/>
          <a:gdLst/>
          <a:ahLst/>
          <a:cxnLst/>
          <a:rect l="0" t="0" r="0" b="0"/>
          <a:pathLst>
            <a:path>
              <a:moveTo>
                <a:pt x="0" y="0"/>
              </a:moveTo>
              <a:lnTo>
                <a:pt x="0" y="136044"/>
              </a:lnTo>
              <a:lnTo>
                <a:pt x="663218" y="136044"/>
              </a:lnTo>
              <a:lnTo>
                <a:pt x="663218" y="272089"/>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838C4B2C-939A-2146-8619-D1DC8D861992}">
      <dsp:nvSpPr>
        <dsp:cNvPr id="0" name=""/>
        <dsp:cNvSpPr/>
      </dsp:nvSpPr>
      <dsp:spPr>
        <a:xfrm>
          <a:off x="2754946" y="1021015"/>
          <a:ext cx="1020335" cy="680223"/>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Advertiser</a:t>
          </a:r>
          <a:endParaRPr lang="en-US" sz="1400" kern="1200" dirty="0"/>
        </a:p>
      </dsp:txBody>
      <dsp:txXfrm>
        <a:off x="2774869" y="1040938"/>
        <a:ext cx="980489" cy="640377"/>
      </dsp:txXfrm>
    </dsp:sp>
    <dsp:sp modelId="{A97780F1-1735-014A-A7D8-016ADDA8C933}">
      <dsp:nvSpPr>
        <dsp:cNvPr id="0" name=""/>
        <dsp:cNvSpPr/>
      </dsp:nvSpPr>
      <dsp:spPr>
        <a:xfrm>
          <a:off x="3219393" y="1701239"/>
          <a:ext cx="91440" cy="272089"/>
        </a:xfrm>
        <a:custGeom>
          <a:avLst/>
          <a:gdLst/>
          <a:ahLst/>
          <a:cxnLst/>
          <a:rect l="0" t="0" r="0" b="0"/>
          <a:pathLst>
            <a:path>
              <a:moveTo>
                <a:pt x="45720" y="0"/>
              </a:moveTo>
              <a:lnTo>
                <a:pt x="45720" y="272089"/>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2D433A36-7BC1-BB48-8600-62DC61F5159E}">
      <dsp:nvSpPr>
        <dsp:cNvPr id="0" name=""/>
        <dsp:cNvSpPr/>
      </dsp:nvSpPr>
      <dsp:spPr>
        <a:xfrm>
          <a:off x="2754946" y="1973329"/>
          <a:ext cx="1020335" cy="680223"/>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Responder</a:t>
          </a:r>
          <a:endParaRPr lang="en-US" sz="1400" kern="1200" dirty="0"/>
        </a:p>
      </dsp:txBody>
      <dsp:txXfrm>
        <a:off x="2774869" y="1993252"/>
        <a:ext cx="980489" cy="64037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BD23DB-A315-C14E-BE42-692D4BC2AB7F}">
      <dsp:nvSpPr>
        <dsp:cNvPr id="0" name=""/>
        <dsp:cNvSpPr/>
      </dsp:nvSpPr>
      <dsp:spPr>
        <a:xfrm>
          <a:off x="0" y="1897341"/>
          <a:ext cx="4065462" cy="812285"/>
        </a:xfrm>
        <a:prstGeom prst="roundRect">
          <a:avLst>
            <a:gd name="adj" fmla="val 10000"/>
          </a:avLst>
        </a:prstGeom>
        <a:solidFill>
          <a:srgbClr val="F8E5CC"/>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106680" tIns="106680" rIns="106680" bIns="106680" numCol="1" spcCol="1270" anchor="ctr" anchorCtr="0">
          <a:noAutofit/>
        </a:bodyPr>
        <a:lstStyle/>
        <a:p>
          <a:pPr lvl="0" algn="ctr" defTabSz="666750">
            <a:lnSpc>
              <a:spcPct val="90000"/>
            </a:lnSpc>
            <a:spcBef>
              <a:spcPct val="0"/>
            </a:spcBef>
            <a:spcAft>
              <a:spcPct val="35000"/>
            </a:spcAft>
          </a:pPr>
          <a:r>
            <a:rPr lang="en-US" sz="1500" kern="1200" dirty="0" smtClean="0"/>
            <a:t>Connection</a:t>
          </a:r>
          <a:endParaRPr lang="en-US" sz="1500" kern="1200" dirty="0"/>
        </a:p>
      </dsp:txBody>
      <dsp:txXfrm>
        <a:off x="0" y="1897341"/>
        <a:ext cx="1219638" cy="812285"/>
      </dsp:txXfrm>
    </dsp:sp>
    <dsp:sp modelId="{07AD29E8-83B7-4B4E-BB90-4BBABDF06A50}">
      <dsp:nvSpPr>
        <dsp:cNvPr id="0" name=""/>
        <dsp:cNvSpPr/>
      </dsp:nvSpPr>
      <dsp:spPr>
        <a:xfrm>
          <a:off x="0" y="949011"/>
          <a:ext cx="4065462" cy="812285"/>
        </a:xfrm>
        <a:prstGeom prst="roundRect">
          <a:avLst>
            <a:gd name="adj" fmla="val 10000"/>
          </a:avLst>
        </a:prstGeom>
        <a:solidFill>
          <a:schemeClr val="accent1">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106680" tIns="106680" rIns="106680" bIns="106680" numCol="1" spcCol="1270" anchor="ctr" anchorCtr="0">
          <a:noAutofit/>
        </a:bodyPr>
        <a:lstStyle/>
        <a:p>
          <a:pPr lvl="0" algn="ctr" defTabSz="666750">
            <a:lnSpc>
              <a:spcPct val="90000"/>
            </a:lnSpc>
            <a:spcBef>
              <a:spcPct val="0"/>
            </a:spcBef>
            <a:spcAft>
              <a:spcPct val="35000"/>
            </a:spcAft>
          </a:pPr>
          <a:r>
            <a:rPr lang="en-US" sz="1500" kern="1200" dirty="0" smtClean="0"/>
            <a:t>Device Discovery</a:t>
          </a:r>
          <a:endParaRPr lang="en-US" sz="1500" kern="1200" dirty="0"/>
        </a:p>
      </dsp:txBody>
      <dsp:txXfrm>
        <a:off x="0" y="949011"/>
        <a:ext cx="1219638" cy="812285"/>
      </dsp:txXfrm>
    </dsp:sp>
    <dsp:sp modelId="{66BA1389-58E4-DE40-9CB7-C5BA8D1A7A03}">
      <dsp:nvSpPr>
        <dsp:cNvPr id="0" name=""/>
        <dsp:cNvSpPr/>
      </dsp:nvSpPr>
      <dsp:spPr>
        <a:xfrm>
          <a:off x="0" y="680"/>
          <a:ext cx="4065462" cy="812285"/>
        </a:xfrm>
        <a:prstGeom prst="roundRect">
          <a:avLst>
            <a:gd name="adj" fmla="val 10000"/>
          </a:avLst>
        </a:prstGeom>
        <a:solidFill>
          <a:schemeClr val="accent1">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106680" tIns="106680" rIns="106680" bIns="106680" numCol="1" spcCol="1270" anchor="ctr" anchorCtr="0">
          <a:noAutofit/>
        </a:bodyPr>
        <a:lstStyle/>
        <a:p>
          <a:pPr lvl="0" algn="ctr" defTabSz="666750">
            <a:lnSpc>
              <a:spcPct val="90000"/>
            </a:lnSpc>
            <a:spcBef>
              <a:spcPct val="0"/>
            </a:spcBef>
            <a:spcAft>
              <a:spcPct val="35000"/>
            </a:spcAft>
          </a:pPr>
          <a:r>
            <a:rPr lang="en-US" sz="1500" kern="1200" dirty="0" smtClean="0"/>
            <a:t>Idle</a:t>
          </a:r>
          <a:endParaRPr lang="en-US" sz="1500" kern="1200" dirty="0"/>
        </a:p>
      </dsp:txBody>
      <dsp:txXfrm>
        <a:off x="0" y="680"/>
        <a:ext cx="1219638" cy="812285"/>
      </dsp:txXfrm>
    </dsp:sp>
    <dsp:sp modelId="{6946B8E1-2E54-F441-893C-17CCAEC351F7}">
      <dsp:nvSpPr>
        <dsp:cNvPr id="0" name=""/>
        <dsp:cNvSpPr/>
      </dsp:nvSpPr>
      <dsp:spPr>
        <a:xfrm>
          <a:off x="2091727" y="68702"/>
          <a:ext cx="1020335" cy="680223"/>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Standby</a:t>
          </a:r>
          <a:endParaRPr lang="en-US" sz="1400" kern="1200" dirty="0"/>
        </a:p>
      </dsp:txBody>
      <dsp:txXfrm>
        <a:off x="2111650" y="88625"/>
        <a:ext cx="980489" cy="640377"/>
      </dsp:txXfrm>
    </dsp:sp>
    <dsp:sp modelId="{EE4349EE-0856-F34E-829C-8C366DB5971D}">
      <dsp:nvSpPr>
        <dsp:cNvPr id="0" name=""/>
        <dsp:cNvSpPr/>
      </dsp:nvSpPr>
      <dsp:spPr>
        <a:xfrm>
          <a:off x="1938677" y="748926"/>
          <a:ext cx="663218" cy="272089"/>
        </a:xfrm>
        <a:custGeom>
          <a:avLst/>
          <a:gdLst/>
          <a:ahLst/>
          <a:cxnLst/>
          <a:rect l="0" t="0" r="0" b="0"/>
          <a:pathLst>
            <a:path>
              <a:moveTo>
                <a:pt x="663218" y="0"/>
              </a:moveTo>
              <a:lnTo>
                <a:pt x="663218" y="136044"/>
              </a:lnTo>
              <a:lnTo>
                <a:pt x="0" y="136044"/>
              </a:lnTo>
              <a:lnTo>
                <a:pt x="0" y="272089"/>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2275AE8A-C6F4-6448-BF26-8F51AEA427DC}">
      <dsp:nvSpPr>
        <dsp:cNvPr id="0" name=""/>
        <dsp:cNvSpPr/>
      </dsp:nvSpPr>
      <dsp:spPr>
        <a:xfrm>
          <a:off x="1428509" y="1021015"/>
          <a:ext cx="1020335" cy="680223"/>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Scanner</a:t>
          </a:r>
          <a:endParaRPr lang="en-US" sz="1400" kern="1200" dirty="0"/>
        </a:p>
      </dsp:txBody>
      <dsp:txXfrm>
        <a:off x="1448432" y="1040938"/>
        <a:ext cx="980489" cy="640377"/>
      </dsp:txXfrm>
    </dsp:sp>
    <dsp:sp modelId="{F4F90588-112A-C048-9D36-F331B51FA655}">
      <dsp:nvSpPr>
        <dsp:cNvPr id="0" name=""/>
        <dsp:cNvSpPr/>
      </dsp:nvSpPr>
      <dsp:spPr>
        <a:xfrm>
          <a:off x="1892957" y="1701239"/>
          <a:ext cx="91440" cy="272089"/>
        </a:xfrm>
        <a:custGeom>
          <a:avLst/>
          <a:gdLst/>
          <a:ahLst/>
          <a:cxnLst/>
          <a:rect l="0" t="0" r="0" b="0"/>
          <a:pathLst>
            <a:path>
              <a:moveTo>
                <a:pt x="45720" y="0"/>
              </a:moveTo>
              <a:lnTo>
                <a:pt x="45720" y="272089"/>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0EC23D82-F880-3C43-A895-AF6F9DA5E1B1}">
      <dsp:nvSpPr>
        <dsp:cNvPr id="0" name=""/>
        <dsp:cNvSpPr/>
      </dsp:nvSpPr>
      <dsp:spPr>
        <a:xfrm>
          <a:off x="1428509" y="1973329"/>
          <a:ext cx="1020335" cy="680223"/>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Initiator</a:t>
          </a:r>
          <a:endParaRPr lang="en-US" sz="1400" kern="1200" dirty="0"/>
        </a:p>
      </dsp:txBody>
      <dsp:txXfrm>
        <a:off x="1448432" y="1993252"/>
        <a:ext cx="980489" cy="640377"/>
      </dsp:txXfrm>
    </dsp:sp>
    <dsp:sp modelId="{06C43D50-2449-3C4A-99B3-AB7CCFAC7708}">
      <dsp:nvSpPr>
        <dsp:cNvPr id="0" name=""/>
        <dsp:cNvSpPr/>
      </dsp:nvSpPr>
      <dsp:spPr>
        <a:xfrm>
          <a:off x="2601895" y="748926"/>
          <a:ext cx="663218" cy="272089"/>
        </a:xfrm>
        <a:custGeom>
          <a:avLst/>
          <a:gdLst/>
          <a:ahLst/>
          <a:cxnLst/>
          <a:rect l="0" t="0" r="0" b="0"/>
          <a:pathLst>
            <a:path>
              <a:moveTo>
                <a:pt x="0" y="0"/>
              </a:moveTo>
              <a:lnTo>
                <a:pt x="0" y="136044"/>
              </a:lnTo>
              <a:lnTo>
                <a:pt x="663218" y="136044"/>
              </a:lnTo>
              <a:lnTo>
                <a:pt x="663218" y="272089"/>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838C4B2C-939A-2146-8619-D1DC8D861992}">
      <dsp:nvSpPr>
        <dsp:cNvPr id="0" name=""/>
        <dsp:cNvSpPr/>
      </dsp:nvSpPr>
      <dsp:spPr>
        <a:xfrm>
          <a:off x="2754946" y="1021015"/>
          <a:ext cx="1020335" cy="680223"/>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Advertiser</a:t>
          </a:r>
          <a:endParaRPr lang="en-US" sz="1400" kern="1200" dirty="0"/>
        </a:p>
      </dsp:txBody>
      <dsp:txXfrm>
        <a:off x="2774869" y="1040938"/>
        <a:ext cx="980489" cy="640377"/>
      </dsp:txXfrm>
    </dsp:sp>
    <dsp:sp modelId="{A97780F1-1735-014A-A7D8-016ADDA8C933}">
      <dsp:nvSpPr>
        <dsp:cNvPr id="0" name=""/>
        <dsp:cNvSpPr/>
      </dsp:nvSpPr>
      <dsp:spPr>
        <a:xfrm>
          <a:off x="3219393" y="1701239"/>
          <a:ext cx="91440" cy="272089"/>
        </a:xfrm>
        <a:custGeom>
          <a:avLst/>
          <a:gdLst/>
          <a:ahLst/>
          <a:cxnLst/>
          <a:rect l="0" t="0" r="0" b="0"/>
          <a:pathLst>
            <a:path>
              <a:moveTo>
                <a:pt x="45720" y="0"/>
              </a:moveTo>
              <a:lnTo>
                <a:pt x="45720" y="272089"/>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2D433A36-7BC1-BB48-8600-62DC61F5159E}">
      <dsp:nvSpPr>
        <dsp:cNvPr id="0" name=""/>
        <dsp:cNvSpPr/>
      </dsp:nvSpPr>
      <dsp:spPr>
        <a:xfrm>
          <a:off x="2754946" y="1973329"/>
          <a:ext cx="1020335" cy="680223"/>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Responder</a:t>
          </a:r>
          <a:endParaRPr lang="en-US" sz="1400" kern="1200" dirty="0"/>
        </a:p>
      </dsp:txBody>
      <dsp:txXfrm>
        <a:off x="2774869" y="1993252"/>
        <a:ext cx="980489" cy="64037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6.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7.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8.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a:endParaRPr/>
          </a:p>
        </p:txBody>
      </p:sp>
    </p:spTree>
    <p:extLst>
      <p:ext uri="{BB962C8B-B14F-4D97-AF65-F5344CB8AC3E}">
        <p14:creationId xmlns:p14="http://schemas.microsoft.com/office/powerpoint/2010/main" val="1723232696"/>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Shape 2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5" name="Shape 27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en-US" dirty="0" smtClean="0"/>
              <a:t>Nothing says it has to be so. A</a:t>
            </a:r>
            <a:r>
              <a:rPr lang="en-US" baseline="0" dirty="0" smtClean="0"/>
              <a:t> device can be what it wants when it wants.</a:t>
            </a:r>
            <a:endParaRPr lang="en-US" dirty="0"/>
          </a:p>
        </p:txBody>
      </p:sp>
    </p:spTree>
    <p:extLst>
      <p:ext uri="{BB962C8B-B14F-4D97-AF65-F5344CB8AC3E}">
        <p14:creationId xmlns:p14="http://schemas.microsoft.com/office/powerpoint/2010/main" val="31265235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en-US" dirty="0" smtClean="0"/>
              <a:t>In</a:t>
            </a:r>
            <a:r>
              <a:rPr lang="en-US" baseline="0" dirty="0" smtClean="0"/>
              <a:t> device discovery, the Central scans for peripherals, which are advertising their availability.</a:t>
            </a:r>
          </a:p>
        </p:txBody>
      </p:sp>
    </p:spTree>
    <p:extLst>
      <p:ext uri="{BB962C8B-B14F-4D97-AF65-F5344CB8AC3E}">
        <p14:creationId xmlns:p14="http://schemas.microsoft.com/office/powerpoint/2010/main" val="12159424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smtClean="0"/>
              <a:t>Advertise on up to 3 channels spaced to avoid the</a:t>
            </a:r>
            <a:r>
              <a:rPr lang="en-US" baseline="0" dirty="0" smtClean="0"/>
              <a:t> most used WiFi channels. </a:t>
            </a:r>
          </a:p>
          <a:p>
            <a:pPr>
              <a:buNone/>
            </a:pPr>
            <a:endParaRPr lang="en-US" baseline="0" dirty="0" smtClean="0"/>
          </a:p>
          <a:p>
            <a:pPr>
              <a:buNone/>
            </a:pPr>
            <a:r>
              <a:rPr lang="en-US" baseline="0" dirty="0" smtClean="0"/>
              <a:t>Usually set up to advertise on all three, hopping between them at prescribed intervals.</a:t>
            </a:r>
            <a:endParaRPr lang="en-US" dirty="0"/>
          </a:p>
        </p:txBody>
      </p:sp>
    </p:spTree>
    <p:extLst>
      <p:ext uri="{BB962C8B-B14F-4D97-AF65-F5344CB8AC3E}">
        <p14:creationId xmlns:p14="http://schemas.microsoft.com/office/powerpoint/2010/main" val="9809000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endParaRPr lang="en-US" dirty="0"/>
          </a:p>
        </p:txBody>
      </p:sp>
    </p:spTree>
    <p:extLst>
      <p:ext uri="{BB962C8B-B14F-4D97-AF65-F5344CB8AC3E}">
        <p14:creationId xmlns:p14="http://schemas.microsoft.com/office/powerpoint/2010/main" val="25332431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endParaRPr lang="en-US" dirty="0"/>
          </a:p>
        </p:txBody>
      </p:sp>
    </p:spTree>
    <p:extLst>
      <p:ext uri="{BB962C8B-B14F-4D97-AF65-F5344CB8AC3E}">
        <p14:creationId xmlns:p14="http://schemas.microsoft.com/office/powerpoint/2010/main" val="25332431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endParaRPr lang="en-US" dirty="0"/>
          </a:p>
        </p:txBody>
      </p:sp>
    </p:spTree>
    <p:extLst>
      <p:ext uri="{BB962C8B-B14F-4D97-AF65-F5344CB8AC3E}">
        <p14:creationId xmlns:p14="http://schemas.microsoft.com/office/powerpoint/2010/main" val="25332431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en-US" dirty="0" smtClean="0"/>
              <a:t>The Generic</a:t>
            </a:r>
            <a:r>
              <a:rPr lang="en-US" baseline="0" dirty="0" smtClean="0"/>
              <a:t> Attribute Profile is based on the Attribute Protocol, so best to start with it.</a:t>
            </a:r>
            <a:endParaRPr lang="en-US" dirty="0"/>
          </a:p>
        </p:txBody>
      </p:sp>
    </p:spTree>
    <p:extLst>
      <p:ext uri="{BB962C8B-B14F-4D97-AF65-F5344CB8AC3E}">
        <p14:creationId xmlns:p14="http://schemas.microsoft.com/office/powerpoint/2010/main" val="13244249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Shape 4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15" name="Shape 41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3"/>
        <p:cNvGrpSpPr/>
        <p:nvPr/>
      </p:nvGrpSpPr>
      <p:grpSpPr>
        <a:xfrm>
          <a:off x="0" y="0"/>
          <a:ext cx="0" cy="0"/>
          <a:chOff x="0" y="0"/>
          <a:chExt cx="0" cy="0"/>
        </a:xfrm>
      </p:grpSpPr>
      <p:sp>
        <p:nvSpPr>
          <p:cNvPr id="604" name="Shape 60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05" name="Shape 60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7"/>
        <p:cNvGrpSpPr/>
        <p:nvPr/>
      </p:nvGrpSpPr>
      <p:grpSpPr>
        <a:xfrm>
          <a:off x="0" y="0"/>
          <a:ext cx="0" cy="0"/>
          <a:chOff x="0" y="0"/>
          <a:chExt cx="0" cy="0"/>
        </a:xfrm>
      </p:grpSpPr>
      <p:sp>
        <p:nvSpPr>
          <p:cNvPr id="708" name="Shape 7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9" name="Shape 70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r>
              <a:rPr lang="en-GB"/>
              <a:t>Here are two examples that are pretty simple, but solve real world problems, and can be done using the tools we have here today.</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Shape 2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1" name="Shape 28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r>
              <a:rPr lang="en-GB"/>
              <a:t>signal processing signal processing signal processing signal processing signal processing signal processing ubiquitous IoT ubiquitous IoT ubiquitous IoT pervasive pervasive pervasive RF RF SDR SDR SDR SDR radiofrequency NMR MRI satellite imaging imaging mathematics programming programming Arduino Arduino Raspberry Pi Raspberry Pi Raspberry Pi Onion Photon Duo Electron Java C C++ ObjC Swift Java Linux Linux Linux OSX OSX iOS iOS iOS Android Android embedded Wifi 802.11 802.11 Bluetooth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Shape 2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3" name="Shape 29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Shape 2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8" name="Shape 29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Shape 3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4" name="Shape 30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r>
              <a:rPr lang="en-US" dirty="0" err="1" smtClean="0"/>
              <a:t>Findability</a:t>
            </a:r>
            <a:r>
              <a:rPr lang="en-US" baseline="0" dirty="0" smtClean="0"/>
              <a:t> applications </a:t>
            </a:r>
            <a:r>
              <a:rPr lang="mr-IN" baseline="0" dirty="0" smtClean="0"/>
              <a:t>–</a:t>
            </a:r>
            <a:r>
              <a:rPr lang="en-US" baseline="0" dirty="0" smtClean="0"/>
              <a:t> Tile</a:t>
            </a:r>
          </a:p>
          <a:p>
            <a:pPr marL="171450" indent="-171450"/>
            <a:r>
              <a:rPr lang="en-US" baseline="0" dirty="0" smtClean="0"/>
              <a:t>Beacons </a:t>
            </a:r>
            <a:r>
              <a:rPr lang="mr-IN" baseline="0" dirty="0" smtClean="0"/>
              <a:t>–</a:t>
            </a:r>
            <a:r>
              <a:rPr lang="en-US" baseline="0" dirty="0" smtClean="0"/>
              <a:t> provide a small amount of location-specific info</a:t>
            </a:r>
          </a:p>
          <a:p>
            <a:pPr marL="171450" indent="-171450"/>
            <a:endParaRPr lang="en-US" dirty="0"/>
          </a:p>
        </p:txBody>
      </p:sp>
    </p:spTree>
    <p:extLst>
      <p:ext uri="{BB962C8B-B14F-4D97-AF65-F5344CB8AC3E}">
        <p14:creationId xmlns:p14="http://schemas.microsoft.com/office/powerpoint/2010/main" val="25145987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smtClean="0"/>
              <a:t>Sure, could have shown all the previous</a:t>
            </a:r>
            <a:r>
              <a:rPr lang="en-US" baseline="0" dirty="0" smtClean="0"/>
              <a:t> slides more succinctly with a message sequence chart, but that’s boring and probably has too much detail.</a:t>
            </a:r>
          </a:p>
          <a:p>
            <a:pPr marL="0" indent="0">
              <a:buNone/>
            </a:pPr>
            <a:endParaRPr lang="en-US" baseline="0" dirty="0" smtClean="0"/>
          </a:p>
          <a:p>
            <a:pPr marL="0" indent="0">
              <a:buNone/>
            </a:pPr>
            <a:r>
              <a:rPr lang="en-US" baseline="0" dirty="0" smtClean="0"/>
              <a:t>That said, there are lots of great online resources including this one by Nordic Semiconductor, who make the very popular and capable </a:t>
            </a:r>
            <a:r>
              <a:rPr lang="en-US" baseline="0" dirty="0" err="1" smtClean="0"/>
              <a:t>nRF</a:t>
            </a:r>
            <a:r>
              <a:rPr lang="en-US" baseline="0" dirty="0" smtClean="0"/>
              <a:t> series of transceivers.</a:t>
            </a:r>
            <a:endParaRPr lang="en-US" dirty="0"/>
          </a:p>
        </p:txBody>
      </p:sp>
    </p:spTree>
    <p:extLst>
      <p:ext uri="{BB962C8B-B14F-4D97-AF65-F5344CB8AC3E}">
        <p14:creationId xmlns:p14="http://schemas.microsoft.com/office/powerpoint/2010/main" val="39485005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r>
              <a:rPr lang="en-US" dirty="0" smtClean="0"/>
              <a:t>Idle </a:t>
            </a:r>
            <a:r>
              <a:rPr lang="mr-IN" dirty="0" smtClean="0"/>
              <a:t>–</a:t>
            </a:r>
            <a:r>
              <a:rPr lang="en-US" dirty="0" smtClean="0"/>
              <a:t> standing by, Bluetooth</a:t>
            </a:r>
            <a:r>
              <a:rPr lang="en-US" baseline="0" dirty="0" smtClean="0"/>
              <a:t> may be turned on, but not active. May even be in a deep sleep state</a:t>
            </a:r>
          </a:p>
          <a:p>
            <a:pPr marL="171450" indent="-171450"/>
            <a:r>
              <a:rPr lang="en-US" baseline="0" dirty="0" smtClean="0"/>
              <a:t>Discovery </a:t>
            </a:r>
            <a:r>
              <a:rPr lang="mr-IN" baseline="0" dirty="0" smtClean="0"/>
              <a:t>–</a:t>
            </a:r>
            <a:r>
              <a:rPr lang="en-US" baseline="0" dirty="0" smtClean="0"/>
              <a:t> where peers find each other, by scanning, advertising, or alternating both</a:t>
            </a:r>
          </a:p>
          <a:p>
            <a:pPr marL="171450" indent="-171450"/>
            <a:r>
              <a:rPr lang="en-US" baseline="0" dirty="0" smtClean="0"/>
              <a:t>Connection </a:t>
            </a:r>
            <a:r>
              <a:rPr lang="mr-IN" baseline="0" dirty="0" smtClean="0"/>
              <a:t>–</a:t>
            </a:r>
            <a:r>
              <a:rPr lang="en-US" baseline="0" dirty="0" smtClean="0"/>
              <a:t> two peers have a mutual interest and connect to pass on or exchange data</a:t>
            </a:r>
            <a:endParaRPr lang="en-US" dirty="0"/>
          </a:p>
        </p:txBody>
      </p:sp>
    </p:spTree>
    <p:extLst>
      <p:ext uri="{BB962C8B-B14F-4D97-AF65-F5344CB8AC3E}">
        <p14:creationId xmlns:p14="http://schemas.microsoft.com/office/powerpoint/2010/main" val="42507351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en-US" dirty="0" smtClean="0"/>
              <a:t>We</a:t>
            </a:r>
            <a:r>
              <a:rPr lang="en-US" baseline="0" dirty="0" smtClean="0"/>
              <a:t> tend to think of the peripheral as the less capable device, but</a:t>
            </a:r>
            <a:endParaRPr lang="en-US" dirty="0"/>
          </a:p>
        </p:txBody>
      </p:sp>
    </p:spTree>
    <p:extLst>
      <p:ext uri="{BB962C8B-B14F-4D97-AF65-F5344CB8AC3E}">
        <p14:creationId xmlns:p14="http://schemas.microsoft.com/office/powerpoint/2010/main" val="7918996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bg>
      <p:bgPr>
        <a:solidFill>
          <a:schemeClr val="accent3"/>
        </a:solidFill>
        <a:effectLst/>
      </p:bgPr>
    </p:bg>
    <p:spTree>
      <p:nvGrpSpPr>
        <p:cNvPr id="1" name="Shape 9"/>
        <p:cNvGrpSpPr/>
        <p:nvPr/>
      </p:nvGrpSpPr>
      <p:grpSpPr>
        <a:xfrm>
          <a:off x="0" y="0"/>
          <a:ext cx="0" cy="0"/>
          <a:chOff x="0" y="0"/>
          <a:chExt cx="0" cy="0"/>
        </a:xfrm>
      </p:grpSpPr>
      <p:grpSp>
        <p:nvGrpSpPr>
          <p:cNvPr id="10" name="Shape 10"/>
          <p:cNvGrpSpPr/>
          <p:nvPr/>
        </p:nvGrpSpPr>
        <p:grpSpPr>
          <a:xfrm>
            <a:off x="7343003" y="3409675"/>
            <a:ext cx="1691422" cy="1732548"/>
            <a:chOff x="7343003" y="3409675"/>
            <a:chExt cx="1691422" cy="1732548"/>
          </a:xfrm>
        </p:grpSpPr>
        <p:grpSp>
          <p:nvGrpSpPr>
            <p:cNvPr id="11" name="Shape 11"/>
            <p:cNvGrpSpPr/>
            <p:nvPr/>
          </p:nvGrpSpPr>
          <p:grpSpPr>
            <a:xfrm>
              <a:off x="7343003" y="4453711"/>
              <a:ext cx="316800" cy="688513"/>
              <a:chOff x="7343003" y="4453711"/>
              <a:chExt cx="316800" cy="688513"/>
            </a:xfrm>
          </p:grpSpPr>
          <p:sp>
            <p:nvSpPr>
              <p:cNvPr id="12" name="Shape 1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wrap="square" lIns="91425" tIns="91425" rIns="91425" bIns="91425" anchor="ctr" anchorCtr="0">
                <a:noAutofit/>
              </a:bodyPr>
              <a:lstStyle/>
              <a:p>
                <a:pPr lvl="0">
                  <a:spcBef>
                    <a:spcPts val="0"/>
                  </a:spcBef>
                  <a:buNone/>
                </a:pPr>
                <a:endParaRPr/>
              </a:p>
            </p:txBody>
          </p:sp>
          <p:sp>
            <p:nvSpPr>
              <p:cNvPr id="13" name="Shape 13"/>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wrap="square" lIns="91425" tIns="91425" rIns="91425" bIns="91425" anchor="ctr" anchorCtr="0">
                <a:noAutofit/>
              </a:bodyPr>
              <a:lstStyle/>
              <a:p>
                <a:pPr lvl="0">
                  <a:spcBef>
                    <a:spcPts val="0"/>
                  </a:spcBef>
                  <a:buNone/>
                </a:pPr>
                <a:endParaRPr/>
              </a:p>
            </p:txBody>
          </p:sp>
        </p:grpSp>
        <p:grpSp>
          <p:nvGrpSpPr>
            <p:cNvPr id="14" name="Shape 14"/>
            <p:cNvGrpSpPr/>
            <p:nvPr/>
          </p:nvGrpSpPr>
          <p:grpSpPr>
            <a:xfrm>
              <a:off x="7801210" y="4105700"/>
              <a:ext cx="316800" cy="1036523"/>
              <a:chOff x="7801210" y="4105700"/>
              <a:chExt cx="316800" cy="1036523"/>
            </a:xfrm>
          </p:grpSpPr>
          <p:sp>
            <p:nvSpPr>
              <p:cNvPr id="15" name="Shape 15"/>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wrap="square" lIns="91425" tIns="91425" rIns="91425" bIns="91425" anchor="ctr" anchorCtr="0">
                <a:noAutofit/>
              </a:bodyPr>
              <a:lstStyle/>
              <a:p>
                <a:pPr lvl="0">
                  <a:spcBef>
                    <a:spcPts val="0"/>
                  </a:spcBef>
                  <a:buNone/>
                </a:pPr>
                <a:endParaRPr/>
              </a:p>
            </p:txBody>
          </p:sp>
          <p:sp>
            <p:nvSpPr>
              <p:cNvPr id="16" name="Shape 16"/>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wrap="square" lIns="91425" tIns="91425" rIns="91425" bIns="91425" anchor="ctr" anchorCtr="0">
                <a:noAutofit/>
              </a:bodyPr>
              <a:lstStyle/>
              <a:p>
                <a:pPr lvl="0">
                  <a:spcBef>
                    <a:spcPts val="0"/>
                  </a:spcBef>
                  <a:buNone/>
                </a:pPr>
                <a:endParaRPr/>
              </a:p>
            </p:txBody>
          </p:sp>
          <p:sp>
            <p:nvSpPr>
              <p:cNvPr id="17" name="Shape 17"/>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wrap="square" lIns="91425" tIns="91425" rIns="91425" bIns="91425" anchor="ctr" anchorCtr="0">
                <a:noAutofit/>
              </a:bodyPr>
              <a:lstStyle/>
              <a:p>
                <a:pPr lvl="0">
                  <a:spcBef>
                    <a:spcPts val="0"/>
                  </a:spcBef>
                  <a:buNone/>
                </a:pPr>
                <a:endParaRPr/>
              </a:p>
            </p:txBody>
          </p:sp>
        </p:grpSp>
        <p:grpSp>
          <p:nvGrpSpPr>
            <p:cNvPr id="18" name="Shape 18"/>
            <p:cNvGrpSpPr/>
            <p:nvPr/>
          </p:nvGrpSpPr>
          <p:grpSpPr>
            <a:xfrm>
              <a:off x="8259418" y="3757688"/>
              <a:ext cx="316800" cy="1384535"/>
              <a:chOff x="8259418" y="3757688"/>
              <a:chExt cx="316800" cy="1384535"/>
            </a:xfrm>
          </p:grpSpPr>
          <p:sp>
            <p:nvSpPr>
              <p:cNvPr id="19" name="Shape 19"/>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wrap="square" lIns="91425" tIns="91425" rIns="91425" bIns="91425" anchor="ctr" anchorCtr="0">
                <a:noAutofit/>
              </a:bodyPr>
              <a:lstStyle/>
              <a:p>
                <a:pPr lvl="0">
                  <a:spcBef>
                    <a:spcPts val="0"/>
                  </a:spcBef>
                  <a:buNone/>
                </a:pPr>
                <a:endParaRPr/>
              </a:p>
            </p:txBody>
          </p:sp>
          <p:sp>
            <p:nvSpPr>
              <p:cNvPr id="20" name="Shape 20"/>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wrap="square" lIns="91425" tIns="91425" rIns="91425" bIns="91425" anchor="ctr" anchorCtr="0">
                <a:noAutofit/>
              </a:bodyPr>
              <a:lstStyle/>
              <a:p>
                <a:pPr lvl="0">
                  <a:spcBef>
                    <a:spcPts val="0"/>
                  </a:spcBef>
                  <a:buNone/>
                </a:pPr>
                <a:endParaRPr/>
              </a:p>
            </p:txBody>
          </p:sp>
          <p:sp>
            <p:nvSpPr>
              <p:cNvPr id="21" name="Shape 21"/>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wrap="square" lIns="91425" tIns="91425" rIns="91425" bIns="91425" anchor="ctr" anchorCtr="0">
                <a:noAutofit/>
              </a:bodyPr>
              <a:lstStyle/>
              <a:p>
                <a:pPr lvl="0">
                  <a:spcBef>
                    <a:spcPts val="0"/>
                  </a:spcBef>
                  <a:buNone/>
                </a:pPr>
                <a:endParaRPr/>
              </a:p>
            </p:txBody>
          </p:sp>
          <p:sp>
            <p:nvSpPr>
              <p:cNvPr id="22" name="Shape 2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wrap="square" lIns="91425" tIns="91425" rIns="91425" bIns="91425" anchor="ctr" anchorCtr="0">
                <a:noAutofit/>
              </a:bodyPr>
              <a:lstStyle/>
              <a:p>
                <a:pPr lvl="0">
                  <a:spcBef>
                    <a:spcPts val="0"/>
                  </a:spcBef>
                  <a:buNone/>
                </a:pPr>
                <a:endParaRPr/>
              </a:p>
            </p:txBody>
          </p:sp>
        </p:grpSp>
        <p:grpSp>
          <p:nvGrpSpPr>
            <p:cNvPr id="23" name="Shape 23"/>
            <p:cNvGrpSpPr/>
            <p:nvPr/>
          </p:nvGrpSpPr>
          <p:grpSpPr>
            <a:xfrm>
              <a:off x="8717625" y="3409675"/>
              <a:ext cx="316800" cy="1732548"/>
              <a:chOff x="8717625" y="3409675"/>
              <a:chExt cx="316800" cy="1732548"/>
            </a:xfrm>
          </p:grpSpPr>
          <p:sp>
            <p:nvSpPr>
              <p:cNvPr id="24" name="Shape 24"/>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wrap="square" lIns="91425" tIns="91425" rIns="91425" bIns="91425" anchor="ctr" anchorCtr="0">
                <a:noAutofit/>
              </a:bodyPr>
              <a:lstStyle/>
              <a:p>
                <a:pPr lvl="0">
                  <a:spcBef>
                    <a:spcPts val="0"/>
                  </a:spcBef>
                  <a:buNone/>
                </a:pPr>
                <a:endParaRPr/>
              </a:p>
            </p:txBody>
          </p:sp>
          <p:sp>
            <p:nvSpPr>
              <p:cNvPr id="25" name="Shape 25"/>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wrap="square" lIns="91425" tIns="91425" rIns="91425" bIns="91425" anchor="ctr" anchorCtr="0">
                <a:noAutofit/>
              </a:bodyPr>
              <a:lstStyle/>
              <a:p>
                <a:pPr lvl="0">
                  <a:spcBef>
                    <a:spcPts val="0"/>
                  </a:spcBef>
                  <a:buNone/>
                </a:pPr>
                <a:endParaRPr/>
              </a:p>
            </p:txBody>
          </p:sp>
          <p:sp>
            <p:nvSpPr>
              <p:cNvPr id="26" name="Shape 26"/>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wrap="square" lIns="91425" tIns="91425" rIns="91425" bIns="91425" anchor="ctr" anchorCtr="0">
                <a:noAutofit/>
              </a:bodyPr>
              <a:lstStyle/>
              <a:p>
                <a:pPr lvl="0">
                  <a:spcBef>
                    <a:spcPts val="0"/>
                  </a:spcBef>
                  <a:buNone/>
                </a:pPr>
                <a:endParaRPr/>
              </a:p>
            </p:txBody>
          </p:sp>
          <p:sp>
            <p:nvSpPr>
              <p:cNvPr id="27" name="Shape 27"/>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wrap="square" lIns="91425" tIns="91425" rIns="91425" bIns="91425" anchor="ctr" anchorCtr="0">
                <a:noAutofit/>
              </a:bodyPr>
              <a:lstStyle/>
              <a:p>
                <a:pPr lvl="0">
                  <a:spcBef>
                    <a:spcPts val="0"/>
                  </a:spcBef>
                  <a:buNone/>
                </a:pPr>
                <a:endParaRPr/>
              </a:p>
            </p:txBody>
          </p:sp>
          <p:sp>
            <p:nvSpPr>
              <p:cNvPr id="28" name="Shape 28"/>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wrap="square" lIns="91425" tIns="91425" rIns="91425" bIns="91425" anchor="ctr" anchorCtr="0">
                <a:noAutofit/>
              </a:bodyPr>
              <a:lstStyle/>
              <a:p>
                <a:pPr lvl="0">
                  <a:spcBef>
                    <a:spcPts val="0"/>
                  </a:spcBef>
                  <a:buNone/>
                </a:pPr>
                <a:endParaRPr/>
              </a:p>
            </p:txBody>
          </p:sp>
        </p:grpSp>
      </p:grpSp>
      <p:grpSp>
        <p:nvGrpSpPr>
          <p:cNvPr id="29" name="Shape 29"/>
          <p:cNvGrpSpPr/>
          <p:nvPr/>
        </p:nvGrpSpPr>
        <p:grpSpPr>
          <a:xfrm>
            <a:off x="5043503" y="0"/>
            <a:ext cx="3814072" cy="3839102"/>
            <a:chOff x="5043503" y="0"/>
            <a:chExt cx="3814072" cy="3839102"/>
          </a:xfrm>
        </p:grpSpPr>
        <p:sp>
          <p:nvSpPr>
            <p:cNvPr id="30" name="Shape 30"/>
            <p:cNvSpPr/>
            <p:nvPr/>
          </p:nvSpPr>
          <p:spPr>
            <a:xfrm>
              <a:off x="8460975" y="1817775"/>
              <a:ext cx="396600" cy="396600"/>
            </a:xfrm>
            <a:prstGeom prst="ellipse">
              <a:avLst/>
            </a:prstGeom>
            <a:solidFill>
              <a:schemeClr val="lt1">
                <a:alpha val="9410"/>
              </a:schemeClr>
            </a:solidFill>
            <a:ln>
              <a:noFill/>
            </a:ln>
          </p:spPr>
          <p:txBody>
            <a:bodyPr wrap="square" lIns="91425" tIns="91425" rIns="91425" bIns="91425" anchor="ctr" anchorCtr="0">
              <a:noAutofit/>
            </a:bodyPr>
            <a:lstStyle/>
            <a:p>
              <a:pPr lvl="0">
                <a:spcBef>
                  <a:spcPts val="0"/>
                </a:spcBef>
                <a:buNone/>
              </a:pPr>
              <a:endParaRPr/>
            </a:p>
          </p:txBody>
        </p:sp>
        <p:sp>
          <p:nvSpPr>
            <p:cNvPr id="31" name="Shape 31"/>
            <p:cNvSpPr/>
            <p:nvPr/>
          </p:nvSpPr>
          <p:spPr>
            <a:xfrm rot="-9830444">
              <a:off x="6469759" y="3480728"/>
              <a:ext cx="320148" cy="320148"/>
            </a:xfrm>
            <a:prstGeom prst="ellipse">
              <a:avLst/>
            </a:prstGeom>
            <a:solidFill>
              <a:schemeClr val="lt1">
                <a:alpha val="9410"/>
              </a:schemeClr>
            </a:solidFill>
            <a:ln>
              <a:noFill/>
            </a:ln>
          </p:spPr>
          <p:txBody>
            <a:bodyPr wrap="square" lIns="91425" tIns="91425" rIns="91425" bIns="91425" anchor="ctr" anchorCtr="0">
              <a:noAutofit/>
            </a:bodyPr>
            <a:lstStyle/>
            <a:p>
              <a:pPr lvl="0">
                <a:spcBef>
                  <a:spcPts val="0"/>
                </a:spcBef>
                <a:buNone/>
              </a:pPr>
              <a:endParaRPr/>
            </a:p>
          </p:txBody>
        </p:sp>
        <p:grpSp>
          <p:nvGrpSpPr>
            <p:cNvPr id="32" name="Shape 32"/>
            <p:cNvGrpSpPr/>
            <p:nvPr/>
          </p:nvGrpSpPr>
          <p:grpSpPr>
            <a:xfrm>
              <a:off x="7647812" y="2704283"/>
              <a:ext cx="635219" cy="635219"/>
              <a:chOff x="6725724" y="2701260"/>
              <a:chExt cx="1208101" cy="1208100"/>
            </a:xfrm>
          </p:grpSpPr>
          <p:sp>
            <p:nvSpPr>
              <p:cNvPr id="33" name="Shape 33"/>
              <p:cNvSpPr/>
              <p:nvPr/>
            </p:nvSpPr>
            <p:spPr>
              <a:xfrm rot="5400000">
                <a:off x="6725725" y="2701260"/>
                <a:ext cx="1208100" cy="1208100"/>
              </a:xfrm>
              <a:prstGeom prst="ellipse">
                <a:avLst/>
              </a:prstGeom>
              <a:solidFill>
                <a:schemeClr val="lt1">
                  <a:alpha val="9410"/>
                </a:schemeClr>
              </a:solidFill>
              <a:ln>
                <a:noFill/>
              </a:ln>
            </p:spPr>
            <p:txBody>
              <a:bodyPr wrap="square" lIns="91425" tIns="91425" rIns="91425" bIns="91425" anchor="ctr" anchorCtr="0">
                <a:noAutofit/>
              </a:bodyPr>
              <a:lstStyle/>
              <a:p>
                <a:pPr lvl="0">
                  <a:spcBef>
                    <a:spcPts val="0"/>
                  </a:spcBef>
                  <a:buNone/>
                </a:pPr>
                <a:endParaRPr/>
              </a:p>
            </p:txBody>
          </p:sp>
          <p:sp>
            <p:nvSpPr>
              <p:cNvPr id="34" name="Shape 34"/>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wrap="square" lIns="91425" tIns="91425" rIns="91425" bIns="91425" anchor="ctr" anchorCtr="0">
                <a:noAutofit/>
              </a:bodyPr>
              <a:lstStyle/>
              <a:p>
                <a:pPr lvl="0">
                  <a:spcBef>
                    <a:spcPts val="0"/>
                  </a:spcBef>
                  <a:buNone/>
                </a:pPr>
                <a:endParaRPr/>
              </a:p>
            </p:txBody>
          </p:sp>
          <p:sp>
            <p:nvSpPr>
              <p:cNvPr id="35" name="Shape 35"/>
              <p:cNvSpPr/>
              <p:nvPr/>
            </p:nvSpPr>
            <p:spPr>
              <a:xfrm rot="5400000">
                <a:off x="6954988" y="2930398"/>
                <a:ext cx="749700" cy="749700"/>
              </a:xfrm>
              <a:prstGeom prst="ellipse">
                <a:avLst/>
              </a:prstGeom>
              <a:solidFill>
                <a:schemeClr val="lt1">
                  <a:alpha val="9410"/>
                </a:schemeClr>
              </a:solidFill>
              <a:ln>
                <a:noFill/>
              </a:ln>
            </p:spPr>
            <p:txBody>
              <a:bodyPr wrap="square" lIns="91425" tIns="91425" rIns="91425" bIns="91425" anchor="ctr" anchorCtr="0">
                <a:noAutofit/>
              </a:bodyPr>
              <a:lstStyle/>
              <a:p>
                <a:pPr lvl="0">
                  <a:spcBef>
                    <a:spcPts val="0"/>
                  </a:spcBef>
                  <a:buNone/>
                </a:pPr>
                <a:endParaRPr/>
              </a:p>
            </p:txBody>
          </p:sp>
        </p:grpSp>
        <p:sp>
          <p:nvSpPr>
            <p:cNvPr id="36" name="Shape 36"/>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wrap="square" lIns="91425" tIns="91425" rIns="91425" bIns="91425" anchor="ctr" anchorCtr="0">
              <a:noAutofit/>
            </a:bodyPr>
            <a:lstStyle/>
            <a:p>
              <a:pPr lvl="0">
                <a:spcBef>
                  <a:spcPts val="0"/>
                </a:spcBef>
                <a:buNone/>
              </a:pPr>
              <a:endParaRPr/>
            </a:p>
          </p:txBody>
        </p:sp>
        <p:grpSp>
          <p:nvGrpSpPr>
            <p:cNvPr id="37" name="Shape 37"/>
            <p:cNvGrpSpPr/>
            <p:nvPr/>
          </p:nvGrpSpPr>
          <p:grpSpPr>
            <a:xfrm>
              <a:off x="7952720" y="179238"/>
              <a:ext cx="873165" cy="873003"/>
              <a:chOff x="7754428" y="208725"/>
              <a:chExt cx="541800" cy="541800"/>
            </a:xfrm>
          </p:grpSpPr>
          <p:sp>
            <p:nvSpPr>
              <p:cNvPr id="38" name="Shape 38"/>
              <p:cNvSpPr/>
              <p:nvPr/>
            </p:nvSpPr>
            <p:spPr>
              <a:xfrm rot="-8647347">
                <a:off x="7831319" y="285616"/>
                <a:ext cx="388018" cy="388018"/>
              </a:xfrm>
              <a:prstGeom prst="ellipse">
                <a:avLst/>
              </a:prstGeom>
              <a:solidFill>
                <a:schemeClr val="lt1">
                  <a:alpha val="9410"/>
                </a:schemeClr>
              </a:solidFill>
              <a:ln>
                <a:noFill/>
              </a:ln>
            </p:spPr>
            <p:txBody>
              <a:bodyPr wrap="square" lIns="91425" tIns="91425" rIns="91425" bIns="91425" anchor="ctr" anchorCtr="0">
                <a:noAutofit/>
              </a:bodyPr>
              <a:lstStyle/>
              <a:p>
                <a:pPr lvl="0">
                  <a:spcBef>
                    <a:spcPts val="0"/>
                  </a:spcBef>
                  <a:buNone/>
                </a:pPr>
                <a:endParaRPr/>
              </a:p>
            </p:txBody>
          </p:sp>
          <p:sp>
            <p:nvSpPr>
              <p:cNvPr id="39" name="Shape 39"/>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wrap="square" lIns="91425" tIns="91425" rIns="91425" bIns="91425" anchor="ctr" anchorCtr="0">
                <a:noAutofit/>
              </a:bodyPr>
              <a:lstStyle/>
              <a:p>
                <a:pPr lvl="0">
                  <a:spcBef>
                    <a:spcPts val="0"/>
                  </a:spcBef>
                  <a:buNone/>
                </a:pPr>
                <a:endParaRPr/>
              </a:p>
            </p:txBody>
          </p:sp>
        </p:grpSp>
        <p:sp>
          <p:nvSpPr>
            <p:cNvPr id="40" name="Shape 40"/>
            <p:cNvSpPr/>
            <p:nvPr/>
          </p:nvSpPr>
          <p:spPr>
            <a:xfrm>
              <a:off x="5399840" y="356365"/>
              <a:ext cx="2577000" cy="2577000"/>
            </a:xfrm>
            <a:prstGeom prst="ellipse">
              <a:avLst/>
            </a:prstGeom>
            <a:solidFill>
              <a:schemeClr val="lt1">
                <a:alpha val="9410"/>
              </a:schemeClr>
            </a:solidFill>
            <a:ln>
              <a:noFill/>
            </a:ln>
          </p:spPr>
          <p:txBody>
            <a:bodyPr wrap="square" lIns="91425" tIns="91425" rIns="91425" bIns="91425" anchor="ctr" anchorCtr="0">
              <a:noAutofit/>
            </a:bodyPr>
            <a:lstStyle/>
            <a:p>
              <a:pPr lvl="0">
                <a:spcBef>
                  <a:spcPts val="0"/>
                </a:spcBef>
                <a:buNone/>
              </a:pPr>
              <a:endParaRPr/>
            </a:p>
          </p:txBody>
        </p:sp>
        <p:sp>
          <p:nvSpPr>
            <p:cNvPr id="41" name="Shape 41"/>
            <p:cNvSpPr/>
            <p:nvPr/>
          </p:nvSpPr>
          <p:spPr>
            <a:xfrm rot="2043858">
              <a:off x="5503813" y="460310"/>
              <a:ext cx="2369480" cy="2369480"/>
            </a:xfrm>
            <a:prstGeom prst="ellipse">
              <a:avLst/>
            </a:prstGeom>
            <a:solidFill>
              <a:schemeClr val="lt1">
                <a:alpha val="9410"/>
              </a:schemeClr>
            </a:solidFill>
            <a:ln>
              <a:noFill/>
            </a:ln>
          </p:spPr>
          <p:txBody>
            <a:bodyPr wrap="square" lIns="91425" tIns="91425" rIns="91425" bIns="91425" anchor="ctr" anchorCtr="0">
              <a:noAutofit/>
            </a:bodyPr>
            <a:lstStyle/>
            <a:p>
              <a:pPr lvl="0">
                <a:spcBef>
                  <a:spcPts val="0"/>
                </a:spcBef>
                <a:buNone/>
              </a:pPr>
              <a:endParaRPr/>
            </a:p>
          </p:txBody>
        </p:sp>
        <p:sp>
          <p:nvSpPr>
            <p:cNvPr id="42" name="Shape 4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wrap="square" lIns="91425" tIns="91425" rIns="91425" bIns="91425" anchor="ctr" anchorCtr="0">
              <a:noAutofit/>
            </a:bodyPr>
            <a:lstStyle/>
            <a:p>
              <a:pPr lvl="0">
                <a:spcBef>
                  <a:spcPts val="0"/>
                </a:spcBef>
                <a:buNone/>
              </a:pPr>
              <a:endParaRPr/>
            </a:p>
          </p:txBody>
        </p:sp>
        <p:sp>
          <p:nvSpPr>
            <p:cNvPr id="43" name="Shape 43"/>
            <p:cNvSpPr/>
            <p:nvPr/>
          </p:nvSpPr>
          <p:spPr>
            <a:xfrm rot="2044777">
              <a:off x="5911449" y="867729"/>
              <a:ext cx="1554223" cy="1554223"/>
            </a:xfrm>
            <a:prstGeom prst="ellipse">
              <a:avLst/>
            </a:prstGeom>
            <a:solidFill>
              <a:schemeClr val="accent3"/>
            </a:solidFill>
            <a:ln>
              <a:noFill/>
            </a:ln>
          </p:spPr>
          <p:txBody>
            <a:bodyPr wrap="square" lIns="91425" tIns="91425" rIns="91425" bIns="91425" anchor="ctr" anchorCtr="0">
              <a:noAutofit/>
            </a:bodyPr>
            <a:lstStyle/>
            <a:p>
              <a:pPr lvl="0">
                <a:spcBef>
                  <a:spcPts val="0"/>
                </a:spcBef>
                <a:buNone/>
              </a:pPr>
              <a:endParaRPr/>
            </a:p>
          </p:txBody>
        </p:sp>
        <p:sp>
          <p:nvSpPr>
            <p:cNvPr id="44" name="Shape 44"/>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wrap="square" lIns="91425" tIns="91425" rIns="91425" bIns="91425" anchor="ctr" anchorCtr="0">
              <a:noAutofit/>
            </a:bodyPr>
            <a:lstStyle/>
            <a:p>
              <a:pPr lvl="0">
                <a:spcBef>
                  <a:spcPts val="0"/>
                </a:spcBef>
                <a:buNone/>
              </a:pPr>
              <a:endParaRPr/>
            </a:p>
          </p:txBody>
        </p:sp>
        <p:sp>
          <p:nvSpPr>
            <p:cNvPr id="45" name="Shape 45"/>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wrap="square" lIns="91425" tIns="91425" rIns="91425" bIns="91425" anchor="ctr" anchorCtr="0">
              <a:noAutofit/>
            </a:bodyPr>
            <a:lstStyle/>
            <a:p>
              <a:pPr lvl="0">
                <a:spcBef>
                  <a:spcPts val="0"/>
                </a:spcBef>
                <a:buNone/>
              </a:pPr>
              <a:endParaRPr/>
            </a:p>
          </p:txBody>
        </p:sp>
      </p:grpSp>
      <p:sp>
        <p:nvSpPr>
          <p:cNvPr id="46" name="Shape 46"/>
          <p:cNvSpPr txBox="1">
            <a:spLocks noGrp="1"/>
          </p:cNvSpPr>
          <p:nvPr>
            <p:ph type="ctrTitle"/>
          </p:nvPr>
        </p:nvSpPr>
        <p:spPr>
          <a:xfrm>
            <a:off x="824000" y="1613813"/>
            <a:ext cx="4255500" cy="1872900"/>
          </a:xfrm>
          <a:prstGeom prst="rect">
            <a:avLst/>
          </a:prstGeom>
        </p:spPr>
        <p:txBody>
          <a:bodyPr wrap="square" lIns="91425" tIns="91425" rIns="91425" bIns="91425" anchor="ctr" anchorCtr="0"/>
          <a:lstStyle>
            <a:lvl1pPr lvl="0">
              <a:spcBef>
                <a:spcPts val="0"/>
              </a:spcBef>
              <a:buClr>
                <a:schemeClr val="lt1"/>
              </a:buClr>
              <a:buSzPct val="100000"/>
              <a:defRPr sz="3600">
                <a:solidFill>
                  <a:schemeClr val="lt1"/>
                </a:solidFill>
              </a:defRPr>
            </a:lvl1pPr>
            <a:lvl2pPr lvl="1">
              <a:spcBef>
                <a:spcPts val="0"/>
              </a:spcBef>
              <a:buClr>
                <a:schemeClr val="lt1"/>
              </a:buClr>
              <a:buSzPct val="100000"/>
              <a:defRPr sz="3600">
                <a:solidFill>
                  <a:schemeClr val="lt1"/>
                </a:solidFill>
              </a:defRPr>
            </a:lvl2pPr>
            <a:lvl3pPr lvl="2">
              <a:spcBef>
                <a:spcPts val="0"/>
              </a:spcBef>
              <a:buClr>
                <a:schemeClr val="lt1"/>
              </a:buClr>
              <a:buSzPct val="100000"/>
              <a:defRPr sz="3600">
                <a:solidFill>
                  <a:schemeClr val="lt1"/>
                </a:solidFill>
              </a:defRPr>
            </a:lvl3pPr>
            <a:lvl4pPr lvl="3">
              <a:spcBef>
                <a:spcPts val="0"/>
              </a:spcBef>
              <a:buClr>
                <a:schemeClr val="lt1"/>
              </a:buClr>
              <a:buSzPct val="100000"/>
              <a:defRPr sz="3600">
                <a:solidFill>
                  <a:schemeClr val="lt1"/>
                </a:solidFill>
              </a:defRPr>
            </a:lvl4pPr>
            <a:lvl5pPr lvl="4">
              <a:spcBef>
                <a:spcPts val="0"/>
              </a:spcBef>
              <a:buClr>
                <a:schemeClr val="lt1"/>
              </a:buClr>
              <a:buSzPct val="100000"/>
              <a:defRPr sz="3600">
                <a:solidFill>
                  <a:schemeClr val="lt1"/>
                </a:solidFill>
              </a:defRPr>
            </a:lvl5pPr>
            <a:lvl6pPr lvl="5">
              <a:spcBef>
                <a:spcPts val="0"/>
              </a:spcBef>
              <a:buClr>
                <a:schemeClr val="lt1"/>
              </a:buClr>
              <a:buSzPct val="100000"/>
              <a:defRPr sz="3600">
                <a:solidFill>
                  <a:schemeClr val="lt1"/>
                </a:solidFill>
              </a:defRPr>
            </a:lvl6pPr>
            <a:lvl7pPr lvl="6">
              <a:spcBef>
                <a:spcPts val="0"/>
              </a:spcBef>
              <a:buClr>
                <a:schemeClr val="lt1"/>
              </a:buClr>
              <a:buSzPct val="100000"/>
              <a:defRPr sz="3600">
                <a:solidFill>
                  <a:schemeClr val="lt1"/>
                </a:solidFill>
              </a:defRPr>
            </a:lvl7pPr>
            <a:lvl8pPr lvl="7">
              <a:spcBef>
                <a:spcPts val="0"/>
              </a:spcBef>
              <a:buClr>
                <a:schemeClr val="lt1"/>
              </a:buClr>
              <a:buSzPct val="100000"/>
              <a:defRPr sz="3600">
                <a:solidFill>
                  <a:schemeClr val="lt1"/>
                </a:solidFill>
              </a:defRPr>
            </a:lvl8pPr>
            <a:lvl9pPr lvl="8">
              <a:spcBef>
                <a:spcPts val="0"/>
              </a:spcBef>
              <a:buClr>
                <a:schemeClr val="lt1"/>
              </a:buClr>
              <a:buSzPct val="100000"/>
              <a:defRPr sz="3600">
                <a:solidFill>
                  <a:schemeClr val="lt1"/>
                </a:solidFill>
              </a:defRPr>
            </a:lvl9pPr>
          </a:lstStyle>
          <a:p>
            <a:endParaRPr/>
          </a:p>
        </p:txBody>
      </p:sp>
      <p:sp>
        <p:nvSpPr>
          <p:cNvPr id="47" name="Shape 47"/>
          <p:cNvSpPr txBox="1">
            <a:spLocks noGrp="1"/>
          </p:cNvSpPr>
          <p:nvPr>
            <p:ph type="subTitle" idx="1"/>
          </p:nvPr>
        </p:nvSpPr>
        <p:spPr>
          <a:xfrm>
            <a:off x="824000" y="3596300"/>
            <a:ext cx="4255500" cy="695400"/>
          </a:xfrm>
          <a:prstGeom prst="rect">
            <a:avLst/>
          </a:prstGeom>
        </p:spPr>
        <p:txBody>
          <a:bodyPr wrap="square" lIns="91425" tIns="91425" rIns="91425" bIns="91425" anchor="t" anchorCtr="0"/>
          <a:lstStyle>
            <a:lvl1pPr lvl="0">
              <a:lnSpc>
                <a:spcPct val="100000"/>
              </a:lnSpc>
              <a:spcBef>
                <a:spcPts val="0"/>
              </a:spcBef>
              <a:spcAft>
                <a:spcPts val="0"/>
              </a:spcAft>
              <a:buClr>
                <a:schemeClr val="lt1"/>
              </a:buClr>
              <a:buSzPct val="100000"/>
              <a:buNone/>
              <a:defRPr sz="1600">
                <a:solidFill>
                  <a:schemeClr val="lt1"/>
                </a:solidFill>
              </a:defRPr>
            </a:lvl1pPr>
            <a:lvl2pPr lvl="1">
              <a:lnSpc>
                <a:spcPct val="100000"/>
              </a:lnSpc>
              <a:spcBef>
                <a:spcPts val="0"/>
              </a:spcBef>
              <a:spcAft>
                <a:spcPts val="0"/>
              </a:spcAft>
              <a:buClr>
                <a:schemeClr val="lt1"/>
              </a:buClr>
              <a:buSzPct val="100000"/>
              <a:buNone/>
              <a:defRPr sz="1600">
                <a:solidFill>
                  <a:schemeClr val="lt1"/>
                </a:solidFill>
              </a:defRPr>
            </a:lvl2pPr>
            <a:lvl3pPr lvl="2">
              <a:lnSpc>
                <a:spcPct val="100000"/>
              </a:lnSpc>
              <a:spcBef>
                <a:spcPts val="0"/>
              </a:spcBef>
              <a:spcAft>
                <a:spcPts val="0"/>
              </a:spcAft>
              <a:buClr>
                <a:schemeClr val="lt1"/>
              </a:buClr>
              <a:buSzPct val="100000"/>
              <a:buNone/>
              <a:defRPr sz="1600">
                <a:solidFill>
                  <a:schemeClr val="lt1"/>
                </a:solidFill>
              </a:defRPr>
            </a:lvl3pPr>
            <a:lvl4pPr lvl="3">
              <a:lnSpc>
                <a:spcPct val="100000"/>
              </a:lnSpc>
              <a:spcBef>
                <a:spcPts val="0"/>
              </a:spcBef>
              <a:spcAft>
                <a:spcPts val="0"/>
              </a:spcAft>
              <a:buClr>
                <a:schemeClr val="lt1"/>
              </a:buClr>
              <a:buSzPct val="100000"/>
              <a:buNone/>
              <a:defRPr sz="1600">
                <a:solidFill>
                  <a:schemeClr val="lt1"/>
                </a:solidFill>
              </a:defRPr>
            </a:lvl4pPr>
            <a:lvl5pPr lvl="4">
              <a:lnSpc>
                <a:spcPct val="100000"/>
              </a:lnSpc>
              <a:spcBef>
                <a:spcPts val="0"/>
              </a:spcBef>
              <a:spcAft>
                <a:spcPts val="0"/>
              </a:spcAft>
              <a:buClr>
                <a:schemeClr val="lt1"/>
              </a:buClr>
              <a:buSzPct val="100000"/>
              <a:buNone/>
              <a:defRPr sz="1600">
                <a:solidFill>
                  <a:schemeClr val="lt1"/>
                </a:solidFill>
              </a:defRPr>
            </a:lvl5pPr>
            <a:lvl6pPr lvl="5">
              <a:lnSpc>
                <a:spcPct val="100000"/>
              </a:lnSpc>
              <a:spcBef>
                <a:spcPts val="0"/>
              </a:spcBef>
              <a:spcAft>
                <a:spcPts val="0"/>
              </a:spcAft>
              <a:buClr>
                <a:schemeClr val="lt1"/>
              </a:buClr>
              <a:buSzPct val="100000"/>
              <a:buNone/>
              <a:defRPr sz="1600">
                <a:solidFill>
                  <a:schemeClr val="lt1"/>
                </a:solidFill>
              </a:defRPr>
            </a:lvl6pPr>
            <a:lvl7pPr lvl="6">
              <a:lnSpc>
                <a:spcPct val="100000"/>
              </a:lnSpc>
              <a:spcBef>
                <a:spcPts val="0"/>
              </a:spcBef>
              <a:spcAft>
                <a:spcPts val="0"/>
              </a:spcAft>
              <a:buClr>
                <a:schemeClr val="lt1"/>
              </a:buClr>
              <a:buSzPct val="100000"/>
              <a:buNone/>
              <a:defRPr sz="1600">
                <a:solidFill>
                  <a:schemeClr val="lt1"/>
                </a:solidFill>
              </a:defRPr>
            </a:lvl7pPr>
            <a:lvl8pPr lvl="7">
              <a:lnSpc>
                <a:spcPct val="100000"/>
              </a:lnSpc>
              <a:spcBef>
                <a:spcPts val="0"/>
              </a:spcBef>
              <a:spcAft>
                <a:spcPts val="0"/>
              </a:spcAft>
              <a:buClr>
                <a:schemeClr val="lt1"/>
              </a:buClr>
              <a:buSzPct val="100000"/>
              <a:buNone/>
              <a:defRPr sz="1600">
                <a:solidFill>
                  <a:schemeClr val="lt1"/>
                </a:solidFill>
              </a:defRPr>
            </a:lvl8pPr>
            <a:lvl9pPr lvl="8">
              <a:lnSpc>
                <a:spcPct val="100000"/>
              </a:lnSpc>
              <a:spcBef>
                <a:spcPts val="0"/>
              </a:spcBef>
              <a:spcAft>
                <a:spcPts val="0"/>
              </a:spcAft>
              <a:buClr>
                <a:schemeClr val="lt1"/>
              </a:buClr>
              <a:buSzPct val="100000"/>
              <a:buNone/>
              <a:defRPr sz="1600">
                <a:solidFill>
                  <a:schemeClr val="lt1"/>
                </a:solidFill>
              </a:defRPr>
            </a:lvl9pPr>
          </a:lstStyle>
          <a:p>
            <a:endParaRPr/>
          </a:p>
        </p:txBody>
      </p:sp>
      <p:sp>
        <p:nvSpPr>
          <p:cNvPr id="48" name="Shape 48"/>
          <p:cNvSpPr txBox="1">
            <a:spLocks noGrp="1"/>
          </p:cNvSpPr>
          <p:nvPr>
            <p:ph type="sldNum" idx="12"/>
          </p:nvPr>
        </p:nvSpPr>
        <p:spPr>
          <a:xfrm>
            <a:off x="8451046" y="4736976"/>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GB">
                <a:solidFill>
                  <a:schemeClr val="lt1"/>
                </a:solidFill>
              </a:rPr>
              <a:t>‹#›</a:t>
            </a:fld>
            <a:endParaRPr lang="en-GB">
              <a:solidFill>
                <a:schemeClr val="lt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bg>
      <p:bgPr>
        <a:solidFill>
          <a:schemeClr val="dk1"/>
        </a:solidFill>
        <a:effectLst/>
      </p:bgPr>
    </p:bg>
    <p:spTree>
      <p:nvGrpSpPr>
        <p:cNvPr id="1" name="Shape 49"/>
        <p:cNvGrpSpPr/>
        <p:nvPr/>
      </p:nvGrpSpPr>
      <p:grpSpPr>
        <a:xfrm>
          <a:off x="0" y="0"/>
          <a:ext cx="0" cy="0"/>
          <a:chOff x="0" y="0"/>
          <a:chExt cx="0" cy="0"/>
        </a:xfrm>
      </p:grpSpPr>
      <p:grpSp>
        <p:nvGrpSpPr>
          <p:cNvPr id="50" name="Shape 50"/>
          <p:cNvGrpSpPr/>
          <p:nvPr/>
        </p:nvGrpSpPr>
        <p:grpSpPr>
          <a:xfrm>
            <a:off x="146769" y="3406"/>
            <a:ext cx="1233215" cy="1384535"/>
            <a:chOff x="146769" y="3406"/>
            <a:chExt cx="1233215" cy="1384535"/>
          </a:xfrm>
        </p:grpSpPr>
        <p:grpSp>
          <p:nvGrpSpPr>
            <p:cNvPr id="51" name="Shape 51"/>
            <p:cNvGrpSpPr/>
            <p:nvPr/>
          </p:nvGrpSpPr>
          <p:grpSpPr>
            <a:xfrm>
              <a:off x="1063183" y="3406"/>
              <a:ext cx="316800" cy="688513"/>
              <a:chOff x="1063183" y="3406"/>
              <a:chExt cx="316800" cy="688513"/>
            </a:xfrm>
          </p:grpSpPr>
          <p:sp>
            <p:nvSpPr>
              <p:cNvPr id="52" name="Shape 52"/>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lvl="0">
                  <a:spcBef>
                    <a:spcPts val="0"/>
                  </a:spcBef>
                  <a:buNone/>
                </a:pPr>
                <a:endParaRPr/>
              </a:p>
            </p:txBody>
          </p:sp>
          <p:sp>
            <p:nvSpPr>
              <p:cNvPr id="53" name="Shape 5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lvl="0">
                  <a:spcBef>
                    <a:spcPts val="0"/>
                  </a:spcBef>
                  <a:buNone/>
                </a:pPr>
                <a:endParaRPr/>
              </a:p>
            </p:txBody>
          </p:sp>
        </p:grpSp>
        <p:grpSp>
          <p:nvGrpSpPr>
            <p:cNvPr id="54" name="Shape 54"/>
            <p:cNvGrpSpPr/>
            <p:nvPr/>
          </p:nvGrpSpPr>
          <p:grpSpPr>
            <a:xfrm>
              <a:off x="604976" y="3406"/>
              <a:ext cx="316800" cy="1036524"/>
              <a:chOff x="604976" y="3406"/>
              <a:chExt cx="316800" cy="1036524"/>
            </a:xfrm>
          </p:grpSpPr>
          <p:sp>
            <p:nvSpPr>
              <p:cNvPr id="55" name="Shape 55"/>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lvl="0">
                  <a:spcBef>
                    <a:spcPts val="0"/>
                  </a:spcBef>
                  <a:buNone/>
                </a:pPr>
                <a:endParaRPr/>
              </a:p>
            </p:txBody>
          </p:sp>
          <p:sp>
            <p:nvSpPr>
              <p:cNvPr id="56" name="Shape 56"/>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lvl="0">
                  <a:spcBef>
                    <a:spcPts val="0"/>
                  </a:spcBef>
                  <a:buNone/>
                </a:pPr>
                <a:endParaRPr/>
              </a:p>
            </p:txBody>
          </p:sp>
          <p:sp>
            <p:nvSpPr>
              <p:cNvPr id="57" name="Shape 57"/>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lvl="0">
                  <a:spcBef>
                    <a:spcPts val="0"/>
                  </a:spcBef>
                  <a:buNone/>
                </a:pPr>
                <a:endParaRPr/>
              </a:p>
            </p:txBody>
          </p:sp>
        </p:grpSp>
        <p:grpSp>
          <p:nvGrpSpPr>
            <p:cNvPr id="58" name="Shape 58"/>
            <p:cNvGrpSpPr/>
            <p:nvPr/>
          </p:nvGrpSpPr>
          <p:grpSpPr>
            <a:xfrm>
              <a:off x="146769" y="3406"/>
              <a:ext cx="316800" cy="1384535"/>
              <a:chOff x="146769" y="3406"/>
              <a:chExt cx="316800" cy="1384535"/>
            </a:xfrm>
          </p:grpSpPr>
          <p:sp>
            <p:nvSpPr>
              <p:cNvPr id="59" name="Shape 59"/>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lvl="0">
                  <a:spcBef>
                    <a:spcPts val="0"/>
                  </a:spcBef>
                  <a:buNone/>
                </a:pPr>
                <a:endParaRPr/>
              </a:p>
            </p:txBody>
          </p:sp>
          <p:sp>
            <p:nvSpPr>
              <p:cNvPr id="60" name="Shape 60"/>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lvl="0">
                  <a:spcBef>
                    <a:spcPts val="0"/>
                  </a:spcBef>
                  <a:buNone/>
                </a:pPr>
                <a:endParaRPr/>
              </a:p>
            </p:txBody>
          </p:sp>
          <p:sp>
            <p:nvSpPr>
              <p:cNvPr id="61" name="Shape 61"/>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lvl="0">
                  <a:spcBef>
                    <a:spcPts val="0"/>
                  </a:spcBef>
                  <a:buNone/>
                </a:pPr>
                <a:endParaRPr/>
              </a:p>
            </p:txBody>
          </p:sp>
          <p:sp>
            <p:nvSpPr>
              <p:cNvPr id="62" name="Shape 62"/>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lvl="0">
                  <a:spcBef>
                    <a:spcPts val="0"/>
                  </a:spcBef>
                  <a:buNone/>
                </a:pPr>
                <a:endParaRPr/>
              </a:p>
            </p:txBody>
          </p:sp>
        </p:grpSp>
      </p:grpSp>
      <p:grpSp>
        <p:nvGrpSpPr>
          <p:cNvPr id="63" name="Shape 63"/>
          <p:cNvGrpSpPr/>
          <p:nvPr/>
        </p:nvGrpSpPr>
        <p:grpSpPr>
          <a:xfrm>
            <a:off x="6775084" y="2904008"/>
            <a:ext cx="2186148" cy="2239500"/>
            <a:chOff x="6775084" y="2904008"/>
            <a:chExt cx="2186148" cy="2239500"/>
          </a:xfrm>
        </p:grpSpPr>
        <p:grpSp>
          <p:nvGrpSpPr>
            <p:cNvPr id="64" name="Shape 64"/>
            <p:cNvGrpSpPr/>
            <p:nvPr/>
          </p:nvGrpSpPr>
          <p:grpSpPr>
            <a:xfrm>
              <a:off x="6775084" y="4253708"/>
              <a:ext cx="409500" cy="889800"/>
              <a:chOff x="6775084" y="4253708"/>
              <a:chExt cx="409500" cy="889800"/>
            </a:xfrm>
          </p:grpSpPr>
          <p:sp>
            <p:nvSpPr>
              <p:cNvPr id="65" name="Shape 65"/>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lvl="0">
                  <a:spcBef>
                    <a:spcPts val="0"/>
                  </a:spcBef>
                  <a:buNone/>
                </a:pPr>
                <a:endParaRPr/>
              </a:p>
            </p:txBody>
          </p:sp>
          <p:sp>
            <p:nvSpPr>
              <p:cNvPr id="66" name="Shape 66"/>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lvl="0">
                  <a:spcBef>
                    <a:spcPts val="0"/>
                  </a:spcBef>
                  <a:buNone/>
                </a:pPr>
                <a:endParaRPr/>
              </a:p>
            </p:txBody>
          </p:sp>
        </p:grpSp>
        <p:grpSp>
          <p:nvGrpSpPr>
            <p:cNvPr id="67" name="Shape 67"/>
            <p:cNvGrpSpPr/>
            <p:nvPr/>
          </p:nvGrpSpPr>
          <p:grpSpPr>
            <a:xfrm>
              <a:off x="7367299" y="3804008"/>
              <a:ext cx="409500" cy="1339500"/>
              <a:chOff x="7367299" y="3804008"/>
              <a:chExt cx="409500" cy="1339500"/>
            </a:xfrm>
          </p:grpSpPr>
          <p:sp>
            <p:nvSpPr>
              <p:cNvPr id="68" name="Shape 68"/>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lvl="0">
                  <a:spcBef>
                    <a:spcPts val="0"/>
                  </a:spcBef>
                  <a:buNone/>
                </a:pPr>
                <a:endParaRPr/>
              </a:p>
            </p:txBody>
          </p:sp>
          <p:sp>
            <p:nvSpPr>
              <p:cNvPr id="69" name="Shape 69"/>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lvl="0">
                  <a:spcBef>
                    <a:spcPts val="0"/>
                  </a:spcBef>
                  <a:buNone/>
                </a:pPr>
                <a:endParaRPr/>
              </a:p>
            </p:txBody>
          </p:sp>
          <p:sp>
            <p:nvSpPr>
              <p:cNvPr id="70" name="Shape 70"/>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lvl="0">
                  <a:spcBef>
                    <a:spcPts val="0"/>
                  </a:spcBef>
                  <a:buNone/>
                </a:pPr>
                <a:endParaRPr/>
              </a:p>
            </p:txBody>
          </p:sp>
        </p:grpSp>
        <p:grpSp>
          <p:nvGrpSpPr>
            <p:cNvPr id="71" name="Shape 71"/>
            <p:cNvGrpSpPr/>
            <p:nvPr/>
          </p:nvGrpSpPr>
          <p:grpSpPr>
            <a:xfrm>
              <a:off x="7959516" y="3354008"/>
              <a:ext cx="409500" cy="1789500"/>
              <a:chOff x="7959516" y="3354008"/>
              <a:chExt cx="409500" cy="1789500"/>
            </a:xfrm>
          </p:grpSpPr>
          <p:sp>
            <p:nvSpPr>
              <p:cNvPr id="72" name="Shape 72"/>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lvl="0">
                  <a:spcBef>
                    <a:spcPts val="0"/>
                  </a:spcBef>
                  <a:buNone/>
                </a:pPr>
                <a:endParaRPr/>
              </a:p>
            </p:txBody>
          </p:sp>
          <p:sp>
            <p:nvSpPr>
              <p:cNvPr id="73" name="Shape 7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lvl="0">
                  <a:spcBef>
                    <a:spcPts val="0"/>
                  </a:spcBef>
                  <a:buNone/>
                </a:pPr>
                <a:endParaRPr/>
              </a:p>
            </p:txBody>
          </p:sp>
          <p:sp>
            <p:nvSpPr>
              <p:cNvPr id="74" name="Shape 74"/>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lvl="0">
                  <a:spcBef>
                    <a:spcPts val="0"/>
                  </a:spcBef>
                  <a:buNone/>
                </a:pPr>
                <a:endParaRPr/>
              </a:p>
            </p:txBody>
          </p:sp>
          <p:sp>
            <p:nvSpPr>
              <p:cNvPr id="75" name="Shape 75"/>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lvl="0">
                  <a:spcBef>
                    <a:spcPts val="0"/>
                  </a:spcBef>
                  <a:buNone/>
                </a:pPr>
                <a:endParaRPr/>
              </a:p>
            </p:txBody>
          </p:sp>
        </p:grpSp>
        <p:grpSp>
          <p:nvGrpSpPr>
            <p:cNvPr id="76" name="Shape 76"/>
            <p:cNvGrpSpPr/>
            <p:nvPr/>
          </p:nvGrpSpPr>
          <p:grpSpPr>
            <a:xfrm>
              <a:off x="8551731" y="2904008"/>
              <a:ext cx="409500" cy="2239500"/>
              <a:chOff x="8551731" y="2904008"/>
              <a:chExt cx="409500" cy="2239500"/>
            </a:xfrm>
          </p:grpSpPr>
          <p:sp>
            <p:nvSpPr>
              <p:cNvPr id="77" name="Shape 77"/>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lvl="0">
                  <a:spcBef>
                    <a:spcPts val="0"/>
                  </a:spcBef>
                  <a:buNone/>
                </a:pPr>
                <a:endParaRPr/>
              </a:p>
            </p:txBody>
          </p:sp>
          <p:sp>
            <p:nvSpPr>
              <p:cNvPr id="78" name="Shape 78"/>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lvl="0">
                  <a:spcBef>
                    <a:spcPts val="0"/>
                  </a:spcBef>
                  <a:buNone/>
                </a:pPr>
                <a:endParaRPr/>
              </a:p>
            </p:txBody>
          </p:sp>
          <p:sp>
            <p:nvSpPr>
              <p:cNvPr id="79" name="Shape 79"/>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lvl="0">
                  <a:spcBef>
                    <a:spcPts val="0"/>
                  </a:spcBef>
                  <a:buNone/>
                </a:pPr>
                <a:endParaRPr/>
              </a:p>
            </p:txBody>
          </p:sp>
          <p:sp>
            <p:nvSpPr>
              <p:cNvPr id="80" name="Shape 80"/>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lvl="0">
                  <a:spcBef>
                    <a:spcPts val="0"/>
                  </a:spcBef>
                  <a:buNone/>
                </a:pPr>
                <a:endParaRPr/>
              </a:p>
            </p:txBody>
          </p:sp>
          <p:sp>
            <p:nvSpPr>
              <p:cNvPr id="81" name="Shape 81"/>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lvl="0">
                  <a:spcBef>
                    <a:spcPts val="0"/>
                  </a:spcBef>
                  <a:buNone/>
                </a:pPr>
                <a:endParaRPr/>
              </a:p>
            </p:txBody>
          </p:sp>
        </p:grpSp>
      </p:grpSp>
      <p:sp>
        <p:nvSpPr>
          <p:cNvPr id="82" name="Shape 82"/>
          <p:cNvSpPr txBox="1">
            <a:spLocks noGrp="1"/>
          </p:cNvSpPr>
          <p:nvPr>
            <p:ph type="title"/>
          </p:nvPr>
        </p:nvSpPr>
        <p:spPr>
          <a:xfrm>
            <a:off x="824000" y="1613825"/>
            <a:ext cx="5857800" cy="1872900"/>
          </a:xfrm>
          <a:prstGeom prst="rect">
            <a:avLst/>
          </a:prstGeom>
        </p:spPr>
        <p:txBody>
          <a:bodyPr wrap="square" lIns="91425" tIns="91425" rIns="91425" bIns="91425" anchor="ctr" anchorCtr="0"/>
          <a:lstStyle>
            <a:lvl1pPr lvl="0">
              <a:spcBef>
                <a:spcPts val="0"/>
              </a:spcBef>
              <a:buClr>
                <a:schemeClr val="lt1"/>
              </a:buClr>
              <a:buSzPct val="100000"/>
              <a:defRPr sz="3600">
                <a:solidFill>
                  <a:schemeClr val="lt1"/>
                </a:solidFill>
              </a:defRPr>
            </a:lvl1pPr>
            <a:lvl2pPr lvl="1">
              <a:spcBef>
                <a:spcPts val="0"/>
              </a:spcBef>
              <a:buClr>
                <a:schemeClr val="lt1"/>
              </a:buClr>
              <a:buSzPct val="100000"/>
              <a:defRPr sz="3600">
                <a:solidFill>
                  <a:schemeClr val="lt1"/>
                </a:solidFill>
              </a:defRPr>
            </a:lvl2pPr>
            <a:lvl3pPr lvl="2">
              <a:spcBef>
                <a:spcPts val="0"/>
              </a:spcBef>
              <a:buClr>
                <a:schemeClr val="lt1"/>
              </a:buClr>
              <a:buSzPct val="100000"/>
              <a:defRPr sz="3600">
                <a:solidFill>
                  <a:schemeClr val="lt1"/>
                </a:solidFill>
              </a:defRPr>
            </a:lvl3pPr>
            <a:lvl4pPr lvl="3">
              <a:spcBef>
                <a:spcPts val="0"/>
              </a:spcBef>
              <a:buClr>
                <a:schemeClr val="lt1"/>
              </a:buClr>
              <a:buSzPct val="100000"/>
              <a:defRPr sz="3600">
                <a:solidFill>
                  <a:schemeClr val="lt1"/>
                </a:solidFill>
              </a:defRPr>
            </a:lvl4pPr>
            <a:lvl5pPr lvl="4">
              <a:spcBef>
                <a:spcPts val="0"/>
              </a:spcBef>
              <a:buClr>
                <a:schemeClr val="lt1"/>
              </a:buClr>
              <a:buSzPct val="100000"/>
              <a:defRPr sz="3600">
                <a:solidFill>
                  <a:schemeClr val="lt1"/>
                </a:solidFill>
              </a:defRPr>
            </a:lvl5pPr>
            <a:lvl6pPr lvl="5">
              <a:spcBef>
                <a:spcPts val="0"/>
              </a:spcBef>
              <a:buClr>
                <a:schemeClr val="lt1"/>
              </a:buClr>
              <a:buSzPct val="100000"/>
              <a:defRPr sz="3600">
                <a:solidFill>
                  <a:schemeClr val="lt1"/>
                </a:solidFill>
              </a:defRPr>
            </a:lvl6pPr>
            <a:lvl7pPr lvl="6">
              <a:spcBef>
                <a:spcPts val="0"/>
              </a:spcBef>
              <a:buClr>
                <a:schemeClr val="lt1"/>
              </a:buClr>
              <a:buSzPct val="100000"/>
              <a:defRPr sz="3600">
                <a:solidFill>
                  <a:schemeClr val="lt1"/>
                </a:solidFill>
              </a:defRPr>
            </a:lvl7pPr>
            <a:lvl8pPr lvl="7">
              <a:spcBef>
                <a:spcPts val="0"/>
              </a:spcBef>
              <a:buClr>
                <a:schemeClr val="lt1"/>
              </a:buClr>
              <a:buSzPct val="100000"/>
              <a:defRPr sz="3600">
                <a:solidFill>
                  <a:schemeClr val="lt1"/>
                </a:solidFill>
              </a:defRPr>
            </a:lvl8pPr>
            <a:lvl9pPr lvl="8">
              <a:spcBef>
                <a:spcPts val="0"/>
              </a:spcBef>
              <a:buClr>
                <a:schemeClr val="lt1"/>
              </a:buClr>
              <a:buSzPct val="100000"/>
              <a:defRPr sz="3600">
                <a:solidFill>
                  <a:schemeClr val="lt1"/>
                </a:solidFill>
              </a:defRPr>
            </a:lvl9pPr>
          </a:lstStyle>
          <a:p>
            <a:endParaRPr/>
          </a:p>
        </p:txBody>
      </p:sp>
      <p:sp>
        <p:nvSpPr>
          <p:cNvPr id="83" name="Shape 83"/>
          <p:cNvSpPr txBox="1">
            <a:spLocks noGrp="1"/>
          </p:cNvSpPr>
          <p:nvPr>
            <p:ph type="sldNum" idx="12"/>
          </p:nvPr>
        </p:nvSpPr>
        <p:spPr>
          <a:xfrm>
            <a:off x="8451046" y="4736976"/>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GB">
                <a:solidFill>
                  <a:schemeClr val="lt1"/>
                </a:solidFill>
              </a:rPr>
              <a:t>‹#›</a:t>
            </a:fld>
            <a:endParaRPr lang="en-GB">
              <a:solidFill>
                <a:schemeClr val="lt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84"/>
        <p:cNvGrpSpPr/>
        <p:nvPr/>
      </p:nvGrpSpPr>
      <p:grpSpPr>
        <a:xfrm>
          <a:off x="0" y="0"/>
          <a:ext cx="0" cy="0"/>
          <a:chOff x="0" y="0"/>
          <a:chExt cx="0" cy="0"/>
        </a:xfrm>
      </p:grpSpPr>
      <p:grpSp>
        <p:nvGrpSpPr>
          <p:cNvPr id="85" name="Shape 85"/>
          <p:cNvGrpSpPr/>
          <p:nvPr/>
        </p:nvGrpSpPr>
        <p:grpSpPr>
          <a:xfrm>
            <a:off x="625966" y="299376"/>
            <a:ext cx="999312" cy="999312"/>
            <a:chOff x="348199" y="179450"/>
            <a:chExt cx="1116300" cy="1116300"/>
          </a:xfrm>
        </p:grpSpPr>
        <p:sp>
          <p:nvSpPr>
            <p:cNvPr id="86" name="Shape 8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wrap="square" lIns="91425" tIns="91425" rIns="91425" bIns="91425" anchor="ctr" anchorCtr="0">
              <a:noAutofit/>
            </a:bodyPr>
            <a:lstStyle/>
            <a:p>
              <a:pPr lvl="0">
                <a:spcBef>
                  <a:spcPts val="0"/>
                </a:spcBef>
                <a:buNone/>
              </a:pPr>
              <a:endParaRPr/>
            </a:p>
          </p:txBody>
        </p:sp>
        <p:sp>
          <p:nvSpPr>
            <p:cNvPr id="87" name="Shape 8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wrap="square" lIns="91425" tIns="91425" rIns="91425" bIns="91425" anchor="ctr" anchorCtr="0">
              <a:noAutofit/>
            </a:bodyPr>
            <a:lstStyle/>
            <a:p>
              <a:pPr lvl="0">
                <a:spcBef>
                  <a:spcPts val="0"/>
                </a:spcBef>
                <a:buNone/>
              </a:pPr>
              <a:endParaRPr/>
            </a:p>
          </p:txBody>
        </p:sp>
      </p:grpSp>
      <p:sp>
        <p:nvSpPr>
          <p:cNvPr id="88" name="Shape 88"/>
          <p:cNvSpPr txBox="1">
            <a:spLocks noGrp="1"/>
          </p:cNvSpPr>
          <p:nvPr>
            <p:ph type="title"/>
          </p:nvPr>
        </p:nvSpPr>
        <p:spPr>
          <a:xfrm>
            <a:off x="1303800" y="598575"/>
            <a:ext cx="7030500" cy="9993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89" name="Shape 89"/>
          <p:cNvSpPr txBox="1">
            <a:spLocks noGrp="1"/>
          </p:cNvSpPr>
          <p:nvPr>
            <p:ph type="body" idx="1"/>
          </p:nvPr>
        </p:nvSpPr>
        <p:spPr>
          <a:xfrm>
            <a:off x="1303800" y="1990050"/>
            <a:ext cx="7030500" cy="25416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90" name="Shape 90"/>
          <p:cNvSpPr txBox="1">
            <a:spLocks noGrp="1"/>
          </p:cNvSpPr>
          <p:nvPr>
            <p:ph type="sldNum" idx="12"/>
          </p:nvPr>
        </p:nvSpPr>
        <p:spPr>
          <a:xfrm>
            <a:off x="8451046" y="4736976"/>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GB"/>
              <a:t>‹#›</a:t>
            </a:fld>
            <a:endParaRPr lang="en-GB"/>
          </a:p>
        </p:txBody>
      </p:sp>
    </p:spTree>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91"/>
        <p:cNvGrpSpPr/>
        <p:nvPr/>
      </p:nvGrpSpPr>
      <p:grpSpPr>
        <a:xfrm>
          <a:off x="0" y="0"/>
          <a:ext cx="0" cy="0"/>
          <a:chOff x="0" y="0"/>
          <a:chExt cx="0" cy="0"/>
        </a:xfrm>
      </p:grpSpPr>
      <p:grpSp>
        <p:nvGrpSpPr>
          <p:cNvPr id="92" name="Shape 92"/>
          <p:cNvGrpSpPr/>
          <p:nvPr/>
        </p:nvGrpSpPr>
        <p:grpSpPr>
          <a:xfrm>
            <a:off x="625966" y="299376"/>
            <a:ext cx="999312" cy="999312"/>
            <a:chOff x="348199" y="179450"/>
            <a:chExt cx="1116300" cy="1116300"/>
          </a:xfrm>
        </p:grpSpPr>
        <p:sp>
          <p:nvSpPr>
            <p:cNvPr id="93" name="Shape 93"/>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wrap="square" lIns="91425" tIns="91425" rIns="91425" bIns="91425" anchor="ctr" anchorCtr="0">
              <a:noAutofit/>
            </a:bodyPr>
            <a:lstStyle/>
            <a:p>
              <a:pPr lvl="0">
                <a:spcBef>
                  <a:spcPts val="0"/>
                </a:spcBef>
                <a:buNone/>
              </a:pPr>
              <a:endParaRPr/>
            </a:p>
          </p:txBody>
        </p:sp>
        <p:sp>
          <p:nvSpPr>
            <p:cNvPr id="94" name="Shape 9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wrap="square" lIns="91425" tIns="91425" rIns="91425" bIns="91425" anchor="ctr" anchorCtr="0">
              <a:noAutofit/>
            </a:bodyPr>
            <a:lstStyle/>
            <a:p>
              <a:pPr lvl="0">
                <a:spcBef>
                  <a:spcPts val="0"/>
                </a:spcBef>
                <a:buNone/>
              </a:pPr>
              <a:endParaRPr/>
            </a:p>
          </p:txBody>
        </p:sp>
      </p:grpSp>
      <p:sp>
        <p:nvSpPr>
          <p:cNvPr id="95" name="Shape 95"/>
          <p:cNvSpPr txBox="1">
            <a:spLocks noGrp="1"/>
          </p:cNvSpPr>
          <p:nvPr>
            <p:ph type="title"/>
          </p:nvPr>
        </p:nvSpPr>
        <p:spPr>
          <a:xfrm>
            <a:off x="1303800" y="598575"/>
            <a:ext cx="7030500" cy="9993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96" name="Shape 96"/>
          <p:cNvSpPr txBox="1">
            <a:spLocks noGrp="1"/>
          </p:cNvSpPr>
          <p:nvPr>
            <p:ph type="body" idx="1"/>
          </p:nvPr>
        </p:nvSpPr>
        <p:spPr>
          <a:xfrm>
            <a:off x="1303800" y="1990050"/>
            <a:ext cx="3430500" cy="25416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97" name="Shape 97"/>
          <p:cNvSpPr txBox="1">
            <a:spLocks noGrp="1"/>
          </p:cNvSpPr>
          <p:nvPr>
            <p:ph type="body" idx="2"/>
          </p:nvPr>
        </p:nvSpPr>
        <p:spPr>
          <a:xfrm>
            <a:off x="4903650" y="1990050"/>
            <a:ext cx="3430500" cy="25416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98" name="Shape 98"/>
          <p:cNvSpPr txBox="1">
            <a:spLocks noGrp="1"/>
          </p:cNvSpPr>
          <p:nvPr>
            <p:ph type="sldNum" idx="12"/>
          </p:nvPr>
        </p:nvSpPr>
        <p:spPr>
          <a:xfrm>
            <a:off x="8451046" y="4736976"/>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GB"/>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105"/>
        <p:cNvGrpSpPr/>
        <p:nvPr/>
      </p:nvGrpSpPr>
      <p:grpSpPr>
        <a:xfrm>
          <a:off x="0" y="0"/>
          <a:ext cx="0" cy="0"/>
          <a:chOff x="0" y="0"/>
          <a:chExt cx="0" cy="0"/>
        </a:xfrm>
      </p:grpSpPr>
      <p:grpSp>
        <p:nvGrpSpPr>
          <p:cNvPr id="106" name="Shape 106"/>
          <p:cNvGrpSpPr/>
          <p:nvPr/>
        </p:nvGrpSpPr>
        <p:grpSpPr>
          <a:xfrm>
            <a:off x="625966" y="299376"/>
            <a:ext cx="999312" cy="999312"/>
            <a:chOff x="348199" y="179450"/>
            <a:chExt cx="1116300" cy="1116300"/>
          </a:xfrm>
        </p:grpSpPr>
        <p:sp>
          <p:nvSpPr>
            <p:cNvPr id="107" name="Shape 10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wrap="square" lIns="91425" tIns="91425" rIns="91425" bIns="91425" anchor="ctr" anchorCtr="0">
              <a:noAutofit/>
            </a:bodyPr>
            <a:lstStyle/>
            <a:p>
              <a:pPr lvl="0">
                <a:spcBef>
                  <a:spcPts val="0"/>
                </a:spcBef>
                <a:buNone/>
              </a:pPr>
              <a:endParaRPr/>
            </a:p>
          </p:txBody>
        </p:sp>
        <p:sp>
          <p:nvSpPr>
            <p:cNvPr id="108" name="Shape 108"/>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wrap="square" lIns="91425" tIns="91425" rIns="91425" bIns="91425" anchor="ctr" anchorCtr="0">
              <a:noAutofit/>
            </a:bodyPr>
            <a:lstStyle/>
            <a:p>
              <a:pPr lvl="0">
                <a:spcBef>
                  <a:spcPts val="0"/>
                </a:spcBef>
                <a:buNone/>
              </a:pPr>
              <a:endParaRPr/>
            </a:p>
          </p:txBody>
        </p:sp>
      </p:grpSp>
      <p:sp>
        <p:nvSpPr>
          <p:cNvPr id="109" name="Shape 109"/>
          <p:cNvSpPr txBox="1">
            <a:spLocks noGrp="1"/>
          </p:cNvSpPr>
          <p:nvPr>
            <p:ph type="title"/>
          </p:nvPr>
        </p:nvSpPr>
        <p:spPr>
          <a:xfrm>
            <a:off x="1303800" y="598575"/>
            <a:ext cx="3312000" cy="15900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10" name="Shape 110"/>
          <p:cNvSpPr txBox="1">
            <a:spLocks noGrp="1"/>
          </p:cNvSpPr>
          <p:nvPr>
            <p:ph type="body" idx="1"/>
          </p:nvPr>
        </p:nvSpPr>
        <p:spPr>
          <a:xfrm>
            <a:off x="1303800" y="2309675"/>
            <a:ext cx="3312000" cy="22218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11" name="Shape 111"/>
          <p:cNvSpPr txBox="1">
            <a:spLocks noGrp="1"/>
          </p:cNvSpPr>
          <p:nvPr>
            <p:ph type="sldNum" idx="12"/>
          </p:nvPr>
        </p:nvSpPr>
        <p:spPr>
          <a:xfrm>
            <a:off x="8451046" y="4736976"/>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GB"/>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127"/>
        <p:cNvGrpSpPr/>
        <p:nvPr/>
      </p:nvGrpSpPr>
      <p:grpSpPr>
        <a:xfrm>
          <a:off x="0" y="0"/>
          <a:ext cx="0" cy="0"/>
          <a:chOff x="0" y="0"/>
          <a:chExt cx="0" cy="0"/>
        </a:xfrm>
      </p:grpSpPr>
      <p:grpSp>
        <p:nvGrpSpPr>
          <p:cNvPr id="128" name="Shape 128"/>
          <p:cNvGrpSpPr/>
          <p:nvPr/>
        </p:nvGrpSpPr>
        <p:grpSpPr>
          <a:xfrm>
            <a:off x="625966" y="299376"/>
            <a:ext cx="999312" cy="999312"/>
            <a:chOff x="348199" y="179450"/>
            <a:chExt cx="1116300" cy="1116300"/>
          </a:xfrm>
        </p:grpSpPr>
        <p:sp>
          <p:nvSpPr>
            <p:cNvPr id="129" name="Shape 12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wrap="square" lIns="91425" tIns="91425" rIns="91425" bIns="91425" anchor="ctr" anchorCtr="0">
              <a:noAutofit/>
            </a:bodyPr>
            <a:lstStyle/>
            <a:p>
              <a:pPr lvl="0">
                <a:spcBef>
                  <a:spcPts val="0"/>
                </a:spcBef>
                <a:buNone/>
              </a:pPr>
              <a:endParaRPr/>
            </a:p>
          </p:txBody>
        </p:sp>
        <p:sp>
          <p:nvSpPr>
            <p:cNvPr id="130" name="Shape 13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wrap="square" lIns="91425" tIns="91425" rIns="91425" bIns="91425" anchor="ctr" anchorCtr="0">
              <a:noAutofit/>
            </a:bodyPr>
            <a:lstStyle/>
            <a:p>
              <a:pPr lvl="0">
                <a:spcBef>
                  <a:spcPts val="0"/>
                </a:spcBef>
                <a:buNone/>
              </a:pPr>
              <a:endParaRPr/>
            </a:p>
          </p:txBody>
        </p:sp>
      </p:grpSp>
      <p:sp>
        <p:nvSpPr>
          <p:cNvPr id="131" name="Shape 131"/>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med" len="med"/>
            <a:tailEnd type="none" w="med" len="med"/>
          </a:ln>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32" name="Shape 132"/>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med" len="med"/>
            <a:tailEnd type="none" w="med" len="med"/>
          </a:ln>
        </p:spPr>
        <p:txBody>
          <a:bodyPr wrap="square" lIns="91425" tIns="91425" rIns="91425" bIns="91425" anchor="t" anchorCtr="0"/>
          <a:lstStyle>
            <a:lvl1pPr lvl="0">
              <a:lnSpc>
                <a:spcPct val="100000"/>
              </a:lnSpc>
              <a:spcBef>
                <a:spcPts val="0"/>
              </a:spcBef>
              <a:spcAft>
                <a:spcPts val="0"/>
              </a:spcAft>
              <a:buSzPct val="100000"/>
              <a:buNone/>
              <a:defRPr sz="1600"/>
            </a:lvl1pPr>
            <a:lvl2pPr lvl="1">
              <a:lnSpc>
                <a:spcPct val="100000"/>
              </a:lnSpc>
              <a:spcBef>
                <a:spcPts val="0"/>
              </a:spcBef>
              <a:spcAft>
                <a:spcPts val="0"/>
              </a:spcAft>
              <a:buSzPct val="100000"/>
              <a:buNone/>
              <a:defRPr sz="1600"/>
            </a:lvl2pPr>
            <a:lvl3pPr lvl="2">
              <a:lnSpc>
                <a:spcPct val="100000"/>
              </a:lnSpc>
              <a:spcBef>
                <a:spcPts val="0"/>
              </a:spcBef>
              <a:spcAft>
                <a:spcPts val="0"/>
              </a:spcAft>
              <a:buSzPct val="100000"/>
              <a:buNone/>
              <a:defRPr sz="1600"/>
            </a:lvl3pPr>
            <a:lvl4pPr lvl="3">
              <a:lnSpc>
                <a:spcPct val="100000"/>
              </a:lnSpc>
              <a:spcBef>
                <a:spcPts val="0"/>
              </a:spcBef>
              <a:spcAft>
                <a:spcPts val="0"/>
              </a:spcAft>
              <a:buSzPct val="100000"/>
              <a:buNone/>
              <a:defRPr sz="1600"/>
            </a:lvl4pPr>
            <a:lvl5pPr lvl="4">
              <a:lnSpc>
                <a:spcPct val="100000"/>
              </a:lnSpc>
              <a:spcBef>
                <a:spcPts val="0"/>
              </a:spcBef>
              <a:spcAft>
                <a:spcPts val="0"/>
              </a:spcAft>
              <a:buSzPct val="100000"/>
              <a:buNone/>
              <a:defRPr sz="1600"/>
            </a:lvl5pPr>
            <a:lvl6pPr lvl="5">
              <a:lnSpc>
                <a:spcPct val="100000"/>
              </a:lnSpc>
              <a:spcBef>
                <a:spcPts val="0"/>
              </a:spcBef>
              <a:spcAft>
                <a:spcPts val="0"/>
              </a:spcAft>
              <a:buSzPct val="100000"/>
              <a:buNone/>
              <a:defRPr sz="1600"/>
            </a:lvl6pPr>
            <a:lvl7pPr lvl="6">
              <a:lnSpc>
                <a:spcPct val="100000"/>
              </a:lnSpc>
              <a:spcBef>
                <a:spcPts val="0"/>
              </a:spcBef>
              <a:spcAft>
                <a:spcPts val="0"/>
              </a:spcAft>
              <a:buSzPct val="100000"/>
              <a:buNone/>
              <a:defRPr sz="1600"/>
            </a:lvl7pPr>
            <a:lvl8pPr lvl="7">
              <a:lnSpc>
                <a:spcPct val="100000"/>
              </a:lnSpc>
              <a:spcBef>
                <a:spcPts val="0"/>
              </a:spcBef>
              <a:spcAft>
                <a:spcPts val="0"/>
              </a:spcAft>
              <a:buSzPct val="100000"/>
              <a:buNone/>
              <a:defRPr sz="1600"/>
            </a:lvl8pPr>
            <a:lvl9pPr lvl="8">
              <a:lnSpc>
                <a:spcPct val="100000"/>
              </a:lnSpc>
              <a:spcBef>
                <a:spcPts val="0"/>
              </a:spcBef>
              <a:spcAft>
                <a:spcPts val="0"/>
              </a:spcAft>
              <a:buSzPct val="100000"/>
              <a:buNone/>
              <a:defRPr sz="1600"/>
            </a:lvl9pPr>
          </a:lstStyle>
          <a:p>
            <a:endParaRPr/>
          </a:p>
        </p:txBody>
      </p:sp>
      <p:sp>
        <p:nvSpPr>
          <p:cNvPr id="133" name="Shape 133"/>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med" len="med"/>
            <a:tailEnd type="none" w="med" len="med"/>
          </a:ln>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34" name="Shape 134"/>
          <p:cNvSpPr txBox="1">
            <a:spLocks noGrp="1"/>
          </p:cNvSpPr>
          <p:nvPr>
            <p:ph type="sldNum" idx="12"/>
          </p:nvPr>
        </p:nvSpPr>
        <p:spPr>
          <a:xfrm>
            <a:off x="8451046" y="4736976"/>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GB"/>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Caption">
    <p:spTree>
      <p:nvGrpSpPr>
        <p:cNvPr id="1" name="Shape 135"/>
        <p:cNvGrpSpPr/>
        <p:nvPr/>
      </p:nvGrpSpPr>
      <p:grpSpPr>
        <a:xfrm>
          <a:off x="0" y="0"/>
          <a:ext cx="0" cy="0"/>
          <a:chOff x="0" y="0"/>
          <a:chExt cx="0" cy="0"/>
        </a:xfrm>
      </p:grpSpPr>
      <p:grpSp>
        <p:nvGrpSpPr>
          <p:cNvPr id="136" name="Shape 136"/>
          <p:cNvGrpSpPr/>
          <p:nvPr/>
        </p:nvGrpSpPr>
        <p:grpSpPr>
          <a:xfrm>
            <a:off x="713373" y="3847119"/>
            <a:ext cx="825392" cy="825392"/>
            <a:chOff x="348199" y="179450"/>
            <a:chExt cx="1116300" cy="1116300"/>
          </a:xfrm>
        </p:grpSpPr>
        <p:sp>
          <p:nvSpPr>
            <p:cNvPr id="137" name="Shape 13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wrap="square" lIns="91425" tIns="91425" rIns="91425" bIns="91425" anchor="ctr" anchorCtr="0">
              <a:noAutofit/>
            </a:bodyPr>
            <a:lstStyle/>
            <a:p>
              <a:pPr lvl="0">
                <a:spcBef>
                  <a:spcPts val="0"/>
                </a:spcBef>
                <a:buNone/>
              </a:pPr>
              <a:endParaRPr/>
            </a:p>
          </p:txBody>
        </p:sp>
        <p:sp>
          <p:nvSpPr>
            <p:cNvPr id="138" name="Shape 138"/>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wrap="square" lIns="91425" tIns="91425" rIns="91425" bIns="91425" anchor="ctr" anchorCtr="0">
              <a:noAutofit/>
            </a:bodyPr>
            <a:lstStyle/>
            <a:p>
              <a:pPr lvl="0">
                <a:spcBef>
                  <a:spcPts val="0"/>
                </a:spcBef>
                <a:buNone/>
              </a:pPr>
              <a:endParaRPr/>
            </a:p>
          </p:txBody>
        </p:sp>
      </p:grpSp>
      <p:sp>
        <p:nvSpPr>
          <p:cNvPr id="139" name="Shape 139"/>
          <p:cNvSpPr txBox="1">
            <a:spLocks noGrp="1"/>
          </p:cNvSpPr>
          <p:nvPr>
            <p:ph type="body" idx="1"/>
          </p:nvPr>
        </p:nvSpPr>
        <p:spPr>
          <a:xfrm>
            <a:off x="1303800" y="4138975"/>
            <a:ext cx="5843100" cy="534900"/>
          </a:xfrm>
          <a:prstGeom prst="rect">
            <a:avLst/>
          </a:prstGeom>
        </p:spPr>
        <p:txBody>
          <a:bodyPr wrap="square" lIns="91425" tIns="91425" rIns="91425" bIns="91425" anchor="t" anchorCtr="0"/>
          <a:lstStyle>
            <a:lvl1pPr lvl="0">
              <a:lnSpc>
                <a:spcPct val="100000"/>
              </a:lnSpc>
              <a:spcBef>
                <a:spcPts val="0"/>
              </a:spcBef>
              <a:spcAft>
                <a:spcPts val="0"/>
              </a:spcAft>
              <a:buNone/>
              <a:defRPr/>
            </a:lvl1pPr>
          </a:lstStyle>
          <a:p>
            <a:endParaRPr/>
          </a:p>
        </p:txBody>
      </p:sp>
      <p:sp>
        <p:nvSpPr>
          <p:cNvPr id="140" name="Shape 140"/>
          <p:cNvSpPr txBox="1">
            <a:spLocks noGrp="1"/>
          </p:cNvSpPr>
          <p:nvPr>
            <p:ph type="sldNum" idx="12"/>
          </p:nvPr>
        </p:nvSpPr>
        <p:spPr>
          <a:xfrm>
            <a:off x="8451046" y="4736976"/>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GB"/>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Big number">
    <p:bg>
      <p:bgPr>
        <a:solidFill>
          <a:schemeClr val="accent3"/>
        </a:solidFill>
        <a:effectLst/>
      </p:bgPr>
    </p:bg>
    <p:spTree>
      <p:nvGrpSpPr>
        <p:cNvPr id="1" name="Shape 141"/>
        <p:cNvGrpSpPr/>
        <p:nvPr/>
      </p:nvGrpSpPr>
      <p:grpSpPr>
        <a:xfrm>
          <a:off x="0" y="0"/>
          <a:ext cx="0" cy="0"/>
          <a:chOff x="0" y="0"/>
          <a:chExt cx="0" cy="0"/>
        </a:xfrm>
      </p:grpSpPr>
      <p:grpSp>
        <p:nvGrpSpPr>
          <p:cNvPr id="142" name="Shape 142"/>
          <p:cNvGrpSpPr/>
          <p:nvPr/>
        </p:nvGrpSpPr>
        <p:grpSpPr>
          <a:xfrm>
            <a:off x="52" y="4099200"/>
            <a:ext cx="9144036" cy="1044300"/>
            <a:chOff x="52" y="4099200"/>
            <a:chExt cx="9144036" cy="1044300"/>
          </a:xfrm>
        </p:grpSpPr>
        <p:grpSp>
          <p:nvGrpSpPr>
            <p:cNvPr id="143" name="Shape 143"/>
            <p:cNvGrpSpPr/>
            <p:nvPr/>
          </p:nvGrpSpPr>
          <p:grpSpPr>
            <a:xfrm>
              <a:off x="52" y="4309200"/>
              <a:ext cx="231622" cy="834300"/>
              <a:chOff x="2688737" y="4301380"/>
              <a:chExt cx="231900" cy="834300"/>
            </a:xfrm>
          </p:grpSpPr>
          <p:sp>
            <p:nvSpPr>
              <p:cNvPr id="144" name="Shape 144"/>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lvl="0">
                  <a:spcBef>
                    <a:spcPts val="0"/>
                  </a:spcBef>
                  <a:buNone/>
                </a:pPr>
                <a:endParaRPr/>
              </a:p>
            </p:txBody>
          </p:sp>
          <p:sp>
            <p:nvSpPr>
              <p:cNvPr id="145" name="Shape 145"/>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lvl="0">
                  <a:spcBef>
                    <a:spcPts val="0"/>
                  </a:spcBef>
                  <a:buNone/>
                </a:pPr>
                <a:endParaRPr/>
              </a:p>
            </p:txBody>
          </p:sp>
          <p:sp>
            <p:nvSpPr>
              <p:cNvPr id="146" name="Shape 146"/>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lvl="0">
                  <a:spcBef>
                    <a:spcPts val="0"/>
                  </a:spcBef>
                  <a:buNone/>
                </a:pPr>
                <a:endParaRPr/>
              </a:p>
            </p:txBody>
          </p:sp>
          <p:sp>
            <p:nvSpPr>
              <p:cNvPr id="147" name="Shape 147"/>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lvl="0">
                  <a:spcBef>
                    <a:spcPts val="0"/>
                  </a:spcBef>
                  <a:buNone/>
                </a:pPr>
                <a:endParaRPr/>
              </a:p>
            </p:txBody>
          </p:sp>
        </p:grpSp>
        <p:grpSp>
          <p:nvGrpSpPr>
            <p:cNvPr id="148" name="Shape 148"/>
            <p:cNvGrpSpPr/>
            <p:nvPr/>
          </p:nvGrpSpPr>
          <p:grpSpPr>
            <a:xfrm>
              <a:off x="371406" y="4099200"/>
              <a:ext cx="231622" cy="1044300"/>
              <a:chOff x="2688737" y="4091380"/>
              <a:chExt cx="231900" cy="1044300"/>
            </a:xfrm>
          </p:grpSpPr>
          <p:sp>
            <p:nvSpPr>
              <p:cNvPr id="149" name="Shape 149"/>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lvl="0">
                  <a:spcBef>
                    <a:spcPts val="0"/>
                  </a:spcBef>
                  <a:buNone/>
                </a:pPr>
                <a:endParaRPr/>
              </a:p>
            </p:txBody>
          </p:sp>
          <p:sp>
            <p:nvSpPr>
              <p:cNvPr id="150" name="Shape 150"/>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lvl="0">
                  <a:spcBef>
                    <a:spcPts val="0"/>
                  </a:spcBef>
                  <a:buNone/>
                </a:pPr>
                <a:endParaRPr/>
              </a:p>
            </p:txBody>
          </p:sp>
          <p:sp>
            <p:nvSpPr>
              <p:cNvPr id="151" name="Shape 15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lvl="0">
                  <a:spcBef>
                    <a:spcPts val="0"/>
                  </a:spcBef>
                  <a:buNone/>
                </a:pPr>
                <a:endParaRPr/>
              </a:p>
            </p:txBody>
          </p:sp>
          <p:sp>
            <p:nvSpPr>
              <p:cNvPr id="152" name="Shape 152"/>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lvl="0">
                  <a:spcBef>
                    <a:spcPts val="0"/>
                  </a:spcBef>
                  <a:buNone/>
                </a:pPr>
                <a:endParaRPr/>
              </a:p>
            </p:txBody>
          </p:sp>
          <p:sp>
            <p:nvSpPr>
              <p:cNvPr id="153" name="Shape 153"/>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lvl="0">
                  <a:spcBef>
                    <a:spcPts val="0"/>
                  </a:spcBef>
                  <a:buNone/>
                </a:pPr>
                <a:endParaRPr/>
              </a:p>
            </p:txBody>
          </p:sp>
        </p:grpSp>
        <p:grpSp>
          <p:nvGrpSpPr>
            <p:cNvPr id="154" name="Shape 154"/>
            <p:cNvGrpSpPr/>
            <p:nvPr/>
          </p:nvGrpSpPr>
          <p:grpSpPr>
            <a:xfrm>
              <a:off x="742761" y="4309200"/>
              <a:ext cx="231622" cy="834300"/>
              <a:chOff x="2688737" y="4301380"/>
              <a:chExt cx="231900" cy="834300"/>
            </a:xfrm>
          </p:grpSpPr>
          <p:sp>
            <p:nvSpPr>
              <p:cNvPr id="155" name="Shape 155"/>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lvl="0">
                  <a:spcBef>
                    <a:spcPts val="0"/>
                  </a:spcBef>
                  <a:buNone/>
                </a:pPr>
                <a:endParaRPr/>
              </a:p>
            </p:txBody>
          </p:sp>
          <p:sp>
            <p:nvSpPr>
              <p:cNvPr id="156" name="Shape 156"/>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lvl="0">
                  <a:spcBef>
                    <a:spcPts val="0"/>
                  </a:spcBef>
                  <a:buNone/>
                </a:pPr>
                <a:endParaRPr/>
              </a:p>
            </p:txBody>
          </p:sp>
          <p:sp>
            <p:nvSpPr>
              <p:cNvPr id="157" name="Shape 157"/>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lvl="0">
                  <a:spcBef>
                    <a:spcPts val="0"/>
                  </a:spcBef>
                  <a:buNone/>
                </a:pPr>
                <a:endParaRPr/>
              </a:p>
            </p:txBody>
          </p:sp>
          <p:sp>
            <p:nvSpPr>
              <p:cNvPr id="158" name="Shape 158"/>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lvl="0">
                  <a:spcBef>
                    <a:spcPts val="0"/>
                  </a:spcBef>
                  <a:buNone/>
                </a:pPr>
                <a:endParaRPr/>
              </a:p>
            </p:txBody>
          </p:sp>
        </p:grpSp>
        <p:grpSp>
          <p:nvGrpSpPr>
            <p:cNvPr id="159" name="Shape 159"/>
            <p:cNvGrpSpPr/>
            <p:nvPr/>
          </p:nvGrpSpPr>
          <p:grpSpPr>
            <a:xfrm>
              <a:off x="1114115" y="4518900"/>
              <a:ext cx="231622" cy="624600"/>
              <a:chOff x="2688737" y="4511080"/>
              <a:chExt cx="231900" cy="624600"/>
            </a:xfrm>
          </p:grpSpPr>
          <p:sp>
            <p:nvSpPr>
              <p:cNvPr id="160" name="Shape 160"/>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lvl="0">
                  <a:spcBef>
                    <a:spcPts val="0"/>
                  </a:spcBef>
                  <a:buNone/>
                </a:pPr>
                <a:endParaRPr/>
              </a:p>
            </p:txBody>
          </p:sp>
          <p:sp>
            <p:nvSpPr>
              <p:cNvPr id="161" name="Shape 16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lvl="0">
                  <a:spcBef>
                    <a:spcPts val="0"/>
                  </a:spcBef>
                  <a:buNone/>
                </a:pPr>
                <a:endParaRPr/>
              </a:p>
            </p:txBody>
          </p:sp>
          <p:sp>
            <p:nvSpPr>
              <p:cNvPr id="162" name="Shape 162"/>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lvl="0">
                  <a:spcBef>
                    <a:spcPts val="0"/>
                  </a:spcBef>
                  <a:buNone/>
                </a:pPr>
                <a:endParaRPr/>
              </a:p>
            </p:txBody>
          </p:sp>
        </p:grpSp>
        <p:grpSp>
          <p:nvGrpSpPr>
            <p:cNvPr id="163" name="Shape 163"/>
            <p:cNvGrpSpPr/>
            <p:nvPr/>
          </p:nvGrpSpPr>
          <p:grpSpPr>
            <a:xfrm>
              <a:off x="1856753" y="4099200"/>
              <a:ext cx="231600" cy="1044300"/>
              <a:chOff x="1856753" y="4099200"/>
              <a:chExt cx="231600" cy="1044300"/>
            </a:xfrm>
          </p:grpSpPr>
          <p:sp>
            <p:nvSpPr>
              <p:cNvPr id="164" name="Shape 164"/>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lvl="0">
                  <a:spcBef>
                    <a:spcPts val="0"/>
                  </a:spcBef>
                  <a:buNone/>
                </a:pPr>
                <a:endParaRPr/>
              </a:p>
            </p:txBody>
          </p:sp>
          <p:sp>
            <p:nvSpPr>
              <p:cNvPr id="165" name="Shape 165"/>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lvl="0">
                  <a:spcBef>
                    <a:spcPts val="0"/>
                  </a:spcBef>
                  <a:buNone/>
                </a:pPr>
                <a:endParaRPr/>
              </a:p>
            </p:txBody>
          </p:sp>
          <p:sp>
            <p:nvSpPr>
              <p:cNvPr id="166" name="Shape 166"/>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lvl="0">
                  <a:spcBef>
                    <a:spcPts val="0"/>
                  </a:spcBef>
                  <a:buNone/>
                </a:pPr>
                <a:endParaRPr/>
              </a:p>
            </p:txBody>
          </p:sp>
          <p:sp>
            <p:nvSpPr>
              <p:cNvPr id="167" name="Shape 167"/>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lvl="0">
                  <a:spcBef>
                    <a:spcPts val="0"/>
                  </a:spcBef>
                  <a:buNone/>
                </a:pPr>
                <a:endParaRPr/>
              </a:p>
            </p:txBody>
          </p:sp>
          <p:sp>
            <p:nvSpPr>
              <p:cNvPr id="168" name="Shape 168"/>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lvl="0">
                  <a:spcBef>
                    <a:spcPts val="0"/>
                  </a:spcBef>
                  <a:buNone/>
                </a:pPr>
                <a:endParaRPr/>
              </a:p>
            </p:txBody>
          </p:sp>
        </p:grpSp>
        <p:grpSp>
          <p:nvGrpSpPr>
            <p:cNvPr id="169" name="Shape 169"/>
            <p:cNvGrpSpPr/>
            <p:nvPr/>
          </p:nvGrpSpPr>
          <p:grpSpPr>
            <a:xfrm>
              <a:off x="2228107" y="4309200"/>
              <a:ext cx="231600" cy="834300"/>
              <a:chOff x="2228107" y="4309200"/>
              <a:chExt cx="231600" cy="834300"/>
            </a:xfrm>
          </p:grpSpPr>
          <p:sp>
            <p:nvSpPr>
              <p:cNvPr id="170" name="Shape 170"/>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lvl="0">
                  <a:spcBef>
                    <a:spcPts val="0"/>
                  </a:spcBef>
                  <a:buNone/>
                </a:pPr>
                <a:endParaRPr/>
              </a:p>
            </p:txBody>
          </p:sp>
          <p:sp>
            <p:nvSpPr>
              <p:cNvPr id="171" name="Shape 17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lvl="0">
                  <a:spcBef>
                    <a:spcPts val="0"/>
                  </a:spcBef>
                  <a:buNone/>
                </a:pPr>
                <a:endParaRPr/>
              </a:p>
            </p:txBody>
          </p:sp>
          <p:sp>
            <p:nvSpPr>
              <p:cNvPr id="172" name="Shape 172"/>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lvl="0">
                  <a:spcBef>
                    <a:spcPts val="0"/>
                  </a:spcBef>
                  <a:buNone/>
                </a:pPr>
                <a:endParaRPr/>
              </a:p>
            </p:txBody>
          </p:sp>
          <p:sp>
            <p:nvSpPr>
              <p:cNvPr id="173" name="Shape 173"/>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lvl="0">
                  <a:spcBef>
                    <a:spcPts val="0"/>
                  </a:spcBef>
                  <a:buNone/>
                </a:pPr>
                <a:endParaRPr/>
              </a:p>
            </p:txBody>
          </p:sp>
        </p:grpSp>
        <p:grpSp>
          <p:nvGrpSpPr>
            <p:cNvPr id="174" name="Shape 174"/>
            <p:cNvGrpSpPr/>
            <p:nvPr/>
          </p:nvGrpSpPr>
          <p:grpSpPr>
            <a:xfrm>
              <a:off x="2599462" y="4518900"/>
              <a:ext cx="231600" cy="624600"/>
              <a:chOff x="2599462" y="4518900"/>
              <a:chExt cx="231600" cy="624600"/>
            </a:xfrm>
          </p:grpSpPr>
          <p:sp>
            <p:nvSpPr>
              <p:cNvPr id="175" name="Shape 175"/>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lvl="0">
                  <a:spcBef>
                    <a:spcPts val="0"/>
                  </a:spcBef>
                  <a:buNone/>
                </a:pPr>
                <a:endParaRPr/>
              </a:p>
            </p:txBody>
          </p:sp>
          <p:sp>
            <p:nvSpPr>
              <p:cNvPr id="176" name="Shape 176"/>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lvl="0">
                  <a:spcBef>
                    <a:spcPts val="0"/>
                  </a:spcBef>
                  <a:buNone/>
                </a:pPr>
                <a:endParaRPr/>
              </a:p>
            </p:txBody>
          </p:sp>
          <p:sp>
            <p:nvSpPr>
              <p:cNvPr id="177" name="Shape 177"/>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lvl="0">
                  <a:spcBef>
                    <a:spcPts val="0"/>
                  </a:spcBef>
                  <a:buNone/>
                </a:pPr>
                <a:endParaRPr/>
              </a:p>
            </p:txBody>
          </p:sp>
        </p:grpSp>
        <p:grpSp>
          <p:nvGrpSpPr>
            <p:cNvPr id="178" name="Shape 178"/>
            <p:cNvGrpSpPr/>
            <p:nvPr/>
          </p:nvGrpSpPr>
          <p:grpSpPr>
            <a:xfrm>
              <a:off x="3342171" y="4099200"/>
              <a:ext cx="231600" cy="1044300"/>
              <a:chOff x="3342171" y="4099200"/>
              <a:chExt cx="231600" cy="1044300"/>
            </a:xfrm>
          </p:grpSpPr>
          <p:sp>
            <p:nvSpPr>
              <p:cNvPr id="179" name="Shape 179"/>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lvl="0">
                  <a:spcBef>
                    <a:spcPts val="0"/>
                  </a:spcBef>
                  <a:buNone/>
                </a:pPr>
                <a:endParaRPr/>
              </a:p>
            </p:txBody>
          </p:sp>
          <p:sp>
            <p:nvSpPr>
              <p:cNvPr id="180" name="Shape 180"/>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lvl="0">
                  <a:spcBef>
                    <a:spcPts val="0"/>
                  </a:spcBef>
                  <a:buNone/>
                </a:pPr>
                <a:endParaRPr/>
              </a:p>
            </p:txBody>
          </p:sp>
          <p:sp>
            <p:nvSpPr>
              <p:cNvPr id="181" name="Shape 18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lvl="0">
                  <a:spcBef>
                    <a:spcPts val="0"/>
                  </a:spcBef>
                  <a:buNone/>
                </a:pPr>
                <a:endParaRPr/>
              </a:p>
            </p:txBody>
          </p:sp>
          <p:sp>
            <p:nvSpPr>
              <p:cNvPr id="182" name="Shape 182"/>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lvl="0">
                  <a:spcBef>
                    <a:spcPts val="0"/>
                  </a:spcBef>
                  <a:buNone/>
                </a:pPr>
                <a:endParaRPr/>
              </a:p>
            </p:txBody>
          </p:sp>
          <p:sp>
            <p:nvSpPr>
              <p:cNvPr id="183" name="Shape 183"/>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lvl="0">
                  <a:spcBef>
                    <a:spcPts val="0"/>
                  </a:spcBef>
                  <a:buNone/>
                </a:pPr>
                <a:endParaRPr/>
              </a:p>
            </p:txBody>
          </p:sp>
        </p:grpSp>
        <p:grpSp>
          <p:nvGrpSpPr>
            <p:cNvPr id="184" name="Shape 184"/>
            <p:cNvGrpSpPr/>
            <p:nvPr/>
          </p:nvGrpSpPr>
          <p:grpSpPr>
            <a:xfrm>
              <a:off x="3713525" y="4309200"/>
              <a:ext cx="231600" cy="834300"/>
              <a:chOff x="3713525" y="4309200"/>
              <a:chExt cx="231600" cy="834300"/>
            </a:xfrm>
          </p:grpSpPr>
          <p:sp>
            <p:nvSpPr>
              <p:cNvPr id="185" name="Shape 185"/>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lvl="0">
                  <a:spcBef>
                    <a:spcPts val="0"/>
                  </a:spcBef>
                  <a:buNone/>
                </a:pPr>
                <a:endParaRPr/>
              </a:p>
            </p:txBody>
          </p:sp>
          <p:sp>
            <p:nvSpPr>
              <p:cNvPr id="186" name="Shape 186"/>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lvl="0">
                  <a:spcBef>
                    <a:spcPts val="0"/>
                  </a:spcBef>
                  <a:buNone/>
                </a:pPr>
                <a:endParaRPr/>
              </a:p>
            </p:txBody>
          </p:sp>
          <p:sp>
            <p:nvSpPr>
              <p:cNvPr id="187" name="Shape 187"/>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lvl="0">
                  <a:spcBef>
                    <a:spcPts val="0"/>
                  </a:spcBef>
                  <a:buNone/>
                </a:pPr>
                <a:endParaRPr/>
              </a:p>
            </p:txBody>
          </p:sp>
          <p:sp>
            <p:nvSpPr>
              <p:cNvPr id="188" name="Shape 188"/>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lvl="0">
                  <a:spcBef>
                    <a:spcPts val="0"/>
                  </a:spcBef>
                  <a:buNone/>
                </a:pPr>
                <a:endParaRPr/>
              </a:p>
            </p:txBody>
          </p:sp>
        </p:grpSp>
        <p:grpSp>
          <p:nvGrpSpPr>
            <p:cNvPr id="189" name="Shape 189"/>
            <p:cNvGrpSpPr/>
            <p:nvPr/>
          </p:nvGrpSpPr>
          <p:grpSpPr>
            <a:xfrm>
              <a:off x="1485398" y="4309200"/>
              <a:ext cx="231600" cy="834300"/>
              <a:chOff x="1485398" y="4309200"/>
              <a:chExt cx="231600" cy="834300"/>
            </a:xfrm>
          </p:grpSpPr>
          <p:sp>
            <p:nvSpPr>
              <p:cNvPr id="190" name="Shape 190"/>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lvl="0">
                  <a:spcBef>
                    <a:spcPts val="0"/>
                  </a:spcBef>
                  <a:buNone/>
                </a:pPr>
                <a:endParaRPr/>
              </a:p>
            </p:txBody>
          </p:sp>
          <p:sp>
            <p:nvSpPr>
              <p:cNvPr id="191" name="Shape 19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lvl="0">
                  <a:spcBef>
                    <a:spcPts val="0"/>
                  </a:spcBef>
                  <a:buNone/>
                </a:pPr>
                <a:endParaRPr/>
              </a:p>
            </p:txBody>
          </p:sp>
          <p:sp>
            <p:nvSpPr>
              <p:cNvPr id="192" name="Shape 192"/>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lvl="0">
                  <a:spcBef>
                    <a:spcPts val="0"/>
                  </a:spcBef>
                  <a:buNone/>
                </a:pPr>
                <a:endParaRPr/>
              </a:p>
            </p:txBody>
          </p:sp>
          <p:sp>
            <p:nvSpPr>
              <p:cNvPr id="193" name="Shape 193"/>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lvl="0">
                  <a:spcBef>
                    <a:spcPts val="0"/>
                  </a:spcBef>
                  <a:buNone/>
                </a:pPr>
                <a:endParaRPr/>
              </a:p>
            </p:txBody>
          </p:sp>
        </p:grpSp>
        <p:grpSp>
          <p:nvGrpSpPr>
            <p:cNvPr id="194" name="Shape 194"/>
            <p:cNvGrpSpPr/>
            <p:nvPr/>
          </p:nvGrpSpPr>
          <p:grpSpPr>
            <a:xfrm>
              <a:off x="4084879" y="4518900"/>
              <a:ext cx="231600" cy="624600"/>
              <a:chOff x="4084879" y="4518900"/>
              <a:chExt cx="231600" cy="624600"/>
            </a:xfrm>
          </p:grpSpPr>
          <p:sp>
            <p:nvSpPr>
              <p:cNvPr id="195" name="Shape 195"/>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lvl="0">
                  <a:spcBef>
                    <a:spcPts val="0"/>
                  </a:spcBef>
                  <a:buNone/>
                </a:pPr>
                <a:endParaRPr/>
              </a:p>
            </p:txBody>
          </p:sp>
          <p:sp>
            <p:nvSpPr>
              <p:cNvPr id="196" name="Shape 196"/>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lvl="0">
                  <a:spcBef>
                    <a:spcPts val="0"/>
                  </a:spcBef>
                  <a:buNone/>
                </a:pPr>
                <a:endParaRPr/>
              </a:p>
            </p:txBody>
          </p:sp>
          <p:sp>
            <p:nvSpPr>
              <p:cNvPr id="197" name="Shape 197"/>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lvl="0">
                  <a:spcBef>
                    <a:spcPts val="0"/>
                  </a:spcBef>
                  <a:buNone/>
                </a:pPr>
                <a:endParaRPr/>
              </a:p>
            </p:txBody>
          </p:sp>
        </p:grpSp>
        <p:grpSp>
          <p:nvGrpSpPr>
            <p:cNvPr id="198" name="Shape 198"/>
            <p:cNvGrpSpPr/>
            <p:nvPr/>
          </p:nvGrpSpPr>
          <p:grpSpPr>
            <a:xfrm>
              <a:off x="2970816" y="4309200"/>
              <a:ext cx="231600" cy="834300"/>
              <a:chOff x="2970816" y="4309200"/>
              <a:chExt cx="231600" cy="834300"/>
            </a:xfrm>
          </p:grpSpPr>
          <p:sp>
            <p:nvSpPr>
              <p:cNvPr id="199" name="Shape 199"/>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lvl="0">
                  <a:spcBef>
                    <a:spcPts val="0"/>
                  </a:spcBef>
                  <a:buNone/>
                </a:pPr>
                <a:endParaRPr/>
              </a:p>
            </p:txBody>
          </p:sp>
          <p:sp>
            <p:nvSpPr>
              <p:cNvPr id="200" name="Shape 200"/>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lvl="0">
                  <a:spcBef>
                    <a:spcPts val="0"/>
                  </a:spcBef>
                  <a:buNone/>
                </a:pPr>
                <a:endParaRPr/>
              </a:p>
            </p:txBody>
          </p:sp>
          <p:sp>
            <p:nvSpPr>
              <p:cNvPr id="201" name="Shape 20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lvl="0">
                  <a:spcBef>
                    <a:spcPts val="0"/>
                  </a:spcBef>
                  <a:buNone/>
                </a:pPr>
                <a:endParaRPr/>
              </a:p>
            </p:txBody>
          </p:sp>
          <p:sp>
            <p:nvSpPr>
              <p:cNvPr id="202" name="Shape 202"/>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lvl="0">
                  <a:spcBef>
                    <a:spcPts val="0"/>
                  </a:spcBef>
                  <a:buNone/>
                </a:pPr>
                <a:endParaRPr/>
              </a:p>
            </p:txBody>
          </p:sp>
        </p:grpSp>
        <p:grpSp>
          <p:nvGrpSpPr>
            <p:cNvPr id="203" name="Shape 203"/>
            <p:cNvGrpSpPr/>
            <p:nvPr/>
          </p:nvGrpSpPr>
          <p:grpSpPr>
            <a:xfrm>
              <a:off x="4456234" y="4309200"/>
              <a:ext cx="231600" cy="834300"/>
              <a:chOff x="4456234" y="4309200"/>
              <a:chExt cx="231600" cy="834300"/>
            </a:xfrm>
          </p:grpSpPr>
          <p:sp>
            <p:nvSpPr>
              <p:cNvPr id="204" name="Shape 204"/>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lvl="0">
                  <a:spcBef>
                    <a:spcPts val="0"/>
                  </a:spcBef>
                  <a:buNone/>
                </a:pPr>
                <a:endParaRPr/>
              </a:p>
            </p:txBody>
          </p:sp>
          <p:sp>
            <p:nvSpPr>
              <p:cNvPr id="205" name="Shape 205"/>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lvl="0">
                  <a:spcBef>
                    <a:spcPts val="0"/>
                  </a:spcBef>
                  <a:buNone/>
                </a:pPr>
                <a:endParaRPr/>
              </a:p>
            </p:txBody>
          </p:sp>
          <p:sp>
            <p:nvSpPr>
              <p:cNvPr id="206" name="Shape 206"/>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lvl="0">
                  <a:spcBef>
                    <a:spcPts val="0"/>
                  </a:spcBef>
                  <a:buNone/>
                </a:pPr>
                <a:endParaRPr/>
              </a:p>
            </p:txBody>
          </p:sp>
          <p:sp>
            <p:nvSpPr>
              <p:cNvPr id="207" name="Shape 207"/>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lvl="0">
                  <a:spcBef>
                    <a:spcPts val="0"/>
                  </a:spcBef>
                  <a:buNone/>
                </a:pPr>
                <a:endParaRPr/>
              </a:p>
            </p:txBody>
          </p:sp>
        </p:grpSp>
        <p:grpSp>
          <p:nvGrpSpPr>
            <p:cNvPr id="208" name="Shape 208"/>
            <p:cNvGrpSpPr/>
            <p:nvPr/>
          </p:nvGrpSpPr>
          <p:grpSpPr>
            <a:xfrm>
              <a:off x="4827588" y="4099200"/>
              <a:ext cx="231600" cy="1044300"/>
              <a:chOff x="4827588" y="4099200"/>
              <a:chExt cx="231600" cy="1044300"/>
            </a:xfrm>
          </p:grpSpPr>
          <p:sp>
            <p:nvSpPr>
              <p:cNvPr id="209" name="Shape 209"/>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lvl="0">
                  <a:spcBef>
                    <a:spcPts val="0"/>
                  </a:spcBef>
                  <a:buNone/>
                </a:pPr>
                <a:endParaRPr/>
              </a:p>
            </p:txBody>
          </p:sp>
          <p:sp>
            <p:nvSpPr>
              <p:cNvPr id="210" name="Shape 210"/>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lvl="0">
                  <a:spcBef>
                    <a:spcPts val="0"/>
                  </a:spcBef>
                  <a:buNone/>
                </a:pPr>
                <a:endParaRPr/>
              </a:p>
            </p:txBody>
          </p:sp>
          <p:sp>
            <p:nvSpPr>
              <p:cNvPr id="211" name="Shape 2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lvl="0">
                  <a:spcBef>
                    <a:spcPts val="0"/>
                  </a:spcBef>
                  <a:buNone/>
                </a:pPr>
                <a:endParaRPr/>
              </a:p>
            </p:txBody>
          </p:sp>
          <p:sp>
            <p:nvSpPr>
              <p:cNvPr id="212" name="Shape 212"/>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lvl="0">
                  <a:spcBef>
                    <a:spcPts val="0"/>
                  </a:spcBef>
                  <a:buNone/>
                </a:pPr>
                <a:endParaRPr/>
              </a:p>
            </p:txBody>
          </p:sp>
          <p:sp>
            <p:nvSpPr>
              <p:cNvPr id="213" name="Shape 213"/>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lvl="0">
                  <a:spcBef>
                    <a:spcPts val="0"/>
                  </a:spcBef>
                  <a:buNone/>
                </a:pPr>
                <a:endParaRPr/>
              </a:p>
            </p:txBody>
          </p:sp>
        </p:grpSp>
        <p:grpSp>
          <p:nvGrpSpPr>
            <p:cNvPr id="214" name="Shape 214"/>
            <p:cNvGrpSpPr/>
            <p:nvPr/>
          </p:nvGrpSpPr>
          <p:grpSpPr>
            <a:xfrm>
              <a:off x="5198943" y="4309200"/>
              <a:ext cx="231600" cy="834300"/>
              <a:chOff x="5198943" y="4309200"/>
              <a:chExt cx="231600" cy="834300"/>
            </a:xfrm>
          </p:grpSpPr>
          <p:sp>
            <p:nvSpPr>
              <p:cNvPr id="215" name="Shape 215"/>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lvl="0">
                  <a:spcBef>
                    <a:spcPts val="0"/>
                  </a:spcBef>
                  <a:buNone/>
                </a:pPr>
                <a:endParaRPr/>
              </a:p>
            </p:txBody>
          </p:sp>
          <p:sp>
            <p:nvSpPr>
              <p:cNvPr id="216" name="Shape 216"/>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lvl="0">
                  <a:spcBef>
                    <a:spcPts val="0"/>
                  </a:spcBef>
                  <a:buNone/>
                </a:pPr>
                <a:endParaRPr/>
              </a:p>
            </p:txBody>
          </p:sp>
          <p:sp>
            <p:nvSpPr>
              <p:cNvPr id="217" name="Shape 217"/>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lvl="0">
                  <a:spcBef>
                    <a:spcPts val="0"/>
                  </a:spcBef>
                  <a:buNone/>
                </a:pPr>
                <a:endParaRPr/>
              </a:p>
            </p:txBody>
          </p:sp>
          <p:sp>
            <p:nvSpPr>
              <p:cNvPr id="218" name="Shape 218"/>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lvl="0">
                  <a:spcBef>
                    <a:spcPts val="0"/>
                  </a:spcBef>
                  <a:buNone/>
                </a:pPr>
                <a:endParaRPr/>
              </a:p>
            </p:txBody>
          </p:sp>
        </p:grpSp>
        <p:grpSp>
          <p:nvGrpSpPr>
            <p:cNvPr id="219" name="Shape 219"/>
            <p:cNvGrpSpPr/>
            <p:nvPr/>
          </p:nvGrpSpPr>
          <p:grpSpPr>
            <a:xfrm>
              <a:off x="5570297" y="4518900"/>
              <a:ext cx="231600" cy="624600"/>
              <a:chOff x="5570297" y="4518900"/>
              <a:chExt cx="231600" cy="624600"/>
            </a:xfrm>
          </p:grpSpPr>
          <p:sp>
            <p:nvSpPr>
              <p:cNvPr id="220" name="Shape 220"/>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lvl="0">
                  <a:spcBef>
                    <a:spcPts val="0"/>
                  </a:spcBef>
                  <a:buNone/>
                </a:pPr>
                <a:endParaRPr/>
              </a:p>
            </p:txBody>
          </p:sp>
          <p:sp>
            <p:nvSpPr>
              <p:cNvPr id="221" name="Shape 22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lvl="0">
                  <a:spcBef>
                    <a:spcPts val="0"/>
                  </a:spcBef>
                  <a:buNone/>
                </a:pPr>
                <a:endParaRPr/>
              </a:p>
            </p:txBody>
          </p:sp>
          <p:sp>
            <p:nvSpPr>
              <p:cNvPr id="222" name="Shape 222"/>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lvl="0">
                  <a:spcBef>
                    <a:spcPts val="0"/>
                  </a:spcBef>
                  <a:buNone/>
                </a:pPr>
                <a:endParaRPr/>
              </a:p>
            </p:txBody>
          </p:sp>
        </p:grpSp>
        <p:grpSp>
          <p:nvGrpSpPr>
            <p:cNvPr id="223" name="Shape 223"/>
            <p:cNvGrpSpPr/>
            <p:nvPr/>
          </p:nvGrpSpPr>
          <p:grpSpPr>
            <a:xfrm>
              <a:off x="5941652" y="4309200"/>
              <a:ext cx="231600" cy="834300"/>
              <a:chOff x="5941652" y="4309200"/>
              <a:chExt cx="231600" cy="834300"/>
            </a:xfrm>
          </p:grpSpPr>
          <p:sp>
            <p:nvSpPr>
              <p:cNvPr id="224" name="Shape 224"/>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lvl="0">
                  <a:spcBef>
                    <a:spcPts val="0"/>
                  </a:spcBef>
                  <a:buNone/>
                </a:pPr>
                <a:endParaRPr/>
              </a:p>
            </p:txBody>
          </p:sp>
          <p:sp>
            <p:nvSpPr>
              <p:cNvPr id="225" name="Shape 225"/>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lvl="0">
                  <a:spcBef>
                    <a:spcPts val="0"/>
                  </a:spcBef>
                  <a:buNone/>
                </a:pPr>
                <a:endParaRPr/>
              </a:p>
            </p:txBody>
          </p:sp>
          <p:sp>
            <p:nvSpPr>
              <p:cNvPr id="226" name="Shape 226"/>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lvl="0">
                  <a:spcBef>
                    <a:spcPts val="0"/>
                  </a:spcBef>
                  <a:buNone/>
                </a:pPr>
                <a:endParaRPr/>
              </a:p>
            </p:txBody>
          </p:sp>
          <p:sp>
            <p:nvSpPr>
              <p:cNvPr id="227" name="Shape 227"/>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lvl="0">
                  <a:spcBef>
                    <a:spcPts val="0"/>
                  </a:spcBef>
                  <a:buNone/>
                </a:pPr>
                <a:endParaRPr/>
              </a:p>
            </p:txBody>
          </p:sp>
        </p:grpSp>
        <p:grpSp>
          <p:nvGrpSpPr>
            <p:cNvPr id="228" name="Shape 228"/>
            <p:cNvGrpSpPr/>
            <p:nvPr/>
          </p:nvGrpSpPr>
          <p:grpSpPr>
            <a:xfrm>
              <a:off x="6313006" y="4099200"/>
              <a:ext cx="231600" cy="1044300"/>
              <a:chOff x="6313006" y="4099200"/>
              <a:chExt cx="231600" cy="1044300"/>
            </a:xfrm>
          </p:grpSpPr>
          <p:sp>
            <p:nvSpPr>
              <p:cNvPr id="229" name="Shape 229"/>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lvl="0">
                  <a:spcBef>
                    <a:spcPts val="0"/>
                  </a:spcBef>
                  <a:buNone/>
                </a:pPr>
                <a:endParaRPr/>
              </a:p>
            </p:txBody>
          </p:sp>
          <p:sp>
            <p:nvSpPr>
              <p:cNvPr id="230" name="Shape 230"/>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lvl="0">
                  <a:spcBef>
                    <a:spcPts val="0"/>
                  </a:spcBef>
                  <a:buNone/>
                </a:pPr>
                <a:endParaRPr/>
              </a:p>
            </p:txBody>
          </p:sp>
          <p:sp>
            <p:nvSpPr>
              <p:cNvPr id="231" name="Shape 23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lvl="0">
                  <a:spcBef>
                    <a:spcPts val="0"/>
                  </a:spcBef>
                  <a:buNone/>
                </a:pPr>
                <a:endParaRPr/>
              </a:p>
            </p:txBody>
          </p:sp>
          <p:sp>
            <p:nvSpPr>
              <p:cNvPr id="232" name="Shape 232"/>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lvl="0">
                  <a:spcBef>
                    <a:spcPts val="0"/>
                  </a:spcBef>
                  <a:buNone/>
                </a:pPr>
                <a:endParaRPr/>
              </a:p>
            </p:txBody>
          </p:sp>
          <p:sp>
            <p:nvSpPr>
              <p:cNvPr id="233" name="Shape 233"/>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lvl="0">
                  <a:spcBef>
                    <a:spcPts val="0"/>
                  </a:spcBef>
                  <a:buNone/>
                </a:pPr>
                <a:endParaRPr/>
              </a:p>
            </p:txBody>
          </p:sp>
        </p:grpSp>
        <p:grpSp>
          <p:nvGrpSpPr>
            <p:cNvPr id="234" name="Shape 234"/>
            <p:cNvGrpSpPr/>
            <p:nvPr/>
          </p:nvGrpSpPr>
          <p:grpSpPr>
            <a:xfrm>
              <a:off x="6684361" y="4309200"/>
              <a:ext cx="231600" cy="834300"/>
              <a:chOff x="6684361" y="4309200"/>
              <a:chExt cx="231600" cy="834300"/>
            </a:xfrm>
          </p:grpSpPr>
          <p:sp>
            <p:nvSpPr>
              <p:cNvPr id="235" name="Shape 235"/>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lvl="0">
                  <a:spcBef>
                    <a:spcPts val="0"/>
                  </a:spcBef>
                  <a:buNone/>
                </a:pPr>
                <a:endParaRPr/>
              </a:p>
            </p:txBody>
          </p:sp>
          <p:sp>
            <p:nvSpPr>
              <p:cNvPr id="236" name="Shape 236"/>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lvl="0">
                  <a:spcBef>
                    <a:spcPts val="0"/>
                  </a:spcBef>
                  <a:buNone/>
                </a:pPr>
                <a:endParaRPr/>
              </a:p>
            </p:txBody>
          </p:sp>
          <p:sp>
            <p:nvSpPr>
              <p:cNvPr id="237" name="Shape 237"/>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lvl="0">
                  <a:spcBef>
                    <a:spcPts val="0"/>
                  </a:spcBef>
                  <a:buNone/>
                </a:pPr>
                <a:endParaRPr/>
              </a:p>
            </p:txBody>
          </p:sp>
          <p:sp>
            <p:nvSpPr>
              <p:cNvPr id="238" name="Shape 238"/>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lvl="0">
                  <a:spcBef>
                    <a:spcPts val="0"/>
                  </a:spcBef>
                  <a:buNone/>
                </a:pPr>
                <a:endParaRPr/>
              </a:p>
            </p:txBody>
          </p:sp>
        </p:grpSp>
        <p:grpSp>
          <p:nvGrpSpPr>
            <p:cNvPr id="239" name="Shape 239"/>
            <p:cNvGrpSpPr/>
            <p:nvPr/>
          </p:nvGrpSpPr>
          <p:grpSpPr>
            <a:xfrm>
              <a:off x="7055715" y="4518900"/>
              <a:ext cx="231600" cy="624600"/>
              <a:chOff x="7055715" y="4518900"/>
              <a:chExt cx="231600" cy="624600"/>
            </a:xfrm>
          </p:grpSpPr>
          <p:sp>
            <p:nvSpPr>
              <p:cNvPr id="240" name="Shape 240"/>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lvl="0">
                  <a:spcBef>
                    <a:spcPts val="0"/>
                  </a:spcBef>
                  <a:buNone/>
                </a:pPr>
                <a:endParaRPr/>
              </a:p>
            </p:txBody>
          </p:sp>
          <p:sp>
            <p:nvSpPr>
              <p:cNvPr id="241" name="Shape 24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lvl="0">
                  <a:spcBef>
                    <a:spcPts val="0"/>
                  </a:spcBef>
                  <a:buNone/>
                </a:pPr>
                <a:endParaRPr/>
              </a:p>
            </p:txBody>
          </p:sp>
          <p:sp>
            <p:nvSpPr>
              <p:cNvPr id="242" name="Shape 242"/>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lvl="0">
                  <a:spcBef>
                    <a:spcPts val="0"/>
                  </a:spcBef>
                  <a:buNone/>
                </a:pPr>
                <a:endParaRPr/>
              </a:p>
            </p:txBody>
          </p:sp>
        </p:grpSp>
        <p:grpSp>
          <p:nvGrpSpPr>
            <p:cNvPr id="243" name="Shape 243"/>
            <p:cNvGrpSpPr/>
            <p:nvPr/>
          </p:nvGrpSpPr>
          <p:grpSpPr>
            <a:xfrm>
              <a:off x="7798424" y="4099200"/>
              <a:ext cx="231600" cy="1044300"/>
              <a:chOff x="7798424" y="4099200"/>
              <a:chExt cx="231600" cy="1044300"/>
            </a:xfrm>
          </p:grpSpPr>
          <p:sp>
            <p:nvSpPr>
              <p:cNvPr id="244" name="Shape 244"/>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lvl="0">
                  <a:spcBef>
                    <a:spcPts val="0"/>
                  </a:spcBef>
                  <a:buNone/>
                </a:pPr>
                <a:endParaRPr/>
              </a:p>
            </p:txBody>
          </p:sp>
          <p:sp>
            <p:nvSpPr>
              <p:cNvPr id="245" name="Shape 245"/>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lvl="0">
                  <a:spcBef>
                    <a:spcPts val="0"/>
                  </a:spcBef>
                  <a:buNone/>
                </a:pPr>
                <a:endParaRPr/>
              </a:p>
            </p:txBody>
          </p:sp>
          <p:sp>
            <p:nvSpPr>
              <p:cNvPr id="246" name="Shape 246"/>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lvl="0">
                  <a:spcBef>
                    <a:spcPts val="0"/>
                  </a:spcBef>
                  <a:buNone/>
                </a:pPr>
                <a:endParaRPr/>
              </a:p>
            </p:txBody>
          </p:sp>
          <p:sp>
            <p:nvSpPr>
              <p:cNvPr id="247" name="Shape 247"/>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lvl="0">
                  <a:spcBef>
                    <a:spcPts val="0"/>
                  </a:spcBef>
                  <a:buNone/>
                </a:pPr>
                <a:endParaRPr/>
              </a:p>
            </p:txBody>
          </p:sp>
          <p:sp>
            <p:nvSpPr>
              <p:cNvPr id="248" name="Shape 248"/>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lvl="0">
                  <a:spcBef>
                    <a:spcPts val="0"/>
                  </a:spcBef>
                  <a:buNone/>
                </a:pPr>
                <a:endParaRPr/>
              </a:p>
            </p:txBody>
          </p:sp>
        </p:grpSp>
        <p:grpSp>
          <p:nvGrpSpPr>
            <p:cNvPr id="249" name="Shape 249"/>
            <p:cNvGrpSpPr/>
            <p:nvPr/>
          </p:nvGrpSpPr>
          <p:grpSpPr>
            <a:xfrm>
              <a:off x="8169779" y="4309200"/>
              <a:ext cx="231600" cy="834300"/>
              <a:chOff x="8169779" y="4309200"/>
              <a:chExt cx="231600" cy="834300"/>
            </a:xfrm>
          </p:grpSpPr>
          <p:sp>
            <p:nvSpPr>
              <p:cNvPr id="250" name="Shape 250"/>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lvl="0">
                  <a:spcBef>
                    <a:spcPts val="0"/>
                  </a:spcBef>
                  <a:buNone/>
                </a:pPr>
                <a:endParaRPr/>
              </a:p>
            </p:txBody>
          </p:sp>
          <p:sp>
            <p:nvSpPr>
              <p:cNvPr id="251" name="Shape 25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lvl="0">
                  <a:spcBef>
                    <a:spcPts val="0"/>
                  </a:spcBef>
                  <a:buNone/>
                </a:pPr>
                <a:endParaRPr/>
              </a:p>
            </p:txBody>
          </p:sp>
          <p:sp>
            <p:nvSpPr>
              <p:cNvPr id="252" name="Shape 252"/>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lvl="0">
                  <a:spcBef>
                    <a:spcPts val="0"/>
                  </a:spcBef>
                  <a:buNone/>
                </a:pPr>
                <a:endParaRPr/>
              </a:p>
            </p:txBody>
          </p:sp>
          <p:sp>
            <p:nvSpPr>
              <p:cNvPr id="253" name="Shape 253"/>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lvl="0">
                  <a:spcBef>
                    <a:spcPts val="0"/>
                  </a:spcBef>
                  <a:buNone/>
                </a:pPr>
                <a:endParaRPr/>
              </a:p>
            </p:txBody>
          </p:sp>
        </p:grpSp>
        <p:grpSp>
          <p:nvGrpSpPr>
            <p:cNvPr id="254" name="Shape 254"/>
            <p:cNvGrpSpPr/>
            <p:nvPr/>
          </p:nvGrpSpPr>
          <p:grpSpPr>
            <a:xfrm>
              <a:off x="7427070" y="4309200"/>
              <a:ext cx="231600" cy="834300"/>
              <a:chOff x="7427070" y="4309200"/>
              <a:chExt cx="231600" cy="834300"/>
            </a:xfrm>
          </p:grpSpPr>
          <p:sp>
            <p:nvSpPr>
              <p:cNvPr id="255" name="Shape 255"/>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lvl="0">
                  <a:spcBef>
                    <a:spcPts val="0"/>
                  </a:spcBef>
                  <a:buNone/>
                </a:pPr>
                <a:endParaRPr/>
              </a:p>
            </p:txBody>
          </p:sp>
          <p:sp>
            <p:nvSpPr>
              <p:cNvPr id="256" name="Shape 256"/>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lvl="0">
                  <a:spcBef>
                    <a:spcPts val="0"/>
                  </a:spcBef>
                  <a:buNone/>
                </a:pPr>
                <a:endParaRPr/>
              </a:p>
            </p:txBody>
          </p:sp>
          <p:sp>
            <p:nvSpPr>
              <p:cNvPr id="257" name="Shape 257"/>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lvl="0">
                  <a:spcBef>
                    <a:spcPts val="0"/>
                  </a:spcBef>
                  <a:buNone/>
                </a:pPr>
                <a:endParaRPr/>
              </a:p>
            </p:txBody>
          </p:sp>
          <p:sp>
            <p:nvSpPr>
              <p:cNvPr id="258" name="Shape 258"/>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lvl="0">
                  <a:spcBef>
                    <a:spcPts val="0"/>
                  </a:spcBef>
                  <a:buNone/>
                </a:pPr>
                <a:endParaRPr/>
              </a:p>
            </p:txBody>
          </p:sp>
        </p:grpSp>
        <p:grpSp>
          <p:nvGrpSpPr>
            <p:cNvPr id="259" name="Shape 259"/>
            <p:cNvGrpSpPr/>
            <p:nvPr/>
          </p:nvGrpSpPr>
          <p:grpSpPr>
            <a:xfrm>
              <a:off x="8541133" y="4518900"/>
              <a:ext cx="231600" cy="624600"/>
              <a:chOff x="8541133" y="4518900"/>
              <a:chExt cx="231600" cy="624600"/>
            </a:xfrm>
          </p:grpSpPr>
          <p:sp>
            <p:nvSpPr>
              <p:cNvPr id="260" name="Shape 260"/>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lvl="0">
                  <a:spcBef>
                    <a:spcPts val="0"/>
                  </a:spcBef>
                  <a:buNone/>
                </a:pPr>
                <a:endParaRPr/>
              </a:p>
            </p:txBody>
          </p:sp>
          <p:sp>
            <p:nvSpPr>
              <p:cNvPr id="261" name="Shape 26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lvl="0">
                  <a:spcBef>
                    <a:spcPts val="0"/>
                  </a:spcBef>
                  <a:buNone/>
                </a:pPr>
                <a:endParaRPr/>
              </a:p>
            </p:txBody>
          </p:sp>
          <p:sp>
            <p:nvSpPr>
              <p:cNvPr id="262" name="Shape 262"/>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lvl="0">
                  <a:spcBef>
                    <a:spcPts val="0"/>
                  </a:spcBef>
                  <a:buNone/>
                </a:pPr>
                <a:endParaRPr/>
              </a:p>
            </p:txBody>
          </p:sp>
        </p:grpSp>
        <p:grpSp>
          <p:nvGrpSpPr>
            <p:cNvPr id="263" name="Shape 263"/>
            <p:cNvGrpSpPr/>
            <p:nvPr/>
          </p:nvGrpSpPr>
          <p:grpSpPr>
            <a:xfrm>
              <a:off x="8912488" y="4309200"/>
              <a:ext cx="231600" cy="834300"/>
              <a:chOff x="8912488" y="4309200"/>
              <a:chExt cx="231600" cy="834300"/>
            </a:xfrm>
          </p:grpSpPr>
          <p:sp>
            <p:nvSpPr>
              <p:cNvPr id="264" name="Shape 264"/>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lvl="0">
                  <a:spcBef>
                    <a:spcPts val="0"/>
                  </a:spcBef>
                  <a:buNone/>
                </a:pPr>
                <a:endParaRPr/>
              </a:p>
            </p:txBody>
          </p:sp>
          <p:sp>
            <p:nvSpPr>
              <p:cNvPr id="265" name="Shape 265"/>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lvl="0">
                  <a:spcBef>
                    <a:spcPts val="0"/>
                  </a:spcBef>
                  <a:buNone/>
                </a:pPr>
                <a:endParaRPr/>
              </a:p>
            </p:txBody>
          </p:sp>
          <p:sp>
            <p:nvSpPr>
              <p:cNvPr id="266" name="Shape 266"/>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lvl="0">
                  <a:spcBef>
                    <a:spcPts val="0"/>
                  </a:spcBef>
                  <a:buNone/>
                </a:pPr>
                <a:endParaRPr/>
              </a:p>
            </p:txBody>
          </p:sp>
          <p:sp>
            <p:nvSpPr>
              <p:cNvPr id="267" name="Shape 267"/>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lvl="0">
                  <a:spcBef>
                    <a:spcPts val="0"/>
                  </a:spcBef>
                  <a:buNone/>
                </a:pPr>
                <a:endParaRPr/>
              </a:p>
            </p:txBody>
          </p:sp>
        </p:grpSp>
      </p:grpSp>
      <p:sp>
        <p:nvSpPr>
          <p:cNvPr id="268" name="Shape 268"/>
          <p:cNvSpPr txBox="1">
            <a:spLocks noGrp="1"/>
          </p:cNvSpPr>
          <p:nvPr>
            <p:ph type="title"/>
          </p:nvPr>
        </p:nvSpPr>
        <p:spPr>
          <a:xfrm>
            <a:off x="1388625" y="772725"/>
            <a:ext cx="6366900" cy="1863300"/>
          </a:xfrm>
          <a:prstGeom prst="rect">
            <a:avLst/>
          </a:prstGeom>
        </p:spPr>
        <p:txBody>
          <a:bodyPr wrap="square" lIns="91425" tIns="91425" rIns="91425" bIns="91425" anchor="ctr" anchorCtr="0"/>
          <a:lstStyle>
            <a:lvl1pPr lvl="0" algn="ctr">
              <a:spcBef>
                <a:spcPts val="0"/>
              </a:spcBef>
              <a:buClr>
                <a:schemeClr val="lt1"/>
              </a:buClr>
              <a:buSzPct val="100000"/>
              <a:defRPr sz="8000">
                <a:solidFill>
                  <a:schemeClr val="lt1"/>
                </a:solidFill>
              </a:defRPr>
            </a:lvl1pPr>
            <a:lvl2pPr lvl="1" algn="ctr">
              <a:spcBef>
                <a:spcPts val="0"/>
              </a:spcBef>
              <a:buClr>
                <a:schemeClr val="lt1"/>
              </a:buClr>
              <a:buSzPct val="100000"/>
              <a:defRPr sz="8000">
                <a:solidFill>
                  <a:schemeClr val="lt1"/>
                </a:solidFill>
              </a:defRPr>
            </a:lvl2pPr>
            <a:lvl3pPr lvl="2" algn="ctr">
              <a:spcBef>
                <a:spcPts val="0"/>
              </a:spcBef>
              <a:buClr>
                <a:schemeClr val="lt1"/>
              </a:buClr>
              <a:buSzPct val="100000"/>
              <a:defRPr sz="8000">
                <a:solidFill>
                  <a:schemeClr val="lt1"/>
                </a:solidFill>
              </a:defRPr>
            </a:lvl3pPr>
            <a:lvl4pPr lvl="3" algn="ctr">
              <a:spcBef>
                <a:spcPts val="0"/>
              </a:spcBef>
              <a:buClr>
                <a:schemeClr val="lt1"/>
              </a:buClr>
              <a:buSzPct val="100000"/>
              <a:defRPr sz="8000">
                <a:solidFill>
                  <a:schemeClr val="lt1"/>
                </a:solidFill>
              </a:defRPr>
            </a:lvl4pPr>
            <a:lvl5pPr lvl="4" algn="ctr">
              <a:spcBef>
                <a:spcPts val="0"/>
              </a:spcBef>
              <a:buClr>
                <a:schemeClr val="lt1"/>
              </a:buClr>
              <a:buSzPct val="100000"/>
              <a:defRPr sz="8000">
                <a:solidFill>
                  <a:schemeClr val="lt1"/>
                </a:solidFill>
              </a:defRPr>
            </a:lvl5pPr>
            <a:lvl6pPr lvl="5" algn="ctr">
              <a:spcBef>
                <a:spcPts val="0"/>
              </a:spcBef>
              <a:buClr>
                <a:schemeClr val="lt1"/>
              </a:buClr>
              <a:buSzPct val="100000"/>
              <a:defRPr sz="8000">
                <a:solidFill>
                  <a:schemeClr val="lt1"/>
                </a:solidFill>
              </a:defRPr>
            </a:lvl6pPr>
            <a:lvl7pPr lvl="6" algn="ctr">
              <a:spcBef>
                <a:spcPts val="0"/>
              </a:spcBef>
              <a:buClr>
                <a:schemeClr val="lt1"/>
              </a:buClr>
              <a:buSzPct val="100000"/>
              <a:defRPr sz="8000">
                <a:solidFill>
                  <a:schemeClr val="lt1"/>
                </a:solidFill>
              </a:defRPr>
            </a:lvl7pPr>
            <a:lvl8pPr lvl="7" algn="ctr">
              <a:spcBef>
                <a:spcPts val="0"/>
              </a:spcBef>
              <a:buClr>
                <a:schemeClr val="lt1"/>
              </a:buClr>
              <a:buSzPct val="100000"/>
              <a:defRPr sz="8000">
                <a:solidFill>
                  <a:schemeClr val="lt1"/>
                </a:solidFill>
              </a:defRPr>
            </a:lvl8pPr>
            <a:lvl9pPr lvl="8" algn="ctr">
              <a:spcBef>
                <a:spcPts val="0"/>
              </a:spcBef>
              <a:buClr>
                <a:schemeClr val="lt1"/>
              </a:buClr>
              <a:buSzPct val="100000"/>
              <a:defRPr sz="8000">
                <a:solidFill>
                  <a:schemeClr val="lt1"/>
                </a:solidFill>
              </a:defRPr>
            </a:lvl9pPr>
          </a:lstStyle>
          <a:p>
            <a:endParaRPr/>
          </a:p>
        </p:txBody>
      </p:sp>
      <p:sp>
        <p:nvSpPr>
          <p:cNvPr id="269" name="Shape 269"/>
          <p:cNvSpPr txBox="1">
            <a:spLocks noGrp="1"/>
          </p:cNvSpPr>
          <p:nvPr>
            <p:ph type="body" idx="1"/>
          </p:nvPr>
        </p:nvSpPr>
        <p:spPr>
          <a:xfrm>
            <a:off x="1388625" y="2712300"/>
            <a:ext cx="6366900" cy="1111200"/>
          </a:xfrm>
          <a:prstGeom prst="rect">
            <a:avLst/>
          </a:prstGeom>
        </p:spPr>
        <p:txBody>
          <a:bodyPr wrap="square" lIns="91425" tIns="91425" rIns="91425" bIns="91425" anchor="t" anchorCtr="0"/>
          <a:lstStyle>
            <a:lvl1pPr lvl="0" algn="ctr">
              <a:spcBef>
                <a:spcPts val="0"/>
              </a:spcBef>
              <a:buClr>
                <a:schemeClr val="lt1"/>
              </a:buClr>
              <a:defRPr>
                <a:solidFill>
                  <a:schemeClr val="lt1"/>
                </a:solidFill>
              </a:defRPr>
            </a:lvl1pPr>
            <a:lvl2pPr lvl="1" algn="ctr">
              <a:spcBef>
                <a:spcPts val="0"/>
              </a:spcBef>
              <a:buClr>
                <a:schemeClr val="lt1"/>
              </a:buClr>
              <a:defRPr>
                <a:solidFill>
                  <a:schemeClr val="lt1"/>
                </a:solidFill>
              </a:defRPr>
            </a:lvl2pPr>
            <a:lvl3pPr lvl="2" algn="ctr">
              <a:spcBef>
                <a:spcPts val="0"/>
              </a:spcBef>
              <a:buClr>
                <a:schemeClr val="lt1"/>
              </a:buClr>
              <a:defRPr>
                <a:solidFill>
                  <a:schemeClr val="lt1"/>
                </a:solidFill>
              </a:defRPr>
            </a:lvl3pPr>
            <a:lvl4pPr lvl="3" algn="ctr">
              <a:spcBef>
                <a:spcPts val="0"/>
              </a:spcBef>
              <a:buClr>
                <a:schemeClr val="lt1"/>
              </a:buClr>
              <a:defRPr>
                <a:solidFill>
                  <a:schemeClr val="lt1"/>
                </a:solidFill>
              </a:defRPr>
            </a:lvl4pPr>
            <a:lvl5pPr lvl="4" algn="ctr">
              <a:spcBef>
                <a:spcPts val="0"/>
              </a:spcBef>
              <a:buClr>
                <a:schemeClr val="lt1"/>
              </a:buClr>
              <a:defRPr>
                <a:solidFill>
                  <a:schemeClr val="lt1"/>
                </a:solidFill>
              </a:defRPr>
            </a:lvl5pPr>
            <a:lvl6pPr lvl="5" algn="ctr">
              <a:spcBef>
                <a:spcPts val="0"/>
              </a:spcBef>
              <a:buClr>
                <a:schemeClr val="lt1"/>
              </a:buClr>
              <a:defRPr>
                <a:solidFill>
                  <a:schemeClr val="lt1"/>
                </a:solidFill>
              </a:defRPr>
            </a:lvl6pPr>
            <a:lvl7pPr lvl="6" algn="ctr">
              <a:spcBef>
                <a:spcPts val="0"/>
              </a:spcBef>
              <a:buClr>
                <a:schemeClr val="lt1"/>
              </a:buClr>
              <a:defRPr>
                <a:solidFill>
                  <a:schemeClr val="lt1"/>
                </a:solidFill>
              </a:defRPr>
            </a:lvl7pPr>
            <a:lvl8pPr lvl="7" algn="ctr">
              <a:spcBef>
                <a:spcPts val="0"/>
              </a:spcBef>
              <a:buClr>
                <a:schemeClr val="lt1"/>
              </a:buClr>
              <a:defRPr>
                <a:solidFill>
                  <a:schemeClr val="lt1"/>
                </a:solidFill>
              </a:defRPr>
            </a:lvl8pPr>
            <a:lvl9pPr lvl="8" algn="ctr">
              <a:spcBef>
                <a:spcPts val="0"/>
              </a:spcBef>
              <a:buClr>
                <a:schemeClr val="lt1"/>
              </a:buClr>
              <a:defRPr>
                <a:solidFill>
                  <a:schemeClr val="lt1"/>
                </a:solidFill>
              </a:defRPr>
            </a:lvl9pPr>
          </a:lstStyle>
          <a:p>
            <a:endParaRPr/>
          </a:p>
        </p:txBody>
      </p:sp>
      <p:sp>
        <p:nvSpPr>
          <p:cNvPr id="270" name="Shape 270"/>
          <p:cNvSpPr txBox="1">
            <a:spLocks noGrp="1"/>
          </p:cNvSpPr>
          <p:nvPr>
            <p:ph type="sldNum" idx="12"/>
          </p:nvPr>
        </p:nvSpPr>
        <p:spPr>
          <a:xfrm>
            <a:off x="8451046" y="4736976"/>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GB">
                <a:solidFill>
                  <a:schemeClr val="lt1"/>
                </a:solidFill>
              </a:rPr>
              <a:t>‹#›</a:t>
            </a:fld>
            <a:endParaRPr lang="en-GB">
              <a:solidFill>
                <a:schemeClr val="lt1"/>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wrap="square" lIns="91425" tIns="91425" rIns="91425" bIns="91425" anchor="t" anchorCtr="0"/>
          <a:lstStyle>
            <a:lvl1pPr lvl="0">
              <a:spcBef>
                <a:spcPts val="0"/>
              </a:spcBef>
              <a:buClr>
                <a:schemeClr val="dk2"/>
              </a:buClr>
              <a:buSzPct val="100000"/>
              <a:buFont typeface="Maven Pro"/>
              <a:buNone/>
              <a:defRPr sz="2800" b="1">
                <a:solidFill>
                  <a:schemeClr val="dk2"/>
                </a:solidFill>
                <a:latin typeface="Maven Pro"/>
                <a:ea typeface="Maven Pro"/>
                <a:cs typeface="Maven Pro"/>
                <a:sym typeface="Maven Pro"/>
              </a:defRPr>
            </a:lvl1pPr>
            <a:lvl2pPr lvl="1">
              <a:spcBef>
                <a:spcPts val="0"/>
              </a:spcBef>
              <a:buClr>
                <a:schemeClr val="dk2"/>
              </a:buClr>
              <a:buSzPct val="100000"/>
              <a:buFont typeface="Maven Pro"/>
              <a:buNone/>
              <a:defRPr sz="2800" b="1">
                <a:solidFill>
                  <a:schemeClr val="dk2"/>
                </a:solidFill>
                <a:latin typeface="Maven Pro"/>
                <a:ea typeface="Maven Pro"/>
                <a:cs typeface="Maven Pro"/>
                <a:sym typeface="Maven Pro"/>
              </a:defRPr>
            </a:lvl2pPr>
            <a:lvl3pPr lvl="2">
              <a:spcBef>
                <a:spcPts val="0"/>
              </a:spcBef>
              <a:buClr>
                <a:schemeClr val="dk2"/>
              </a:buClr>
              <a:buSzPct val="100000"/>
              <a:buFont typeface="Maven Pro"/>
              <a:buNone/>
              <a:defRPr sz="2800" b="1">
                <a:solidFill>
                  <a:schemeClr val="dk2"/>
                </a:solidFill>
                <a:latin typeface="Maven Pro"/>
                <a:ea typeface="Maven Pro"/>
                <a:cs typeface="Maven Pro"/>
                <a:sym typeface="Maven Pro"/>
              </a:defRPr>
            </a:lvl3pPr>
            <a:lvl4pPr lvl="3">
              <a:spcBef>
                <a:spcPts val="0"/>
              </a:spcBef>
              <a:buClr>
                <a:schemeClr val="dk2"/>
              </a:buClr>
              <a:buSzPct val="100000"/>
              <a:buFont typeface="Maven Pro"/>
              <a:buNone/>
              <a:defRPr sz="2800" b="1">
                <a:solidFill>
                  <a:schemeClr val="dk2"/>
                </a:solidFill>
                <a:latin typeface="Maven Pro"/>
                <a:ea typeface="Maven Pro"/>
                <a:cs typeface="Maven Pro"/>
                <a:sym typeface="Maven Pro"/>
              </a:defRPr>
            </a:lvl4pPr>
            <a:lvl5pPr lvl="4">
              <a:spcBef>
                <a:spcPts val="0"/>
              </a:spcBef>
              <a:buClr>
                <a:schemeClr val="dk2"/>
              </a:buClr>
              <a:buSzPct val="100000"/>
              <a:buFont typeface="Maven Pro"/>
              <a:buNone/>
              <a:defRPr sz="2800" b="1">
                <a:solidFill>
                  <a:schemeClr val="dk2"/>
                </a:solidFill>
                <a:latin typeface="Maven Pro"/>
                <a:ea typeface="Maven Pro"/>
                <a:cs typeface="Maven Pro"/>
                <a:sym typeface="Maven Pro"/>
              </a:defRPr>
            </a:lvl5pPr>
            <a:lvl6pPr lvl="5">
              <a:spcBef>
                <a:spcPts val="0"/>
              </a:spcBef>
              <a:buClr>
                <a:schemeClr val="dk2"/>
              </a:buClr>
              <a:buSzPct val="100000"/>
              <a:buFont typeface="Maven Pro"/>
              <a:buNone/>
              <a:defRPr sz="2800" b="1">
                <a:solidFill>
                  <a:schemeClr val="dk2"/>
                </a:solidFill>
                <a:latin typeface="Maven Pro"/>
                <a:ea typeface="Maven Pro"/>
                <a:cs typeface="Maven Pro"/>
                <a:sym typeface="Maven Pro"/>
              </a:defRPr>
            </a:lvl6pPr>
            <a:lvl7pPr lvl="6">
              <a:spcBef>
                <a:spcPts val="0"/>
              </a:spcBef>
              <a:buClr>
                <a:schemeClr val="dk2"/>
              </a:buClr>
              <a:buSzPct val="100000"/>
              <a:buFont typeface="Maven Pro"/>
              <a:buNone/>
              <a:defRPr sz="2800" b="1">
                <a:solidFill>
                  <a:schemeClr val="dk2"/>
                </a:solidFill>
                <a:latin typeface="Maven Pro"/>
                <a:ea typeface="Maven Pro"/>
                <a:cs typeface="Maven Pro"/>
                <a:sym typeface="Maven Pro"/>
              </a:defRPr>
            </a:lvl7pPr>
            <a:lvl8pPr lvl="7">
              <a:spcBef>
                <a:spcPts val="0"/>
              </a:spcBef>
              <a:buClr>
                <a:schemeClr val="dk2"/>
              </a:buClr>
              <a:buSzPct val="100000"/>
              <a:buFont typeface="Maven Pro"/>
              <a:buNone/>
              <a:defRPr sz="2800" b="1">
                <a:solidFill>
                  <a:schemeClr val="dk2"/>
                </a:solidFill>
                <a:latin typeface="Maven Pro"/>
                <a:ea typeface="Maven Pro"/>
                <a:cs typeface="Maven Pro"/>
                <a:sym typeface="Maven Pro"/>
              </a:defRPr>
            </a:lvl8pPr>
            <a:lvl9pPr lvl="8">
              <a:spcBef>
                <a:spcPts val="0"/>
              </a:spcBef>
              <a:buClr>
                <a:schemeClr val="dk2"/>
              </a:buClr>
              <a:buSzPct val="100000"/>
              <a:buFont typeface="Maven Pro"/>
              <a:buNone/>
              <a:defRPr sz="2800" b="1">
                <a:solidFill>
                  <a:schemeClr val="dk2"/>
                </a:solidFill>
                <a:latin typeface="Maven Pro"/>
                <a:ea typeface="Maven Pro"/>
                <a:cs typeface="Maven Pro"/>
                <a:sym typeface="Maven Pro"/>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wrap="square" lIns="91425" tIns="91425" rIns="91425" bIns="91425" anchor="t" anchorCtr="0"/>
          <a:lstStyle>
            <a:lvl1pPr lvl="0">
              <a:lnSpc>
                <a:spcPct val="115000"/>
              </a:lnSpc>
              <a:spcBef>
                <a:spcPts val="0"/>
              </a:spcBef>
              <a:spcAft>
                <a:spcPts val="1600"/>
              </a:spcAft>
              <a:buClr>
                <a:schemeClr val="dk2"/>
              </a:buClr>
              <a:buSzPct val="100000"/>
              <a:buFont typeface="Nunito"/>
              <a:buChar char="●"/>
              <a:defRPr sz="1300">
                <a:solidFill>
                  <a:schemeClr val="dk2"/>
                </a:solidFill>
                <a:latin typeface="Nunito"/>
                <a:ea typeface="Nunito"/>
                <a:cs typeface="Nunito"/>
                <a:sym typeface="Nunito"/>
              </a:defRPr>
            </a:lvl1pPr>
            <a:lvl2pPr lvl="1">
              <a:lnSpc>
                <a:spcPct val="115000"/>
              </a:lnSpc>
              <a:spcBef>
                <a:spcPts val="0"/>
              </a:spcBef>
              <a:spcAft>
                <a:spcPts val="1600"/>
              </a:spcAft>
              <a:buClr>
                <a:schemeClr val="dk2"/>
              </a:buClr>
              <a:buSzPct val="100000"/>
              <a:buFont typeface="Nunito"/>
              <a:buChar char="○"/>
              <a:defRPr sz="1100">
                <a:solidFill>
                  <a:schemeClr val="dk2"/>
                </a:solidFill>
                <a:latin typeface="Nunito"/>
                <a:ea typeface="Nunito"/>
                <a:cs typeface="Nunito"/>
                <a:sym typeface="Nunito"/>
              </a:defRPr>
            </a:lvl2pPr>
            <a:lvl3pPr lvl="2">
              <a:lnSpc>
                <a:spcPct val="115000"/>
              </a:lnSpc>
              <a:spcBef>
                <a:spcPts val="0"/>
              </a:spcBef>
              <a:spcAft>
                <a:spcPts val="1600"/>
              </a:spcAft>
              <a:buClr>
                <a:schemeClr val="dk2"/>
              </a:buClr>
              <a:buSzPct val="100000"/>
              <a:buFont typeface="Nunito"/>
              <a:buChar char="■"/>
              <a:defRPr sz="1100">
                <a:solidFill>
                  <a:schemeClr val="dk2"/>
                </a:solidFill>
                <a:latin typeface="Nunito"/>
                <a:ea typeface="Nunito"/>
                <a:cs typeface="Nunito"/>
                <a:sym typeface="Nunito"/>
              </a:defRPr>
            </a:lvl3pPr>
            <a:lvl4pPr lvl="3">
              <a:lnSpc>
                <a:spcPct val="115000"/>
              </a:lnSpc>
              <a:spcBef>
                <a:spcPts val="0"/>
              </a:spcBef>
              <a:spcAft>
                <a:spcPts val="1600"/>
              </a:spcAft>
              <a:buClr>
                <a:schemeClr val="dk2"/>
              </a:buClr>
              <a:buSzPct val="100000"/>
              <a:buFont typeface="Nunito"/>
              <a:buChar char="●"/>
              <a:defRPr sz="1100">
                <a:solidFill>
                  <a:schemeClr val="dk2"/>
                </a:solidFill>
                <a:latin typeface="Nunito"/>
                <a:ea typeface="Nunito"/>
                <a:cs typeface="Nunito"/>
                <a:sym typeface="Nunito"/>
              </a:defRPr>
            </a:lvl4pPr>
            <a:lvl5pPr lvl="4">
              <a:lnSpc>
                <a:spcPct val="115000"/>
              </a:lnSpc>
              <a:spcBef>
                <a:spcPts val="0"/>
              </a:spcBef>
              <a:spcAft>
                <a:spcPts val="1600"/>
              </a:spcAft>
              <a:buClr>
                <a:schemeClr val="dk2"/>
              </a:buClr>
              <a:buSzPct val="100000"/>
              <a:buFont typeface="Nunito"/>
              <a:buChar char="○"/>
              <a:defRPr sz="1100">
                <a:solidFill>
                  <a:schemeClr val="dk2"/>
                </a:solidFill>
                <a:latin typeface="Nunito"/>
                <a:ea typeface="Nunito"/>
                <a:cs typeface="Nunito"/>
                <a:sym typeface="Nunito"/>
              </a:defRPr>
            </a:lvl5pPr>
            <a:lvl6pPr lvl="5">
              <a:lnSpc>
                <a:spcPct val="115000"/>
              </a:lnSpc>
              <a:spcBef>
                <a:spcPts val="0"/>
              </a:spcBef>
              <a:spcAft>
                <a:spcPts val="1600"/>
              </a:spcAft>
              <a:buClr>
                <a:schemeClr val="dk2"/>
              </a:buClr>
              <a:buSzPct val="100000"/>
              <a:buFont typeface="Nunito"/>
              <a:buChar char="■"/>
              <a:defRPr sz="1100">
                <a:solidFill>
                  <a:schemeClr val="dk2"/>
                </a:solidFill>
                <a:latin typeface="Nunito"/>
                <a:ea typeface="Nunito"/>
                <a:cs typeface="Nunito"/>
                <a:sym typeface="Nunito"/>
              </a:defRPr>
            </a:lvl6pPr>
            <a:lvl7pPr lvl="6">
              <a:lnSpc>
                <a:spcPct val="115000"/>
              </a:lnSpc>
              <a:spcBef>
                <a:spcPts val="0"/>
              </a:spcBef>
              <a:spcAft>
                <a:spcPts val="1600"/>
              </a:spcAft>
              <a:buClr>
                <a:schemeClr val="dk2"/>
              </a:buClr>
              <a:buSzPct val="100000"/>
              <a:buFont typeface="Nunito"/>
              <a:buChar char="●"/>
              <a:defRPr sz="1100">
                <a:solidFill>
                  <a:schemeClr val="dk2"/>
                </a:solidFill>
                <a:latin typeface="Nunito"/>
                <a:ea typeface="Nunito"/>
                <a:cs typeface="Nunito"/>
                <a:sym typeface="Nunito"/>
              </a:defRPr>
            </a:lvl7pPr>
            <a:lvl8pPr lvl="7">
              <a:lnSpc>
                <a:spcPct val="115000"/>
              </a:lnSpc>
              <a:spcBef>
                <a:spcPts val="0"/>
              </a:spcBef>
              <a:spcAft>
                <a:spcPts val="1600"/>
              </a:spcAft>
              <a:buClr>
                <a:schemeClr val="dk2"/>
              </a:buClr>
              <a:buSzPct val="100000"/>
              <a:buFont typeface="Nunito"/>
              <a:buChar char="○"/>
              <a:defRPr sz="1100">
                <a:solidFill>
                  <a:schemeClr val="dk2"/>
                </a:solidFill>
                <a:latin typeface="Nunito"/>
                <a:ea typeface="Nunito"/>
                <a:cs typeface="Nunito"/>
                <a:sym typeface="Nunito"/>
              </a:defRPr>
            </a:lvl8pPr>
            <a:lvl9pPr lvl="8">
              <a:lnSpc>
                <a:spcPct val="115000"/>
              </a:lnSpc>
              <a:spcBef>
                <a:spcPts val="0"/>
              </a:spcBef>
              <a:spcAft>
                <a:spcPts val="1600"/>
              </a:spcAft>
              <a:buClr>
                <a:schemeClr val="dk2"/>
              </a:buClr>
              <a:buSzPct val="100000"/>
              <a:buFont typeface="Nunito"/>
              <a:buChar char="■"/>
              <a:defRPr sz="1100">
                <a:solidFill>
                  <a:schemeClr val="dk2"/>
                </a:solidFill>
                <a:latin typeface="Nunito"/>
                <a:ea typeface="Nunito"/>
                <a:cs typeface="Nunito"/>
                <a:sym typeface="Nunito"/>
              </a:defRPr>
            </a:lvl9pPr>
          </a:lstStyle>
          <a:p>
            <a:endParaRPr lang="en-CA" dirty="0" smtClean="0"/>
          </a:p>
          <a:p>
            <a:pPr lvl="1"/>
            <a:endParaRPr lang="en-CA" dirty="0" smtClean="0"/>
          </a:p>
          <a:p>
            <a:pPr lvl="2"/>
            <a:endParaRPr lang="en-CA" dirty="0" smtClean="0"/>
          </a:p>
          <a:p>
            <a:pPr lvl="3"/>
            <a:endParaRPr lang="en-CA" dirty="0" smtClean="0"/>
          </a:p>
          <a:p>
            <a:pPr lvl="4"/>
            <a:endParaRPr dirty="0"/>
          </a:p>
        </p:txBody>
      </p:sp>
      <p:sp>
        <p:nvSpPr>
          <p:cNvPr id="8" name="Shape 8"/>
          <p:cNvSpPr txBox="1">
            <a:spLocks noGrp="1"/>
          </p:cNvSpPr>
          <p:nvPr>
            <p:ph type="sldNum" idx="12"/>
          </p:nvPr>
        </p:nvSpPr>
        <p:spPr>
          <a:xfrm>
            <a:off x="8451046" y="4736976"/>
            <a:ext cx="548700" cy="393600"/>
          </a:xfrm>
          <a:prstGeom prst="rect">
            <a:avLst/>
          </a:prstGeom>
          <a:noFill/>
          <a:ln>
            <a:noFill/>
          </a:ln>
        </p:spPr>
        <p:txBody>
          <a:bodyPr wrap="square" lIns="91425" tIns="91425" rIns="91425" bIns="91425" anchor="ctr" anchorCtr="0">
            <a:noAutofit/>
          </a:bodyPr>
          <a:lstStyle/>
          <a:p>
            <a:pPr lvl="0" algn="r">
              <a:spcBef>
                <a:spcPts val="0"/>
              </a:spcBef>
              <a:buNone/>
            </a:pPr>
            <a:fld id="{00000000-1234-1234-1234-123412341234}" type="slidenum">
              <a:rPr lang="en-GB" sz="900">
                <a:solidFill>
                  <a:schemeClr val="dk2"/>
                </a:solidFill>
                <a:latin typeface="Nunito"/>
                <a:ea typeface="Nunito"/>
                <a:cs typeface="Nunito"/>
                <a:sym typeface="Nunito"/>
              </a:rPr>
              <a:t>‹#›</a:t>
            </a:fld>
            <a:endParaRPr lang="en-GB" sz="900">
              <a:solidFill>
                <a:schemeClr val="dk2"/>
              </a:solidFill>
              <a:latin typeface="Nunito"/>
              <a:ea typeface="Nunito"/>
              <a:cs typeface="Nunito"/>
              <a:sym typeface="Nunit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5" r:id="rId6"/>
    <p:sldLayoutId id="2147483656" r:id="rId7"/>
    <p:sldLayoutId id="2147483657" r:id="rId8"/>
  </p:sldLayoutIdLst>
  <p:timing>
    <p:tnLst>
      <p:par>
        <p:cTn xmlns:p14="http://schemas.microsoft.com/office/powerpoint/2010/main" id="1" dur="indefinite" restart="never" nodeType="tmRoot"/>
      </p:par>
    </p:tnLst>
  </p:timing>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179388" marR="0" lvl="0" indent="-1793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L="360363" marR="0" lvl="1" indent="-18097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L="539750" marR="0" lvl="2" indent="-1793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L="719138" marR="0" lvl="3" indent="-1793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L="898525" marR="0" lvl="4" indent="-18097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png"/><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png"/><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png"/><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png"/><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png"/><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png"/><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diagramData" Target="../diagrams/data1.xml"/><Relationship Id="rId6" Type="http://schemas.openxmlformats.org/officeDocument/2006/relationships/diagramLayout" Target="../diagrams/layout1.xml"/><Relationship Id="rId7" Type="http://schemas.openxmlformats.org/officeDocument/2006/relationships/diagramQuickStyle" Target="../diagrams/quickStyle1.xml"/><Relationship Id="rId8" Type="http://schemas.openxmlformats.org/officeDocument/2006/relationships/diagramColors" Target="../diagrams/colors1.xml"/><Relationship Id="rId9" Type="http://schemas.microsoft.com/office/2007/relationships/diagramDrawing" Target="../diagrams/drawing1.xml"/><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diagramData" Target="../diagrams/data2.xml"/><Relationship Id="rId6" Type="http://schemas.openxmlformats.org/officeDocument/2006/relationships/diagramLayout" Target="../diagrams/layout2.xml"/><Relationship Id="rId7" Type="http://schemas.openxmlformats.org/officeDocument/2006/relationships/diagramQuickStyle" Target="../diagrams/quickStyle2.xml"/><Relationship Id="rId8" Type="http://schemas.openxmlformats.org/officeDocument/2006/relationships/diagramColors" Target="../diagrams/colors2.xml"/><Relationship Id="rId9" Type="http://schemas.microsoft.com/office/2007/relationships/diagramDrawing" Target="../diagrams/drawing2.xml"/><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diagramData" Target="../diagrams/data3.xml"/><Relationship Id="rId6" Type="http://schemas.openxmlformats.org/officeDocument/2006/relationships/diagramLayout" Target="../diagrams/layout3.xml"/><Relationship Id="rId7" Type="http://schemas.openxmlformats.org/officeDocument/2006/relationships/diagramQuickStyle" Target="../diagrams/quickStyle3.xml"/><Relationship Id="rId8" Type="http://schemas.openxmlformats.org/officeDocument/2006/relationships/diagramColors" Target="../diagrams/colors3.xml"/><Relationship Id="rId9" Type="http://schemas.microsoft.com/office/2007/relationships/diagramDrawing" Target="../diagrams/drawing3.xml"/><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diagramData" Target="../diagrams/data4.xml"/><Relationship Id="rId6" Type="http://schemas.openxmlformats.org/officeDocument/2006/relationships/diagramLayout" Target="../diagrams/layout4.xml"/><Relationship Id="rId7" Type="http://schemas.openxmlformats.org/officeDocument/2006/relationships/diagramQuickStyle" Target="../diagrams/quickStyle4.xml"/><Relationship Id="rId8" Type="http://schemas.openxmlformats.org/officeDocument/2006/relationships/diagramColors" Target="../diagrams/colors4.xml"/><Relationship Id="rId9" Type="http://schemas.microsoft.com/office/2007/relationships/diagramDrawing" Target="../diagrams/drawing4.xml"/><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diagramData" Target="../diagrams/data5.xml"/><Relationship Id="rId6" Type="http://schemas.openxmlformats.org/officeDocument/2006/relationships/diagramLayout" Target="../diagrams/layout5.xml"/><Relationship Id="rId7" Type="http://schemas.openxmlformats.org/officeDocument/2006/relationships/diagramQuickStyle" Target="../diagrams/quickStyle5.xml"/><Relationship Id="rId8" Type="http://schemas.openxmlformats.org/officeDocument/2006/relationships/diagramColors" Target="../diagrams/colors5.xml"/><Relationship Id="rId9" Type="http://schemas.microsoft.com/office/2007/relationships/diagramDrawing" Target="../diagrams/drawing5.xml"/><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diagramData" Target="../diagrams/data6.xml"/><Relationship Id="rId6" Type="http://schemas.openxmlformats.org/officeDocument/2006/relationships/diagramLayout" Target="../diagrams/layout6.xml"/><Relationship Id="rId7" Type="http://schemas.openxmlformats.org/officeDocument/2006/relationships/diagramQuickStyle" Target="../diagrams/quickStyle6.xml"/><Relationship Id="rId8" Type="http://schemas.openxmlformats.org/officeDocument/2006/relationships/diagramColors" Target="../diagrams/colors6.xml"/><Relationship Id="rId9" Type="http://schemas.microsoft.com/office/2007/relationships/diagramDrawing" Target="../diagrams/drawing6.xml"/><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diagramData" Target="../diagrams/data7.xml"/><Relationship Id="rId6" Type="http://schemas.openxmlformats.org/officeDocument/2006/relationships/diagramLayout" Target="../diagrams/layout7.xml"/><Relationship Id="rId7" Type="http://schemas.openxmlformats.org/officeDocument/2006/relationships/diagramQuickStyle" Target="../diagrams/quickStyle7.xml"/><Relationship Id="rId8" Type="http://schemas.openxmlformats.org/officeDocument/2006/relationships/diagramColors" Target="../diagrams/colors7.xml"/><Relationship Id="rId9" Type="http://schemas.microsoft.com/office/2007/relationships/diagramDrawing" Target="../diagrams/drawing7.xml"/><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diagramData" Target="../diagrams/data8.xml"/><Relationship Id="rId5" Type="http://schemas.openxmlformats.org/officeDocument/2006/relationships/diagramLayout" Target="../diagrams/layout8.xml"/><Relationship Id="rId6" Type="http://schemas.openxmlformats.org/officeDocument/2006/relationships/diagramQuickStyle" Target="../diagrams/quickStyle8.xml"/><Relationship Id="rId7" Type="http://schemas.openxmlformats.org/officeDocument/2006/relationships/diagramColors" Target="../diagrams/colors8.xml"/><Relationship Id="rId8" Type="http://schemas.microsoft.com/office/2007/relationships/diagramDrawing" Target="../diagrams/drawing8.xml"/><Relationship Id="rId1" Type="http://schemas.openxmlformats.org/officeDocument/2006/relationships/slideLayout" Target="../slideLayouts/slideLayout3.xml"/><Relationship Id="rId2" Type="http://schemas.openxmlformats.org/officeDocument/2006/relationships/image" Target="../media/image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9.e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0.e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1.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2.e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3.e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4.emf"/><Relationship Id="rId3" Type="http://schemas.openxmlformats.org/officeDocument/2006/relationships/image" Target="../media/image7.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5.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6.emf"/><Relationship Id="rId3" Type="http://schemas.openxmlformats.org/officeDocument/2006/relationships/image" Target="../media/image17.emf"/></Relationships>
</file>

<file path=ppt/slides/_rels/slide45.xml.rels><?xml version="1.0" encoding="UTF-8" standalone="yes"?>
<Relationships xmlns="http://schemas.openxmlformats.org/package/2006/relationships"><Relationship Id="rId3" Type="http://schemas.openxmlformats.org/officeDocument/2006/relationships/image" Target="../media/image19.emf"/><Relationship Id="rId4" Type="http://schemas.openxmlformats.org/officeDocument/2006/relationships/image" Target="../media/image20.png"/><Relationship Id="rId1" Type="http://schemas.openxmlformats.org/officeDocument/2006/relationships/slideLayout" Target="../slideLayouts/slideLayout7.xml"/><Relationship Id="rId2" Type="http://schemas.openxmlformats.org/officeDocument/2006/relationships/image" Target="../media/image18.em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1.emf"/><Relationship Id="rId3" Type="http://schemas.openxmlformats.org/officeDocument/2006/relationships/image" Target="../media/image22.em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png"/><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Shape 277"/>
          <p:cNvSpPr txBox="1">
            <a:spLocks noGrp="1"/>
          </p:cNvSpPr>
          <p:nvPr>
            <p:ph type="ctrTitle"/>
          </p:nvPr>
        </p:nvSpPr>
        <p:spPr>
          <a:xfrm>
            <a:off x="824000" y="1613813"/>
            <a:ext cx="4255500" cy="1872900"/>
          </a:xfrm>
          <a:prstGeom prst="rect">
            <a:avLst/>
          </a:prstGeom>
        </p:spPr>
        <p:txBody>
          <a:bodyPr wrap="square" lIns="91425" tIns="91425" rIns="91425" bIns="91425" anchor="ctr" anchorCtr="0">
            <a:noAutofit/>
          </a:bodyPr>
          <a:lstStyle/>
          <a:p>
            <a:pPr lvl="0">
              <a:spcBef>
                <a:spcPts val="0"/>
              </a:spcBef>
              <a:buNone/>
            </a:pPr>
            <a:r>
              <a:rPr lang="en-GB" dirty="0" smtClean="0"/>
              <a:t>Bluetooth Low Energy Peripherals</a:t>
            </a:r>
            <a:endParaRPr lang="en-GB" dirty="0"/>
          </a:p>
        </p:txBody>
      </p:sp>
      <p:sp>
        <p:nvSpPr>
          <p:cNvPr id="278" name="Shape 278"/>
          <p:cNvSpPr txBox="1">
            <a:spLocks noGrp="1"/>
          </p:cNvSpPr>
          <p:nvPr>
            <p:ph type="subTitle" idx="1"/>
          </p:nvPr>
        </p:nvSpPr>
        <p:spPr>
          <a:xfrm>
            <a:off x="824000" y="3596300"/>
            <a:ext cx="4255500" cy="695400"/>
          </a:xfrm>
          <a:prstGeom prst="rect">
            <a:avLst/>
          </a:prstGeom>
        </p:spPr>
        <p:txBody>
          <a:bodyPr wrap="square" lIns="91425" tIns="91425" rIns="91425" bIns="91425" anchor="t" anchorCtr="0">
            <a:noAutofit/>
          </a:bodyPr>
          <a:lstStyle/>
          <a:p>
            <a:pPr lvl="0">
              <a:spcBef>
                <a:spcPts val="0"/>
              </a:spcBef>
              <a:buNone/>
            </a:pPr>
            <a:r>
              <a:rPr lang="en-GB" i="1" dirty="0" smtClean="0"/>
              <a:t>A Primer and Demo</a:t>
            </a:r>
            <a:endParaRPr lang="en-GB" i="1" dirty="0"/>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endParaRPr lang="en-US" dirty="0"/>
          </a:p>
        </p:txBody>
      </p:sp>
      <p:grpSp>
        <p:nvGrpSpPr>
          <p:cNvPr id="11" name="Group 10"/>
          <p:cNvGrpSpPr/>
          <p:nvPr/>
        </p:nvGrpSpPr>
        <p:grpSpPr>
          <a:xfrm>
            <a:off x="1819959" y="1807071"/>
            <a:ext cx="1280711" cy="2471838"/>
            <a:chOff x="663444" y="1861400"/>
            <a:chExt cx="1280711" cy="2471838"/>
          </a:xfrm>
        </p:grpSpPr>
        <p:pic>
          <p:nvPicPr>
            <p:cNvPr id="9" name="Shape 609" descr="iphone6+.png"/>
            <p:cNvPicPr preferRelativeResize="0"/>
            <p:nvPr/>
          </p:nvPicPr>
          <p:blipFill>
            <a:blip r:embed="rId2">
              <a:alphaModFix/>
            </a:blip>
            <a:stretch>
              <a:fillRect/>
            </a:stretch>
          </p:blipFill>
          <p:spPr>
            <a:xfrm>
              <a:off x="663444" y="1861400"/>
              <a:ext cx="1280711" cy="2471838"/>
            </a:xfrm>
            <a:prstGeom prst="rect">
              <a:avLst/>
            </a:prstGeom>
            <a:noFill/>
            <a:ln>
              <a:noFill/>
            </a:ln>
          </p:spPr>
        </p:pic>
        <p:sp>
          <p:nvSpPr>
            <p:cNvPr id="10" name="Rectangle 9"/>
            <p:cNvSpPr/>
            <p:nvPr/>
          </p:nvSpPr>
          <p:spPr>
            <a:xfrm>
              <a:off x="998361" y="2655367"/>
              <a:ext cx="516159" cy="57046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3" name="Picture 12"/>
          <p:cNvPicPr>
            <a:picLocks noChangeAspect="1"/>
          </p:cNvPicPr>
          <p:nvPr/>
        </p:nvPicPr>
        <p:blipFill>
          <a:blip r:embed="rId3"/>
          <a:stretch>
            <a:fillRect/>
          </a:stretch>
        </p:blipFill>
        <p:spPr>
          <a:xfrm>
            <a:off x="6370633" y="2760680"/>
            <a:ext cx="821640" cy="821640"/>
          </a:xfrm>
          <a:prstGeom prst="rect">
            <a:avLst/>
          </a:prstGeom>
        </p:spPr>
      </p:pic>
      <p:sp>
        <p:nvSpPr>
          <p:cNvPr id="23" name="Oval Callout 22"/>
          <p:cNvSpPr/>
          <p:nvPr/>
        </p:nvSpPr>
        <p:spPr>
          <a:xfrm>
            <a:off x="6852694" y="1807071"/>
            <a:ext cx="1344731" cy="953609"/>
          </a:xfrm>
          <a:prstGeom prst="wedgeEllipse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Sure.</a:t>
            </a:r>
          </a:p>
        </p:txBody>
      </p:sp>
    </p:spTree>
    <p:extLst>
      <p:ext uri="{BB962C8B-B14F-4D97-AF65-F5344CB8AC3E}">
        <p14:creationId xmlns:p14="http://schemas.microsoft.com/office/powerpoint/2010/main" val="3253277354"/>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Service discovery</a:t>
            </a:r>
            <a:endParaRPr lang="en-US" dirty="0"/>
          </a:p>
        </p:txBody>
      </p:sp>
      <p:grpSp>
        <p:nvGrpSpPr>
          <p:cNvPr id="11" name="Group 10"/>
          <p:cNvGrpSpPr/>
          <p:nvPr/>
        </p:nvGrpSpPr>
        <p:grpSpPr>
          <a:xfrm>
            <a:off x="1819959" y="1807071"/>
            <a:ext cx="1280711" cy="2471838"/>
            <a:chOff x="663444" y="1861400"/>
            <a:chExt cx="1280711" cy="2471838"/>
          </a:xfrm>
        </p:grpSpPr>
        <p:pic>
          <p:nvPicPr>
            <p:cNvPr id="9" name="Shape 609" descr="iphone6+.png"/>
            <p:cNvPicPr preferRelativeResize="0"/>
            <p:nvPr/>
          </p:nvPicPr>
          <p:blipFill>
            <a:blip r:embed="rId2">
              <a:alphaModFix/>
            </a:blip>
            <a:stretch>
              <a:fillRect/>
            </a:stretch>
          </p:blipFill>
          <p:spPr>
            <a:xfrm>
              <a:off x="663444" y="1861400"/>
              <a:ext cx="1280711" cy="2471838"/>
            </a:xfrm>
            <a:prstGeom prst="rect">
              <a:avLst/>
            </a:prstGeom>
            <a:noFill/>
            <a:ln>
              <a:noFill/>
            </a:ln>
          </p:spPr>
        </p:pic>
        <p:sp>
          <p:nvSpPr>
            <p:cNvPr id="10" name="Rectangle 9"/>
            <p:cNvSpPr/>
            <p:nvPr/>
          </p:nvSpPr>
          <p:spPr>
            <a:xfrm>
              <a:off x="998361" y="2655367"/>
              <a:ext cx="516159" cy="57046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3" name="Picture 12"/>
          <p:cNvPicPr>
            <a:picLocks noChangeAspect="1"/>
          </p:cNvPicPr>
          <p:nvPr/>
        </p:nvPicPr>
        <p:blipFill>
          <a:blip r:embed="rId3"/>
          <a:stretch>
            <a:fillRect/>
          </a:stretch>
        </p:blipFill>
        <p:spPr>
          <a:xfrm>
            <a:off x="6370633" y="2760680"/>
            <a:ext cx="821640" cy="821640"/>
          </a:xfrm>
          <a:prstGeom prst="rect">
            <a:avLst/>
          </a:prstGeom>
        </p:spPr>
      </p:pic>
      <p:sp>
        <p:nvSpPr>
          <p:cNvPr id="2" name="Rounded Rectangular Callout 1"/>
          <p:cNvSpPr/>
          <p:nvPr/>
        </p:nvSpPr>
        <p:spPr>
          <a:xfrm>
            <a:off x="3348244" y="1310705"/>
            <a:ext cx="1792974" cy="1140925"/>
          </a:xfrm>
          <a:prstGeom prst="wedgeRoundRectCallout">
            <a:avLst>
              <a:gd name="adj1" fmla="val -67579"/>
              <a:gd name="adj2" fmla="val 42161"/>
              <a:gd name="adj3" fmla="val 1666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I see your services. Tell me more about that one.</a:t>
            </a:r>
            <a:endParaRPr lang="en-US" dirty="0"/>
          </a:p>
        </p:txBody>
      </p:sp>
    </p:spTree>
    <p:extLst>
      <p:ext uri="{BB962C8B-B14F-4D97-AF65-F5344CB8AC3E}">
        <p14:creationId xmlns:p14="http://schemas.microsoft.com/office/powerpoint/2010/main" val="1556575479"/>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Service characteristics inquiry</a:t>
            </a:r>
            <a:endParaRPr lang="en-US" dirty="0"/>
          </a:p>
        </p:txBody>
      </p:sp>
      <p:grpSp>
        <p:nvGrpSpPr>
          <p:cNvPr id="11" name="Group 10"/>
          <p:cNvGrpSpPr/>
          <p:nvPr/>
        </p:nvGrpSpPr>
        <p:grpSpPr>
          <a:xfrm>
            <a:off x="1819959" y="1807071"/>
            <a:ext cx="1280711" cy="2471838"/>
            <a:chOff x="663444" y="1861400"/>
            <a:chExt cx="1280711" cy="2471838"/>
          </a:xfrm>
        </p:grpSpPr>
        <p:pic>
          <p:nvPicPr>
            <p:cNvPr id="9" name="Shape 609" descr="iphone6+.png"/>
            <p:cNvPicPr preferRelativeResize="0"/>
            <p:nvPr/>
          </p:nvPicPr>
          <p:blipFill>
            <a:blip r:embed="rId2">
              <a:alphaModFix/>
            </a:blip>
            <a:stretch>
              <a:fillRect/>
            </a:stretch>
          </p:blipFill>
          <p:spPr>
            <a:xfrm>
              <a:off x="663444" y="1861400"/>
              <a:ext cx="1280711" cy="2471838"/>
            </a:xfrm>
            <a:prstGeom prst="rect">
              <a:avLst/>
            </a:prstGeom>
            <a:noFill/>
            <a:ln>
              <a:noFill/>
            </a:ln>
          </p:spPr>
        </p:pic>
        <p:sp>
          <p:nvSpPr>
            <p:cNvPr id="10" name="Rectangle 9"/>
            <p:cNvSpPr/>
            <p:nvPr/>
          </p:nvSpPr>
          <p:spPr>
            <a:xfrm>
              <a:off x="998361" y="2655367"/>
              <a:ext cx="516159" cy="57046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3" name="Picture 12"/>
          <p:cNvPicPr>
            <a:picLocks noChangeAspect="1"/>
          </p:cNvPicPr>
          <p:nvPr/>
        </p:nvPicPr>
        <p:blipFill>
          <a:blip r:embed="rId3"/>
          <a:stretch>
            <a:fillRect/>
          </a:stretch>
        </p:blipFill>
        <p:spPr>
          <a:xfrm>
            <a:off x="6370633" y="2760680"/>
            <a:ext cx="821640" cy="821640"/>
          </a:xfrm>
          <a:prstGeom prst="rect">
            <a:avLst/>
          </a:prstGeom>
        </p:spPr>
      </p:pic>
      <p:sp>
        <p:nvSpPr>
          <p:cNvPr id="23" name="Oval Callout 22"/>
          <p:cNvSpPr/>
          <p:nvPr/>
        </p:nvSpPr>
        <p:spPr>
          <a:xfrm>
            <a:off x="6696478" y="1807071"/>
            <a:ext cx="1867682" cy="953609"/>
          </a:xfrm>
          <a:prstGeom prst="wedgeEllipse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It has these characteristics</a:t>
            </a:r>
          </a:p>
        </p:txBody>
      </p:sp>
    </p:spTree>
    <p:extLst>
      <p:ext uri="{BB962C8B-B14F-4D97-AF65-F5344CB8AC3E}">
        <p14:creationId xmlns:p14="http://schemas.microsoft.com/office/powerpoint/2010/main" val="3366529301"/>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Data exchange</a:t>
            </a:r>
            <a:endParaRPr lang="en-US" dirty="0"/>
          </a:p>
        </p:txBody>
      </p:sp>
      <p:grpSp>
        <p:nvGrpSpPr>
          <p:cNvPr id="11" name="Group 10"/>
          <p:cNvGrpSpPr/>
          <p:nvPr/>
        </p:nvGrpSpPr>
        <p:grpSpPr>
          <a:xfrm>
            <a:off x="1819959" y="1807071"/>
            <a:ext cx="1280711" cy="2471838"/>
            <a:chOff x="663444" y="1861400"/>
            <a:chExt cx="1280711" cy="2471838"/>
          </a:xfrm>
        </p:grpSpPr>
        <p:pic>
          <p:nvPicPr>
            <p:cNvPr id="9" name="Shape 609" descr="iphone6+.png"/>
            <p:cNvPicPr preferRelativeResize="0"/>
            <p:nvPr/>
          </p:nvPicPr>
          <p:blipFill>
            <a:blip r:embed="rId2">
              <a:alphaModFix/>
            </a:blip>
            <a:stretch>
              <a:fillRect/>
            </a:stretch>
          </p:blipFill>
          <p:spPr>
            <a:xfrm>
              <a:off x="663444" y="1861400"/>
              <a:ext cx="1280711" cy="2471838"/>
            </a:xfrm>
            <a:prstGeom prst="rect">
              <a:avLst/>
            </a:prstGeom>
            <a:noFill/>
            <a:ln>
              <a:noFill/>
            </a:ln>
          </p:spPr>
        </p:pic>
        <p:sp>
          <p:nvSpPr>
            <p:cNvPr id="10" name="Rectangle 9"/>
            <p:cNvSpPr/>
            <p:nvPr/>
          </p:nvSpPr>
          <p:spPr>
            <a:xfrm>
              <a:off x="998361" y="2655367"/>
              <a:ext cx="516159" cy="57046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3" name="Picture 12"/>
          <p:cNvPicPr>
            <a:picLocks noChangeAspect="1"/>
          </p:cNvPicPr>
          <p:nvPr/>
        </p:nvPicPr>
        <p:blipFill>
          <a:blip r:embed="rId3"/>
          <a:stretch>
            <a:fillRect/>
          </a:stretch>
        </p:blipFill>
        <p:spPr>
          <a:xfrm>
            <a:off x="6370633" y="2760680"/>
            <a:ext cx="821640" cy="821640"/>
          </a:xfrm>
          <a:prstGeom prst="rect">
            <a:avLst/>
          </a:prstGeom>
        </p:spPr>
      </p:pic>
      <p:sp>
        <p:nvSpPr>
          <p:cNvPr id="2" name="Rounded Rectangular Callout 1"/>
          <p:cNvSpPr/>
          <p:nvPr/>
        </p:nvSpPr>
        <p:spPr>
          <a:xfrm>
            <a:off x="3348244" y="1310705"/>
            <a:ext cx="1792974" cy="1140925"/>
          </a:xfrm>
          <a:prstGeom prst="wedgeRoundRectCallout">
            <a:avLst>
              <a:gd name="adj1" fmla="val -67579"/>
              <a:gd name="adj2" fmla="val 42161"/>
              <a:gd name="adj3" fmla="val 1666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Great.</a:t>
            </a:r>
          </a:p>
          <a:p>
            <a:pPr algn="ctr"/>
            <a:r>
              <a:rPr lang="en-US" dirty="0" smtClean="0"/>
              <a:t>Give me the data for that characteristic.</a:t>
            </a:r>
            <a:endParaRPr lang="en-US" dirty="0"/>
          </a:p>
        </p:txBody>
      </p:sp>
    </p:spTree>
    <p:extLst>
      <p:ext uri="{BB962C8B-B14F-4D97-AF65-F5344CB8AC3E}">
        <p14:creationId xmlns:p14="http://schemas.microsoft.com/office/powerpoint/2010/main" val="182441160"/>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endParaRPr lang="en-US" dirty="0"/>
          </a:p>
        </p:txBody>
      </p:sp>
      <p:grpSp>
        <p:nvGrpSpPr>
          <p:cNvPr id="11" name="Group 10"/>
          <p:cNvGrpSpPr/>
          <p:nvPr/>
        </p:nvGrpSpPr>
        <p:grpSpPr>
          <a:xfrm>
            <a:off x="1819959" y="1807071"/>
            <a:ext cx="1280711" cy="2471838"/>
            <a:chOff x="663444" y="1861400"/>
            <a:chExt cx="1280711" cy="2471838"/>
          </a:xfrm>
        </p:grpSpPr>
        <p:pic>
          <p:nvPicPr>
            <p:cNvPr id="9" name="Shape 609" descr="iphone6+.png"/>
            <p:cNvPicPr preferRelativeResize="0"/>
            <p:nvPr/>
          </p:nvPicPr>
          <p:blipFill>
            <a:blip r:embed="rId2">
              <a:alphaModFix/>
            </a:blip>
            <a:stretch>
              <a:fillRect/>
            </a:stretch>
          </p:blipFill>
          <p:spPr>
            <a:xfrm>
              <a:off x="663444" y="1861400"/>
              <a:ext cx="1280711" cy="2471838"/>
            </a:xfrm>
            <a:prstGeom prst="rect">
              <a:avLst/>
            </a:prstGeom>
            <a:noFill/>
            <a:ln>
              <a:noFill/>
            </a:ln>
          </p:spPr>
        </p:pic>
        <p:sp>
          <p:nvSpPr>
            <p:cNvPr id="10" name="Rectangle 9"/>
            <p:cNvSpPr/>
            <p:nvPr/>
          </p:nvSpPr>
          <p:spPr>
            <a:xfrm>
              <a:off x="998361" y="2655367"/>
              <a:ext cx="516159" cy="57046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3" name="Picture 12"/>
          <p:cNvPicPr>
            <a:picLocks noChangeAspect="1"/>
          </p:cNvPicPr>
          <p:nvPr/>
        </p:nvPicPr>
        <p:blipFill>
          <a:blip r:embed="rId3"/>
          <a:stretch>
            <a:fillRect/>
          </a:stretch>
        </p:blipFill>
        <p:spPr>
          <a:xfrm>
            <a:off x="6370633" y="2760680"/>
            <a:ext cx="821640" cy="821640"/>
          </a:xfrm>
          <a:prstGeom prst="rect">
            <a:avLst/>
          </a:prstGeom>
        </p:spPr>
      </p:pic>
      <p:sp>
        <p:nvSpPr>
          <p:cNvPr id="23" name="Oval Callout 22"/>
          <p:cNvSpPr/>
          <p:nvPr/>
        </p:nvSpPr>
        <p:spPr>
          <a:xfrm>
            <a:off x="6696478" y="1807071"/>
            <a:ext cx="1867682" cy="953609"/>
          </a:xfrm>
          <a:prstGeom prst="wedgeEllipse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Here you go</a:t>
            </a:r>
            <a:r>
              <a:rPr lang="mr-IN" dirty="0" smtClean="0"/>
              <a:t>…</a:t>
            </a:r>
            <a:endParaRPr lang="en-US" dirty="0" smtClean="0"/>
          </a:p>
        </p:txBody>
      </p:sp>
    </p:spTree>
    <p:extLst>
      <p:ext uri="{BB962C8B-B14F-4D97-AF65-F5344CB8AC3E}">
        <p14:creationId xmlns:p14="http://schemas.microsoft.com/office/powerpoint/2010/main" val="1131338957"/>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Transactional</a:t>
            </a:r>
            <a:endParaRPr lang="en-US" dirty="0"/>
          </a:p>
        </p:txBody>
      </p:sp>
      <p:grpSp>
        <p:nvGrpSpPr>
          <p:cNvPr id="11" name="Group 10"/>
          <p:cNvGrpSpPr/>
          <p:nvPr/>
        </p:nvGrpSpPr>
        <p:grpSpPr>
          <a:xfrm>
            <a:off x="1819959" y="1807071"/>
            <a:ext cx="1280711" cy="2471838"/>
            <a:chOff x="663444" y="1861400"/>
            <a:chExt cx="1280711" cy="2471838"/>
          </a:xfrm>
        </p:grpSpPr>
        <p:pic>
          <p:nvPicPr>
            <p:cNvPr id="9" name="Shape 609" descr="iphone6+.png"/>
            <p:cNvPicPr preferRelativeResize="0"/>
            <p:nvPr/>
          </p:nvPicPr>
          <p:blipFill>
            <a:blip r:embed="rId2">
              <a:alphaModFix/>
            </a:blip>
            <a:stretch>
              <a:fillRect/>
            </a:stretch>
          </p:blipFill>
          <p:spPr>
            <a:xfrm>
              <a:off x="663444" y="1861400"/>
              <a:ext cx="1280711" cy="2471838"/>
            </a:xfrm>
            <a:prstGeom prst="rect">
              <a:avLst/>
            </a:prstGeom>
            <a:noFill/>
            <a:ln>
              <a:noFill/>
            </a:ln>
          </p:spPr>
        </p:pic>
        <p:sp>
          <p:nvSpPr>
            <p:cNvPr id="10" name="Rectangle 9"/>
            <p:cNvSpPr/>
            <p:nvPr/>
          </p:nvSpPr>
          <p:spPr>
            <a:xfrm>
              <a:off x="998361" y="2655367"/>
              <a:ext cx="516159" cy="57046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3" name="Picture 12"/>
          <p:cNvPicPr>
            <a:picLocks noChangeAspect="1"/>
          </p:cNvPicPr>
          <p:nvPr/>
        </p:nvPicPr>
        <p:blipFill>
          <a:blip r:embed="rId3"/>
          <a:stretch>
            <a:fillRect/>
          </a:stretch>
        </p:blipFill>
        <p:spPr>
          <a:xfrm>
            <a:off x="6370633" y="2760680"/>
            <a:ext cx="821640" cy="821640"/>
          </a:xfrm>
          <a:prstGeom prst="rect">
            <a:avLst/>
          </a:prstGeom>
        </p:spPr>
      </p:pic>
      <p:sp>
        <p:nvSpPr>
          <p:cNvPr id="2" name="Rounded Rectangular Callout 1"/>
          <p:cNvSpPr/>
          <p:nvPr/>
        </p:nvSpPr>
        <p:spPr>
          <a:xfrm>
            <a:off x="3348244" y="1310705"/>
            <a:ext cx="1792974" cy="1140925"/>
          </a:xfrm>
          <a:prstGeom prst="wedgeRoundRectCallout">
            <a:avLst>
              <a:gd name="adj1" fmla="val -67579"/>
              <a:gd name="adj2" fmla="val 42161"/>
              <a:gd name="adj3" fmla="val 1666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Thanks.</a:t>
            </a:r>
          </a:p>
          <a:p>
            <a:pPr algn="ctr"/>
            <a:r>
              <a:rPr lang="en-US" dirty="0" smtClean="0"/>
              <a:t>Goodbye.</a:t>
            </a:r>
          </a:p>
        </p:txBody>
      </p:sp>
      <p:sp>
        <p:nvSpPr>
          <p:cNvPr id="3" name="TextBox 2"/>
          <p:cNvSpPr txBox="1"/>
          <p:nvPr/>
        </p:nvSpPr>
        <p:spPr>
          <a:xfrm>
            <a:off x="2091803" y="2621413"/>
            <a:ext cx="743613" cy="738664"/>
          </a:xfrm>
          <a:prstGeom prst="rect">
            <a:avLst/>
          </a:prstGeom>
          <a:noFill/>
        </p:spPr>
        <p:txBody>
          <a:bodyPr wrap="none" rtlCol="0">
            <a:spAutoFit/>
          </a:bodyPr>
          <a:lstStyle/>
          <a:p>
            <a:pPr algn="ctr"/>
            <a:r>
              <a:rPr lang="en-US" dirty="0" smtClean="0"/>
              <a:t>23C</a:t>
            </a:r>
          </a:p>
          <a:p>
            <a:pPr algn="ctr"/>
            <a:r>
              <a:rPr lang="en-US" dirty="0" smtClean="0"/>
              <a:t>97 </a:t>
            </a:r>
            <a:r>
              <a:rPr lang="en-US" dirty="0" err="1" smtClean="0"/>
              <a:t>kPa</a:t>
            </a:r>
            <a:endParaRPr lang="en-US" dirty="0" smtClean="0"/>
          </a:p>
          <a:p>
            <a:pPr algn="ctr"/>
            <a:endParaRPr lang="en-US" dirty="0"/>
          </a:p>
        </p:txBody>
      </p:sp>
    </p:spTree>
    <p:extLst>
      <p:ext uri="{BB962C8B-B14F-4D97-AF65-F5344CB8AC3E}">
        <p14:creationId xmlns:p14="http://schemas.microsoft.com/office/powerpoint/2010/main" val="1018147028"/>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Independence</a:t>
            </a:r>
            <a:endParaRPr lang="en-US" dirty="0"/>
          </a:p>
        </p:txBody>
      </p:sp>
      <p:pic>
        <p:nvPicPr>
          <p:cNvPr id="13" name="Picture 12"/>
          <p:cNvPicPr>
            <a:picLocks noChangeAspect="1"/>
          </p:cNvPicPr>
          <p:nvPr/>
        </p:nvPicPr>
        <p:blipFill>
          <a:blip r:embed="rId2"/>
          <a:stretch>
            <a:fillRect/>
          </a:stretch>
        </p:blipFill>
        <p:spPr>
          <a:xfrm>
            <a:off x="6370633" y="2760680"/>
            <a:ext cx="821640" cy="821640"/>
          </a:xfrm>
          <a:prstGeom prst="rect">
            <a:avLst/>
          </a:prstGeom>
        </p:spPr>
      </p:pic>
      <p:sp>
        <p:nvSpPr>
          <p:cNvPr id="23" name="Oval Callout 22"/>
          <p:cNvSpPr/>
          <p:nvPr/>
        </p:nvSpPr>
        <p:spPr>
          <a:xfrm>
            <a:off x="6696478" y="1807071"/>
            <a:ext cx="1867682" cy="953609"/>
          </a:xfrm>
          <a:prstGeom prst="wedgeEllipse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CA" dirty="0" smtClean="0"/>
              <a:t>I’m here!</a:t>
            </a:r>
          </a:p>
          <a:p>
            <a:pPr algn="ctr"/>
            <a:r>
              <a:rPr lang="en-CA" dirty="0" smtClean="0"/>
              <a:t>I’m here!</a:t>
            </a:r>
            <a:endParaRPr lang="en-US" dirty="0" smtClean="0"/>
          </a:p>
        </p:txBody>
      </p:sp>
    </p:spTree>
    <p:extLst>
      <p:ext uri="{BB962C8B-B14F-4D97-AF65-F5344CB8AC3E}">
        <p14:creationId xmlns:p14="http://schemas.microsoft.com/office/powerpoint/2010/main" val="1855370094"/>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stretch>
            <a:fillRect/>
          </a:stretch>
        </p:blipFill>
        <p:spPr>
          <a:xfrm>
            <a:off x="203740" y="471012"/>
            <a:ext cx="8831588" cy="3576793"/>
          </a:xfrm>
          <a:prstGeom prst="rect">
            <a:avLst/>
          </a:prstGeom>
        </p:spPr>
      </p:pic>
      <p:sp>
        <p:nvSpPr>
          <p:cNvPr id="10" name="TextBox 9"/>
          <p:cNvSpPr txBox="1"/>
          <p:nvPr/>
        </p:nvSpPr>
        <p:spPr>
          <a:xfrm>
            <a:off x="1494146" y="4387128"/>
            <a:ext cx="6351844" cy="307777"/>
          </a:xfrm>
          <a:prstGeom prst="rect">
            <a:avLst/>
          </a:prstGeom>
          <a:noFill/>
        </p:spPr>
        <p:txBody>
          <a:bodyPr wrap="none" rtlCol="0">
            <a:spAutoFit/>
          </a:bodyPr>
          <a:lstStyle/>
          <a:p>
            <a:r>
              <a:rPr lang="en-US" dirty="0"/>
              <a:t>https://</a:t>
            </a:r>
            <a:r>
              <a:rPr lang="en-US" dirty="0" err="1"/>
              <a:t>devzone.nordicsemi.com</a:t>
            </a:r>
            <a:r>
              <a:rPr lang="en-US" dirty="0"/>
              <a:t>/documentation/nrf51/5.2.0/html/</a:t>
            </a:r>
            <a:r>
              <a:rPr lang="en-US" dirty="0" err="1"/>
              <a:t>modules.html</a:t>
            </a:r>
            <a:endParaRPr lang="en-US" dirty="0"/>
          </a:p>
        </p:txBody>
      </p:sp>
    </p:spTree>
    <p:extLst>
      <p:ext uri="{BB962C8B-B14F-4D97-AF65-F5344CB8AC3E}">
        <p14:creationId xmlns:p14="http://schemas.microsoft.com/office/powerpoint/2010/main" val="580275468"/>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States and Actions</a:t>
            </a:r>
            <a:endParaRPr lang="en-US" dirty="0"/>
          </a:p>
        </p:txBody>
      </p:sp>
      <p:grpSp>
        <p:nvGrpSpPr>
          <p:cNvPr id="11" name="Group 10"/>
          <p:cNvGrpSpPr/>
          <p:nvPr/>
        </p:nvGrpSpPr>
        <p:grpSpPr>
          <a:xfrm>
            <a:off x="970959" y="1807071"/>
            <a:ext cx="1280711" cy="2471838"/>
            <a:chOff x="663444" y="1861400"/>
            <a:chExt cx="1280711" cy="2471838"/>
          </a:xfrm>
        </p:grpSpPr>
        <p:pic>
          <p:nvPicPr>
            <p:cNvPr id="9" name="Shape 609" descr="iphone6+.png"/>
            <p:cNvPicPr preferRelativeResize="0"/>
            <p:nvPr/>
          </p:nvPicPr>
          <p:blipFill>
            <a:blip r:embed="rId3">
              <a:alphaModFix/>
            </a:blip>
            <a:stretch>
              <a:fillRect/>
            </a:stretch>
          </p:blipFill>
          <p:spPr>
            <a:xfrm>
              <a:off x="663444" y="1861400"/>
              <a:ext cx="1280711" cy="2471838"/>
            </a:xfrm>
            <a:prstGeom prst="rect">
              <a:avLst/>
            </a:prstGeom>
            <a:noFill/>
            <a:ln>
              <a:noFill/>
            </a:ln>
          </p:spPr>
        </p:pic>
        <p:sp>
          <p:nvSpPr>
            <p:cNvPr id="10" name="Rectangle 9"/>
            <p:cNvSpPr/>
            <p:nvPr/>
          </p:nvSpPr>
          <p:spPr>
            <a:xfrm>
              <a:off x="998361" y="2655367"/>
              <a:ext cx="516159" cy="57046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3" name="Picture 12"/>
          <p:cNvPicPr>
            <a:picLocks noChangeAspect="1"/>
          </p:cNvPicPr>
          <p:nvPr/>
        </p:nvPicPr>
        <p:blipFill>
          <a:blip r:embed="rId4"/>
          <a:stretch>
            <a:fillRect/>
          </a:stretch>
        </p:blipFill>
        <p:spPr>
          <a:xfrm>
            <a:off x="7273969" y="2760680"/>
            <a:ext cx="821640" cy="821640"/>
          </a:xfrm>
          <a:prstGeom prst="rect">
            <a:avLst/>
          </a:prstGeom>
        </p:spPr>
      </p:pic>
      <p:graphicFrame>
        <p:nvGraphicFramePr>
          <p:cNvPr id="14" name="Diagram 13"/>
          <p:cNvGraphicFramePr/>
          <p:nvPr>
            <p:extLst>
              <p:ext uri="{D42A27DB-BD31-4B8C-83A1-F6EECF244321}">
                <p14:modId xmlns:p14="http://schemas.microsoft.com/office/powerpoint/2010/main" val="3051239331"/>
              </p:ext>
            </p:extLst>
          </p:nvPr>
        </p:nvGraphicFramePr>
        <p:xfrm>
          <a:off x="2549527" y="1707827"/>
          <a:ext cx="4065462" cy="271030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427029691"/>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States and Actions - Idle</a:t>
            </a:r>
            <a:endParaRPr lang="en-US" dirty="0"/>
          </a:p>
        </p:txBody>
      </p:sp>
      <p:grpSp>
        <p:nvGrpSpPr>
          <p:cNvPr id="11" name="Group 10"/>
          <p:cNvGrpSpPr/>
          <p:nvPr/>
        </p:nvGrpSpPr>
        <p:grpSpPr>
          <a:xfrm>
            <a:off x="970959" y="1807071"/>
            <a:ext cx="1280711" cy="2471838"/>
            <a:chOff x="663444" y="1861400"/>
            <a:chExt cx="1280711" cy="2471838"/>
          </a:xfrm>
        </p:grpSpPr>
        <p:pic>
          <p:nvPicPr>
            <p:cNvPr id="9" name="Shape 609" descr="iphone6+.png"/>
            <p:cNvPicPr preferRelativeResize="0"/>
            <p:nvPr/>
          </p:nvPicPr>
          <p:blipFill>
            <a:blip r:embed="rId3">
              <a:alphaModFix/>
            </a:blip>
            <a:stretch>
              <a:fillRect/>
            </a:stretch>
          </p:blipFill>
          <p:spPr>
            <a:xfrm>
              <a:off x="663444" y="1861400"/>
              <a:ext cx="1280711" cy="2471838"/>
            </a:xfrm>
            <a:prstGeom prst="rect">
              <a:avLst/>
            </a:prstGeom>
            <a:noFill/>
            <a:ln>
              <a:noFill/>
            </a:ln>
          </p:spPr>
        </p:pic>
        <p:sp>
          <p:nvSpPr>
            <p:cNvPr id="10" name="Rectangle 9"/>
            <p:cNvSpPr/>
            <p:nvPr/>
          </p:nvSpPr>
          <p:spPr>
            <a:xfrm>
              <a:off x="998361" y="2655367"/>
              <a:ext cx="516159" cy="57046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3" name="Picture 12"/>
          <p:cNvPicPr>
            <a:picLocks noChangeAspect="1"/>
          </p:cNvPicPr>
          <p:nvPr/>
        </p:nvPicPr>
        <p:blipFill>
          <a:blip r:embed="rId4"/>
          <a:stretch>
            <a:fillRect/>
          </a:stretch>
        </p:blipFill>
        <p:spPr>
          <a:xfrm>
            <a:off x="7273969" y="2760680"/>
            <a:ext cx="821640" cy="821640"/>
          </a:xfrm>
          <a:prstGeom prst="rect">
            <a:avLst/>
          </a:prstGeom>
        </p:spPr>
      </p:pic>
      <p:sp>
        <p:nvSpPr>
          <p:cNvPr id="2" name="TextBox 1"/>
          <p:cNvSpPr txBox="1"/>
          <p:nvPr/>
        </p:nvSpPr>
        <p:spPr>
          <a:xfrm>
            <a:off x="970959" y="4349628"/>
            <a:ext cx="1342184" cy="523220"/>
          </a:xfrm>
          <a:prstGeom prst="rect">
            <a:avLst/>
          </a:prstGeom>
          <a:noFill/>
        </p:spPr>
        <p:txBody>
          <a:bodyPr wrap="none" rtlCol="0">
            <a:spAutoFit/>
          </a:bodyPr>
          <a:lstStyle/>
          <a:p>
            <a:r>
              <a:rPr lang="en-US" sz="2800" dirty="0" smtClean="0"/>
              <a:t>Central</a:t>
            </a:r>
            <a:endParaRPr lang="en-US" sz="2800" dirty="0"/>
          </a:p>
        </p:txBody>
      </p:sp>
      <p:sp>
        <p:nvSpPr>
          <p:cNvPr id="12" name="TextBox 11"/>
          <p:cNvSpPr txBox="1"/>
          <p:nvPr/>
        </p:nvSpPr>
        <p:spPr>
          <a:xfrm>
            <a:off x="6772525" y="3639544"/>
            <a:ext cx="1821357" cy="523220"/>
          </a:xfrm>
          <a:prstGeom prst="rect">
            <a:avLst/>
          </a:prstGeom>
          <a:noFill/>
        </p:spPr>
        <p:txBody>
          <a:bodyPr wrap="none" rtlCol="0">
            <a:spAutoFit/>
          </a:bodyPr>
          <a:lstStyle/>
          <a:p>
            <a:r>
              <a:rPr lang="en-US" sz="2800" dirty="0" smtClean="0"/>
              <a:t>Peripheral</a:t>
            </a:r>
            <a:endParaRPr lang="en-US" sz="2800" dirty="0"/>
          </a:p>
        </p:txBody>
      </p:sp>
      <p:graphicFrame>
        <p:nvGraphicFramePr>
          <p:cNvPr id="14" name="Diagram 13"/>
          <p:cNvGraphicFramePr/>
          <p:nvPr>
            <p:extLst>
              <p:ext uri="{D42A27DB-BD31-4B8C-83A1-F6EECF244321}">
                <p14:modId xmlns:p14="http://schemas.microsoft.com/office/powerpoint/2010/main" val="2179729027"/>
              </p:ext>
            </p:extLst>
          </p:nvPr>
        </p:nvGraphicFramePr>
        <p:xfrm>
          <a:off x="2549527" y="1707827"/>
          <a:ext cx="4065462" cy="271030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438346264"/>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Shape 283"/>
          <p:cNvSpPr txBox="1">
            <a:spLocks noGrp="1"/>
          </p:cNvSpPr>
          <p:nvPr>
            <p:ph type="title"/>
          </p:nvPr>
        </p:nvSpPr>
        <p:spPr>
          <a:xfrm>
            <a:off x="1303800" y="598575"/>
            <a:ext cx="7030500" cy="999300"/>
          </a:xfrm>
          <a:prstGeom prst="rect">
            <a:avLst/>
          </a:prstGeom>
        </p:spPr>
        <p:txBody>
          <a:bodyPr wrap="square" lIns="91425" tIns="91425" rIns="91425" bIns="91425" anchor="t" anchorCtr="0">
            <a:noAutofit/>
          </a:bodyPr>
          <a:lstStyle/>
          <a:p>
            <a:pPr lvl="0">
              <a:spcBef>
                <a:spcPts val="0"/>
              </a:spcBef>
              <a:buNone/>
            </a:pPr>
            <a:r>
              <a:rPr lang="en-GB"/>
              <a:t>Introduction – Steven Knudsen</a:t>
            </a:r>
          </a:p>
        </p:txBody>
      </p:sp>
      <p:sp>
        <p:nvSpPr>
          <p:cNvPr id="284" name="Shape 284"/>
          <p:cNvSpPr txBox="1">
            <a:spLocks noGrp="1"/>
          </p:cNvSpPr>
          <p:nvPr>
            <p:ph type="body" idx="1"/>
          </p:nvPr>
        </p:nvSpPr>
        <p:spPr>
          <a:xfrm>
            <a:off x="994150" y="1685250"/>
            <a:ext cx="3740100" cy="2541600"/>
          </a:xfrm>
          <a:prstGeom prst="rect">
            <a:avLst/>
          </a:prstGeom>
        </p:spPr>
        <p:txBody>
          <a:bodyPr wrap="square" lIns="91425" tIns="91425" rIns="91425" bIns="91425" anchor="t" anchorCtr="0">
            <a:noAutofit/>
          </a:bodyPr>
          <a:lstStyle/>
          <a:p>
            <a:pPr lvl="0" rtl="0">
              <a:spcBef>
                <a:spcPts val="0"/>
              </a:spcBef>
              <a:buNone/>
            </a:pPr>
            <a:r>
              <a:rPr lang="en-GB"/>
              <a:t>B.Sc. Computer Engineering 1984 U of A</a:t>
            </a:r>
          </a:p>
          <a:p>
            <a:pPr lvl="0" rtl="0">
              <a:spcBef>
                <a:spcPts val="0"/>
              </a:spcBef>
              <a:buNone/>
            </a:pPr>
            <a:r>
              <a:rPr lang="en-GB"/>
              <a:t>M.Sc. Applied Sciences in Medicine 1987 U of A</a:t>
            </a:r>
          </a:p>
          <a:p>
            <a:pPr lvl="0" rtl="0">
              <a:spcBef>
                <a:spcPts val="0"/>
              </a:spcBef>
              <a:buNone/>
            </a:pPr>
            <a:r>
              <a:rPr lang="en-GB"/>
              <a:t>Ph.D. Electrical Engineering 1993 U of C</a:t>
            </a:r>
          </a:p>
          <a:p>
            <a:pPr lvl="0" rtl="0">
              <a:spcBef>
                <a:spcPts val="0"/>
              </a:spcBef>
              <a:buNone/>
            </a:pPr>
            <a:r>
              <a:rPr lang="en-GB"/>
              <a:t>P.Eng. APEGA</a:t>
            </a:r>
          </a:p>
          <a:p>
            <a:pPr lvl="0">
              <a:spcBef>
                <a:spcPts val="0"/>
              </a:spcBef>
              <a:buNone/>
            </a:pPr>
            <a:endParaRPr/>
          </a:p>
        </p:txBody>
      </p:sp>
      <p:sp>
        <p:nvSpPr>
          <p:cNvPr id="285" name="Shape 285"/>
          <p:cNvSpPr txBox="1">
            <a:spLocks noGrp="1"/>
          </p:cNvSpPr>
          <p:nvPr>
            <p:ph type="body" idx="2"/>
          </p:nvPr>
        </p:nvSpPr>
        <p:spPr>
          <a:xfrm>
            <a:off x="4903649" y="1685250"/>
            <a:ext cx="3570249" cy="2541600"/>
          </a:xfrm>
          <a:prstGeom prst="rect">
            <a:avLst/>
          </a:prstGeom>
        </p:spPr>
        <p:txBody>
          <a:bodyPr wrap="square" lIns="91425" tIns="91425" rIns="91425" bIns="91425" anchor="t" anchorCtr="0">
            <a:noAutofit/>
          </a:bodyPr>
          <a:lstStyle/>
          <a:p>
            <a:pPr lvl="0">
              <a:spcBef>
                <a:spcPts val="0"/>
              </a:spcBef>
              <a:buNone/>
            </a:pPr>
            <a:r>
              <a:rPr lang="en-GB" dirty="0"/>
              <a:t>5 </a:t>
            </a:r>
            <a:r>
              <a:rPr lang="en-GB" dirty="0" err="1"/>
              <a:t>startups</a:t>
            </a:r>
            <a:r>
              <a:rPr lang="en-GB" dirty="0"/>
              <a:t>, 2 as co-founder</a:t>
            </a:r>
          </a:p>
          <a:p>
            <a:pPr lvl="0">
              <a:spcBef>
                <a:spcPts val="0"/>
              </a:spcBef>
              <a:buNone/>
            </a:pPr>
            <a:r>
              <a:rPr lang="en-GB" dirty="0"/>
              <a:t>Lecturer, Professor, Researcher (</a:t>
            </a:r>
            <a:r>
              <a:rPr lang="en-GB" dirty="0" err="1"/>
              <a:t>Wissenschaftlicher</a:t>
            </a:r>
            <a:r>
              <a:rPr lang="en-GB" dirty="0"/>
              <a:t> </a:t>
            </a:r>
            <a:r>
              <a:rPr lang="en-GB" dirty="0" err="1"/>
              <a:t>Mitarbeiter</a:t>
            </a:r>
            <a:r>
              <a:rPr lang="en-GB" dirty="0"/>
              <a:t>)</a:t>
            </a:r>
          </a:p>
          <a:p>
            <a:pPr lvl="0">
              <a:spcBef>
                <a:spcPts val="0"/>
              </a:spcBef>
              <a:buNone/>
            </a:pPr>
            <a:r>
              <a:rPr lang="en-GB" dirty="0"/>
              <a:t>Jr./Sr./Chief Engineer, VP Engineering, CTO</a:t>
            </a:r>
          </a:p>
          <a:p>
            <a:pPr lvl="0">
              <a:spcBef>
                <a:spcPts val="0"/>
              </a:spcBef>
              <a:buNone/>
            </a:pPr>
            <a:r>
              <a:rPr lang="en-GB" dirty="0"/>
              <a:t>Consultant</a:t>
            </a:r>
          </a:p>
          <a:p>
            <a:pPr lvl="0">
              <a:spcBef>
                <a:spcPts val="0"/>
              </a:spcBef>
              <a:buNone/>
            </a:pPr>
            <a:r>
              <a:rPr lang="en-GB" dirty="0"/>
              <a:t>Software, Hardware, Algorithms</a:t>
            </a:r>
          </a:p>
          <a:p>
            <a:pPr lvl="0">
              <a:spcBef>
                <a:spcPts val="0"/>
              </a:spcBef>
              <a:buNone/>
            </a:pPr>
            <a:r>
              <a:rPr lang="en-GB" dirty="0"/>
              <a:t>Boundary Problems</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5"/>
                                        </p:tgtEl>
                                        <p:attrNameLst>
                                          <p:attrName>style.visibility</p:attrName>
                                        </p:attrNameLst>
                                      </p:cBhvr>
                                      <p:to>
                                        <p:strVal val="visible"/>
                                      </p:to>
                                    </p:set>
                                    <p:animEffect transition="in" filter="fade">
                                      <p:cBhvr>
                                        <p:cTn id="7" dur="1000"/>
                                        <p:tgtEl>
                                          <p:spTgt spid="2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States and Actions - Idle</a:t>
            </a:r>
            <a:endParaRPr lang="en-US" dirty="0"/>
          </a:p>
        </p:txBody>
      </p:sp>
      <p:grpSp>
        <p:nvGrpSpPr>
          <p:cNvPr id="11" name="Group 10"/>
          <p:cNvGrpSpPr/>
          <p:nvPr/>
        </p:nvGrpSpPr>
        <p:grpSpPr>
          <a:xfrm>
            <a:off x="6961125" y="1807071"/>
            <a:ext cx="1280711" cy="2471838"/>
            <a:chOff x="663444" y="1861400"/>
            <a:chExt cx="1280711" cy="2471838"/>
          </a:xfrm>
        </p:grpSpPr>
        <p:pic>
          <p:nvPicPr>
            <p:cNvPr id="9" name="Shape 609" descr="iphone6+.png"/>
            <p:cNvPicPr preferRelativeResize="0"/>
            <p:nvPr/>
          </p:nvPicPr>
          <p:blipFill>
            <a:blip r:embed="rId3">
              <a:alphaModFix/>
            </a:blip>
            <a:stretch>
              <a:fillRect/>
            </a:stretch>
          </p:blipFill>
          <p:spPr>
            <a:xfrm>
              <a:off x="663444" y="1861400"/>
              <a:ext cx="1280711" cy="2471838"/>
            </a:xfrm>
            <a:prstGeom prst="rect">
              <a:avLst/>
            </a:prstGeom>
            <a:noFill/>
            <a:ln>
              <a:noFill/>
            </a:ln>
          </p:spPr>
        </p:pic>
        <p:sp>
          <p:nvSpPr>
            <p:cNvPr id="10" name="Rectangle 9"/>
            <p:cNvSpPr/>
            <p:nvPr/>
          </p:nvSpPr>
          <p:spPr>
            <a:xfrm>
              <a:off x="998361" y="2655367"/>
              <a:ext cx="516159" cy="57046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3" name="Picture 12"/>
          <p:cNvPicPr>
            <a:picLocks noChangeAspect="1"/>
          </p:cNvPicPr>
          <p:nvPr/>
        </p:nvPicPr>
        <p:blipFill>
          <a:blip r:embed="rId4"/>
          <a:stretch>
            <a:fillRect/>
          </a:stretch>
        </p:blipFill>
        <p:spPr>
          <a:xfrm>
            <a:off x="1107224" y="2760680"/>
            <a:ext cx="821640" cy="821640"/>
          </a:xfrm>
          <a:prstGeom prst="rect">
            <a:avLst/>
          </a:prstGeom>
        </p:spPr>
      </p:pic>
      <p:sp>
        <p:nvSpPr>
          <p:cNvPr id="2" name="TextBox 1"/>
          <p:cNvSpPr txBox="1"/>
          <p:nvPr/>
        </p:nvSpPr>
        <p:spPr>
          <a:xfrm>
            <a:off x="6696256" y="4349628"/>
            <a:ext cx="1821357" cy="523220"/>
          </a:xfrm>
          <a:prstGeom prst="rect">
            <a:avLst/>
          </a:prstGeom>
          <a:noFill/>
        </p:spPr>
        <p:txBody>
          <a:bodyPr wrap="none" rtlCol="0">
            <a:spAutoFit/>
          </a:bodyPr>
          <a:lstStyle/>
          <a:p>
            <a:r>
              <a:rPr lang="en-US" sz="2800" dirty="0" smtClean="0"/>
              <a:t>Peripheral</a:t>
            </a:r>
            <a:endParaRPr lang="en-US" sz="2800" dirty="0"/>
          </a:p>
        </p:txBody>
      </p:sp>
      <p:sp>
        <p:nvSpPr>
          <p:cNvPr id="12" name="TextBox 11"/>
          <p:cNvSpPr txBox="1"/>
          <p:nvPr/>
        </p:nvSpPr>
        <p:spPr>
          <a:xfrm>
            <a:off x="825371" y="3639544"/>
            <a:ext cx="1342184" cy="523220"/>
          </a:xfrm>
          <a:prstGeom prst="rect">
            <a:avLst/>
          </a:prstGeom>
          <a:noFill/>
        </p:spPr>
        <p:txBody>
          <a:bodyPr wrap="none" rtlCol="0">
            <a:spAutoFit/>
          </a:bodyPr>
          <a:lstStyle/>
          <a:p>
            <a:r>
              <a:rPr lang="en-US" sz="2800" dirty="0" smtClean="0"/>
              <a:t>Central</a:t>
            </a:r>
            <a:endParaRPr lang="en-US" sz="2800" dirty="0"/>
          </a:p>
        </p:txBody>
      </p:sp>
      <p:graphicFrame>
        <p:nvGraphicFramePr>
          <p:cNvPr id="14" name="Diagram 13"/>
          <p:cNvGraphicFramePr/>
          <p:nvPr>
            <p:extLst>
              <p:ext uri="{D42A27DB-BD31-4B8C-83A1-F6EECF244321}">
                <p14:modId xmlns:p14="http://schemas.microsoft.com/office/powerpoint/2010/main" val="210959593"/>
              </p:ext>
            </p:extLst>
          </p:nvPr>
        </p:nvGraphicFramePr>
        <p:xfrm>
          <a:off x="2549527" y="1707827"/>
          <a:ext cx="4065462" cy="271030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593154589"/>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States and Actions </a:t>
            </a:r>
            <a:r>
              <a:rPr lang="mr-IN" dirty="0" smtClean="0"/>
              <a:t>–</a:t>
            </a:r>
            <a:r>
              <a:rPr lang="en-US" dirty="0" smtClean="0"/>
              <a:t> Device Discovery</a:t>
            </a:r>
            <a:endParaRPr lang="en-US" dirty="0"/>
          </a:p>
        </p:txBody>
      </p:sp>
      <p:grpSp>
        <p:nvGrpSpPr>
          <p:cNvPr id="11" name="Group 10"/>
          <p:cNvGrpSpPr/>
          <p:nvPr/>
        </p:nvGrpSpPr>
        <p:grpSpPr>
          <a:xfrm>
            <a:off x="970959" y="1807071"/>
            <a:ext cx="1280711" cy="2471838"/>
            <a:chOff x="663444" y="1861400"/>
            <a:chExt cx="1280711" cy="2471838"/>
          </a:xfrm>
        </p:grpSpPr>
        <p:pic>
          <p:nvPicPr>
            <p:cNvPr id="9" name="Shape 609" descr="iphone6+.png"/>
            <p:cNvPicPr preferRelativeResize="0"/>
            <p:nvPr/>
          </p:nvPicPr>
          <p:blipFill>
            <a:blip r:embed="rId3">
              <a:alphaModFix/>
            </a:blip>
            <a:stretch>
              <a:fillRect/>
            </a:stretch>
          </p:blipFill>
          <p:spPr>
            <a:xfrm>
              <a:off x="663444" y="1861400"/>
              <a:ext cx="1280711" cy="2471838"/>
            </a:xfrm>
            <a:prstGeom prst="rect">
              <a:avLst/>
            </a:prstGeom>
            <a:noFill/>
            <a:ln>
              <a:noFill/>
            </a:ln>
          </p:spPr>
        </p:pic>
        <p:sp>
          <p:nvSpPr>
            <p:cNvPr id="10" name="Rectangle 9"/>
            <p:cNvSpPr/>
            <p:nvPr/>
          </p:nvSpPr>
          <p:spPr>
            <a:xfrm>
              <a:off x="998361" y="2655367"/>
              <a:ext cx="516159" cy="57046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3" name="Picture 12"/>
          <p:cNvPicPr>
            <a:picLocks noChangeAspect="1"/>
          </p:cNvPicPr>
          <p:nvPr/>
        </p:nvPicPr>
        <p:blipFill>
          <a:blip r:embed="rId4"/>
          <a:stretch>
            <a:fillRect/>
          </a:stretch>
        </p:blipFill>
        <p:spPr>
          <a:xfrm>
            <a:off x="7273969" y="2760680"/>
            <a:ext cx="821640" cy="821640"/>
          </a:xfrm>
          <a:prstGeom prst="rect">
            <a:avLst/>
          </a:prstGeom>
        </p:spPr>
      </p:pic>
      <p:sp>
        <p:nvSpPr>
          <p:cNvPr id="2" name="TextBox 1"/>
          <p:cNvSpPr txBox="1"/>
          <p:nvPr/>
        </p:nvSpPr>
        <p:spPr>
          <a:xfrm>
            <a:off x="970959" y="4349628"/>
            <a:ext cx="1342184" cy="523220"/>
          </a:xfrm>
          <a:prstGeom prst="rect">
            <a:avLst/>
          </a:prstGeom>
          <a:noFill/>
        </p:spPr>
        <p:txBody>
          <a:bodyPr wrap="none" rtlCol="0">
            <a:spAutoFit/>
          </a:bodyPr>
          <a:lstStyle/>
          <a:p>
            <a:r>
              <a:rPr lang="en-US" sz="2800" dirty="0" smtClean="0"/>
              <a:t>Central</a:t>
            </a:r>
            <a:endParaRPr lang="en-US" sz="2800" dirty="0"/>
          </a:p>
        </p:txBody>
      </p:sp>
      <p:sp>
        <p:nvSpPr>
          <p:cNvPr id="12" name="TextBox 11"/>
          <p:cNvSpPr txBox="1"/>
          <p:nvPr/>
        </p:nvSpPr>
        <p:spPr>
          <a:xfrm>
            <a:off x="6772525" y="3639544"/>
            <a:ext cx="1821357" cy="523220"/>
          </a:xfrm>
          <a:prstGeom prst="rect">
            <a:avLst/>
          </a:prstGeom>
          <a:noFill/>
        </p:spPr>
        <p:txBody>
          <a:bodyPr wrap="none" rtlCol="0">
            <a:spAutoFit/>
          </a:bodyPr>
          <a:lstStyle/>
          <a:p>
            <a:r>
              <a:rPr lang="en-US" sz="2800" dirty="0" smtClean="0"/>
              <a:t>Peripheral</a:t>
            </a:r>
            <a:endParaRPr lang="en-US" sz="2800" dirty="0"/>
          </a:p>
        </p:txBody>
      </p:sp>
      <p:graphicFrame>
        <p:nvGraphicFramePr>
          <p:cNvPr id="14" name="Diagram 13"/>
          <p:cNvGraphicFramePr/>
          <p:nvPr>
            <p:extLst>
              <p:ext uri="{D42A27DB-BD31-4B8C-83A1-F6EECF244321}">
                <p14:modId xmlns:p14="http://schemas.microsoft.com/office/powerpoint/2010/main" val="485777534"/>
              </p:ext>
            </p:extLst>
          </p:nvPr>
        </p:nvGraphicFramePr>
        <p:xfrm>
          <a:off x="2549527" y="1707827"/>
          <a:ext cx="4065462" cy="271030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296637876"/>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225144" y="539985"/>
            <a:ext cx="8641424" cy="4277505"/>
          </a:xfrm>
          <a:prstGeom prst="rect">
            <a:avLst/>
          </a:prstGeom>
        </p:spPr>
      </p:pic>
    </p:spTree>
    <p:extLst>
      <p:ext uri="{BB962C8B-B14F-4D97-AF65-F5344CB8AC3E}">
        <p14:creationId xmlns:p14="http://schemas.microsoft.com/office/powerpoint/2010/main" val="3229781032"/>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States and Actions </a:t>
            </a:r>
            <a:r>
              <a:rPr lang="mr-IN" dirty="0" smtClean="0"/>
              <a:t>–</a:t>
            </a:r>
            <a:r>
              <a:rPr lang="en-US" dirty="0" smtClean="0"/>
              <a:t> Connection</a:t>
            </a:r>
            <a:endParaRPr lang="en-US" dirty="0"/>
          </a:p>
        </p:txBody>
      </p:sp>
      <p:grpSp>
        <p:nvGrpSpPr>
          <p:cNvPr id="11" name="Group 10"/>
          <p:cNvGrpSpPr/>
          <p:nvPr/>
        </p:nvGrpSpPr>
        <p:grpSpPr>
          <a:xfrm>
            <a:off x="970959" y="1807071"/>
            <a:ext cx="1280711" cy="2471838"/>
            <a:chOff x="663444" y="1861400"/>
            <a:chExt cx="1280711" cy="2471838"/>
          </a:xfrm>
        </p:grpSpPr>
        <p:pic>
          <p:nvPicPr>
            <p:cNvPr id="9" name="Shape 609" descr="iphone6+.png"/>
            <p:cNvPicPr preferRelativeResize="0"/>
            <p:nvPr/>
          </p:nvPicPr>
          <p:blipFill>
            <a:blip r:embed="rId3">
              <a:alphaModFix/>
            </a:blip>
            <a:stretch>
              <a:fillRect/>
            </a:stretch>
          </p:blipFill>
          <p:spPr>
            <a:xfrm>
              <a:off x="663444" y="1861400"/>
              <a:ext cx="1280711" cy="2471838"/>
            </a:xfrm>
            <a:prstGeom prst="rect">
              <a:avLst/>
            </a:prstGeom>
            <a:noFill/>
            <a:ln>
              <a:noFill/>
            </a:ln>
          </p:spPr>
        </p:pic>
        <p:sp>
          <p:nvSpPr>
            <p:cNvPr id="10" name="Rectangle 9"/>
            <p:cNvSpPr/>
            <p:nvPr/>
          </p:nvSpPr>
          <p:spPr>
            <a:xfrm>
              <a:off x="998361" y="2655367"/>
              <a:ext cx="516159" cy="57046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3" name="Picture 12"/>
          <p:cNvPicPr>
            <a:picLocks noChangeAspect="1"/>
          </p:cNvPicPr>
          <p:nvPr/>
        </p:nvPicPr>
        <p:blipFill>
          <a:blip r:embed="rId4"/>
          <a:stretch>
            <a:fillRect/>
          </a:stretch>
        </p:blipFill>
        <p:spPr>
          <a:xfrm>
            <a:off x="7273969" y="2760680"/>
            <a:ext cx="821640" cy="821640"/>
          </a:xfrm>
          <a:prstGeom prst="rect">
            <a:avLst/>
          </a:prstGeom>
        </p:spPr>
      </p:pic>
      <p:sp>
        <p:nvSpPr>
          <p:cNvPr id="2" name="TextBox 1"/>
          <p:cNvSpPr txBox="1"/>
          <p:nvPr/>
        </p:nvSpPr>
        <p:spPr>
          <a:xfrm>
            <a:off x="970959" y="4349628"/>
            <a:ext cx="1102686" cy="523220"/>
          </a:xfrm>
          <a:prstGeom prst="rect">
            <a:avLst/>
          </a:prstGeom>
          <a:noFill/>
        </p:spPr>
        <p:txBody>
          <a:bodyPr wrap="none" rtlCol="0">
            <a:spAutoFit/>
          </a:bodyPr>
          <a:lstStyle/>
          <a:p>
            <a:r>
              <a:rPr lang="en-US" sz="2800" dirty="0" smtClean="0"/>
              <a:t>Client</a:t>
            </a:r>
            <a:endParaRPr lang="en-US" sz="2800" dirty="0"/>
          </a:p>
        </p:txBody>
      </p:sp>
      <p:sp>
        <p:nvSpPr>
          <p:cNvPr id="12" name="TextBox 11"/>
          <p:cNvSpPr txBox="1"/>
          <p:nvPr/>
        </p:nvSpPr>
        <p:spPr>
          <a:xfrm>
            <a:off x="7092053" y="3639544"/>
            <a:ext cx="1242247" cy="523220"/>
          </a:xfrm>
          <a:prstGeom prst="rect">
            <a:avLst/>
          </a:prstGeom>
          <a:noFill/>
        </p:spPr>
        <p:txBody>
          <a:bodyPr wrap="none" rtlCol="0">
            <a:spAutoFit/>
          </a:bodyPr>
          <a:lstStyle/>
          <a:p>
            <a:r>
              <a:rPr lang="en-US" sz="2800" dirty="0" smtClean="0"/>
              <a:t>Server</a:t>
            </a:r>
            <a:endParaRPr lang="en-US" sz="2800" dirty="0"/>
          </a:p>
        </p:txBody>
      </p:sp>
      <p:graphicFrame>
        <p:nvGraphicFramePr>
          <p:cNvPr id="14" name="Diagram 13"/>
          <p:cNvGraphicFramePr/>
          <p:nvPr>
            <p:extLst>
              <p:ext uri="{D42A27DB-BD31-4B8C-83A1-F6EECF244321}">
                <p14:modId xmlns:p14="http://schemas.microsoft.com/office/powerpoint/2010/main" val="2502465917"/>
              </p:ext>
            </p:extLst>
          </p:nvPr>
        </p:nvGraphicFramePr>
        <p:xfrm>
          <a:off x="2549527" y="1707827"/>
          <a:ext cx="4065462" cy="271030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3" name="Right Arrow 2"/>
          <p:cNvSpPr/>
          <p:nvPr/>
        </p:nvSpPr>
        <p:spPr>
          <a:xfrm>
            <a:off x="2265254" y="2845521"/>
            <a:ext cx="4947394" cy="903232"/>
          </a:xfrm>
          <a:prstGeom prst="rightArrow">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smtClean="0"/>
              <a:t>Request</a:t>
            </a:r>
            <a:endParaRPr lang="en-US" dirty="0"/>
          </a:p>
        </p:txBody>
      </p:sp>
      <p:sp>
        <p:nvSpPr>
          <p:cNvPr id="4" name="Left Arrow 3"/>
          <p:cNvSpPr/>
          <p:nvPr/>
        </p:nvSpPr>
        <p:spPr>
          <a:xfrm>
            <a:off x="2251670" y="2879223"/>
            <a:ext cx="4947394" cy="855694"/>
          </a:xfrm>
          <a:prstGeom prst="leftArrow">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dirty="0" smtClean="0"/>
              <a:t>Response</a:t>
            </a:r>
            <a:endParaRPr lang="en-US" dirty="0"/>
          </a:p>
        </p:txBody>
      </p:sp>
    </p:spTree>
    <p:extLst>
      <p:ext uri="{BB962C8B-B14F-4D97-AF65-F5344CB8AC3E}">
        <p14:creationId xmlns:p14="http://schemas.microsoft.com/office/powerpoint/2010/main" val="138560993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grpId="1" nodeType="clickEffect">
                                  <p:stCondLst>
                                    <p:cond delay="0"/>
                                  </p:stCondLst>
                                  <p:childTnLst>
                                    <p:set>
                                      <p:cBhvr>
                                        <p:cTn id="11" dur="1" fill="hold">
                                          <p:stCondLst>
                                            <p:cond delay="0"/>
                                          </p:stCondLst>
                                        </p:cTn>
                                        <p:tgtEl>
                                          <p:spTgt spid="3"/>
                                        </p:tgtEl>
                                        <p:attrNameLst>
                                          <p:attrName>style.visibility</p:attrName>
                                        </p:attrNameLst>
                                      </p:cBhvr>
                                      <p:to>
                                        <p:strVal val="hidden"/>
                                      </p:to>
                                    </p:set>
                                  </p:childTnLst>
                                </p:cTn>
                              </p:par>
                              <p:par>
                                <p:cTn id="12" presetID="22" presetClass="entr" presetSubtype="2" fill="hold" grpId="0" nodeType="with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wipe(right)">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States and Actions </a:t>
            </a:r>
            <a:r>
              <a:rPr lang="mr-IN" dirty="0" smtClean="0"/>
              <a:t>–</a:t>
            </a:r>
            <a:r>
              <a:rPr lang="en-US" dirty="0" smtClean="0"/>
              <a:t> Connection</a:t>
            </a:r>
            <a:endParaRPr lang="en-US" dirty="0"/>
          </a:p>
        </p:txBody>
      </p:sp>
      <p:grpSp>
        <p:nvGrpSpPr>
          <p:cNvPr id="11" name="Group 10"/>
          <p:cNvGrpSpPr/>
          <p:nvPr/>
        </p:nvGrpSpPr>
        <p:grpSpPr>
          <a:xfrm>
            <a:off x="970959" y="1807071"/>
            <a:ext cx="1280711" cy="2471838"/>
            <a:chOff x="663444" y="1861400"/>
            <a:chExt cx="1280711" cy="2471838"/>
          </a:xfrm>
        </p:grpSpPr>
        <p:pic>
          <p:nvPicPr>
            <p:cNvPr id="9" name="Shape 609" descr="iphone6+.png"/>
            <p:cNvPicPr preferRelativeResize="0"/>
            <p:nvPr/>
          </p:nvPicPr>
          <p:blipFill>
            <a:blip r:embed="rId3">
              <a:alphaModFix/>
            </a:blip>
            <a:stretch>
              <a:fillRect/>
            </a:stretch>
          </p:blipFill>
          <p:spPr>
            <a:xfrm>
              <a:off x="663444" y="1861400"/>
              <a:ext cx="1280711" cy="2471838"/>
            </a:xfrm>
            <a:prstGeom prst="rect">
              <a:avLst/>
            </a:prstGeom>
            <a:noFill/>
            <a:ln>
              <a:noFill/>
            </a:ln>
          </p:spPr>
        </p:pic>
        <p:sp>
          <p:nvSpPr>
            <p:cNvPr id="10" name="Rectangle 9"/>
            <p:cNvSpPr/>
            <p:nvPr/>
          </p:nvSpPr>
          <p:spPr>
            <a:xfrm>
              <a:off x="998361" y="2655367"/>
              <a:ext cx="516159" cy="57046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3" name="Picture 12"/>
          <p:cNvPicPr>
            <a:picLocks noChangeAspect="1"/>
          </p:cNvPicPr>
          <p:nvPr/>
        </p:nvPicPr>
        <p:blipFill>
          <a:blip r:embed="rId4"/>
          <a:stretch>
            <a:fillRect/>
          </a:stretch>
        </p:blipFill>
        <p:spPr>
          <a:xfrm>
            <a:off x="7273969" y="2760680"/>
            <a:ext cx="821640" cy="821640"/>
          </a:xfrm>
          <a:prstGeom prst="rect">
            <a:avLst/>
          </a:prstGeom>
        </p:spPr>
      </p:pic>
      <p:sp>
        <p:nvSpPr>
          <p:cNvPr id="2" name="TextBox 1"/>
          <p:cNvSpPr txBox="1"/>
          <p:nvPr/>
        </p:nvSpPr>
        <p:spPr>
          <a:xfrm>
            <a:off x="970959" y="4349628"/>
            <a:ext cx="1102686" cy="523220"/>
          </a:xfrm>
          <a:prstGeom prst="rect">
            <a:avLst/>
          </a:prstGeom>
          <a:noFill/>
        </p:spPr>
        <p:txBody>
          <a:bodyPr wrap="none" rtlCol="0">
            <a:spAutoFit/>
          </a:bodyPr>
          <a:lstStyle/>
          <a:p>
            <a:r>
              <a:rPr lang="en-US" sz="2800" dirty="0" smtClean="0"/>
              <a:t>Client</a:t>
            </a:r>
            <a:endParaRPr lang="en-US" sz="2800" dirty="0"/>
          </a:p>
        </p:txBody>
      </p:sp>
      <p:sp>
        <p:nvSpPr>
          <p:cNvPr id="12" name="TextBox 11"/>
          <p:cNvSpPr txBox="1"/>
          <p:nvPr/>
        </p:nvSpPr>
        <p:spPr>
          <a:xfrm>
            <a:off x="7092053" y="3639544"/>
            <a:ext cx="1242247" cy="523220"/>
          </a:xfrm>
          <a:prstGeom prst="rect">
            <a:avLst/>
          </a:prstGeom>
          <a:noFill/>
        </p:spPr>
        <p:txBody>
          <a:bodyPr wrap="none" rtlCol="0">
            <a:spAutoFit/>
          </a:bodyPr>
          <a:lstStyle/>
          <a:p>
            <a:r>
              <a:rPr lang="en-US" sz="2800" dirty="0" smtClean="0"/>
              <a:t>Server</a:t>
            </a:r>
            <a:endParaRPr lang="en-US" sz="2800" dirty="0"/>
          </a:p>
        </p:txBody>
      </p:sp>
      <p:graphicFrame>
        <p:nvGraphicFramePr>
          <p:cNvPr id="14" name="Diagram 13"/>
          <p:cNvGraphicFramePr/>
          <p:nvPr>
            <p:extLst>
              <p:ext uri="{D42A27DB-BD31-4B8C-83A1-F6EECF244321}">
                <p14:modId xmlns:p14="http://schemas.microsoft.com/office/powerpoint/2010/main" val="3511706946"/>
              </p:ext>
            </p:extLst>
          </p:nvPr>
        </p:nvGraphicFramePr>
        <p:xfrm>
          <a:off x="2549527" y="1707827"/>
          <a:ext cx="4065462" cy="271030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3" name="Right Arrow 2"/>
          <p:cNvSpPr/>
          <p:nvPr/>
        </p:nvSpPr>
        <p:spPr>
          <a:xfrm>
            <a:off x="2265254" y="2845521"/>
            <a:ext cx="4947394" cy="903232"/>
          </a:xfrm>
          <a:prstGeom prst="rightArrow">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smtClean="0"/>
              <a:t>Notify (with or without data)</a:t>
            </a:r>
            <a:endParaRPr lang="en-US" dirty="0"/>
          </a:p>
        </p:txBody>
      </p:sp>
      <p:sp>
        <p:nvSpPr>
          <p:cNvPr id="4" name="Left Arrow 3"/>
          <p:cNvSpPr/>
          <p:nvPr/>
        </p:nvSpPr>
        <p:spPr>
          <a:xfrm>
            <a:off x="2251670" y="2872686"/>
            <a:ext cx="4947394" cy="855694"/>
          </a:xfrm>
          <a:prstGeom prst="leftArrow">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dirty="0" smtClean="0"/>
              <a:t>Notify (with or without data)</a:t>
            </a:r>
            <a:endParaRPr lang="en-US" dirty="0"/>
          </a:p>
        </p:txBody>
      </p:sp>
    </p:spTree>
    <p:extLst>
      <p:ext uri="{BB962C8B-B14F-4D97-AF65-F5344CB8AC3E}">
        <p14:creationId xmlns:p14="http://schemas.microsoft.com/office/powerpoint/2010/main" val="187299321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grpId="1" nodeType="clickEffect">
                                  <p:stCondLst>
                                    <p:cond delay="0"/>
                                  </p:stCondLst>
                                  <p:childTnLst>
                                    <p:set>
                                      <p:cBhvr>
                                        <p:cTn id="11" dur="1" fill="hold">
                                          <p:stCondLst>
                                            <p:cond delay="0"/>
                                          </p:stCondLst>
                                        </p:cTn>
                                        <p:tgtEl>
                                          <p:spTgt spid="3"/>
                                        </p:tgtEl>
                                        <p:attrNameLst>
                                          <p:attrName>style.visibility</p:attrName>
                                        </p:attrNameLst>
                                      </p:cBhvr>
                                      <p:to>
                                        <p:strVal val="hidden"/>
                                      </p:to>
                                    </p:set>
                                  </p:childTnLst>
                                </p:cTn>
                              </p:par>
                              <p:par>
                                <p:cTn id="12" presetID="22" presetClass="entr" presetSubtype="2" fill="hold" grpId="0" nodeType="with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wipe(right)">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States and Actions </a:t>
            </a:r>
            <a:r>
              <a:rPr lang="mr-IN" dirty="0" smtClean="0"/>
              <a:t>–</a:t>
            </a:r>
            <a:r>
              <a:rPr lang="en-US" dirty="0" smtClean="0"/>
              <a:t> Connection</a:t>
            </a:r>
            <a:endParaRPr lang="en-US" dirty="0"/>
          </a:p>
        </p:txBody>
      </p:sp>
      <p:grpSp>
        <p:nvGrpSpPr>
          <p:cNvPr id="11" name="Group 10"/>
          <p:cNvGrpSpPr/>
          <p:nvPr/>
        </p:nvGrpSpPr>
        <p:grpSpPr>
          <a:xfrm>
            <a:off x="970959" y="1807071"/>
            <a:ext cx="1280711" cy="2471838"/>
            <a:chOff x="663444" y="1861400"/>
            <a:chExt cx="1280711" cy="2471838"/>
          </a:xfrm>
        </p:grpSpPr>
        <p:pic>
          <p:nvPicPr>
            <p:cNvPr id="9" name="Shape 609" descr="iphone6+.png"/>
            <p:cNvPicPr preferRelativeResize="0"/>
            <p:nvPr/>
          </p:nvPicPr>
          <p:blipFill>
            <a:blip r:embed="rId3">
              <a:alphaModFix/>
            </a:blip>
            <a:stretch>
              <a:fillRect/>
            </a:stretch>
          </p:blipFill>
          <p:spPr>
            <a:xfrm>
              <a:off x="663444" y="1861400"/>
              <a:ext cx="1280711" cy="2471838"/>
            </a:xfrm>
            <a:prstGeom prst="rect">
              <a:avLst/>
            </a:prstGeom>
            <a:noFill/>
            <a:ln>
              <a:noFill/>
            </a:ln>
          </p:spPr>
        </p:pic>
        <p:sp>
          <p:nvSpPr>
            <p:cNvPr id="10" name="Rectangle 9"/>
            <p:cNvSpPr/>
            <p:nvPr/>
          </p:nvSpPr>
          <p:spPr>
            <a:xfrm>
              <a:off x="998361" y="2655367"/>
              <a:ext cx="516159" cy="57046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3" name="Picture 12"/>
          <p:cNvPicPr>
            <a:picLocks noChangeAspect="1"/>
          </p:cNvPicPr>
          <p:nvPr/>
        </p:nvPicPr>
        <p:blipFill>
          <a:blip r:embed="rId4"/>
          <a:stretch>
            <a:fillRect/>
          </a:stretch>
        </p:blipFill>
        <p:spPr>
          <a:xfrm>
            <a:off x="7273969" y="2760680"/>
            <a:ext cx="821640" cy="821640"/>
          </a:xfrm>
          <a:prstGeom prst="rect">
            <a:avLst/>
          </a:prstGeom>
        </p:spPr>
      </p:pic>
      <p:sp>
        <p:nvSpPr>
          <p:cNvPr id="2" name="TextBox 1"/>
          <p:cNvSpPr txBox="1"/>
          <p:nvPr/>
        </p:nvSpPr>
        <p:spPr>
          <a:xfrm>
            <a:off x="970959" y="4349628"/>
            <a:ext cx="1102686" cy="523220"/>
          </a:xfrm>
          <a:prstGeom prst="rect">
            <a:avLst/>
          </a:prstGeom>
          <a:noFill/>
        </p:spPr>
        <p:txBody>
          <a:bodyPr wrap="none" rtlCol="0">
            <a:spAutoFit/>
          </a:bodyPr>
          <a:lstStyle/>
          <a:p>
            <a:r>
              <a:rPr lang="en-US" sz="2800" dirty="0" smtClean="0"/>
              <a:t>Client</a:t>
            </a:r>
            <a:endParaRPr lang="en-US" sz="2800" dirty="0"/>
          </a:p>
        </p:txBody>
      </p:sp>
      <p:sp>
        <p:nvSpPr>
          <p:cNvPr id="12" name="TextBox 11"/>
          <p:cNvSpPr txBox="1"/>
          <p:nvPr/>
        </p:nvSpPr>
        <p:spPr>
          <a:xfrm>
            <a:off x="7092053" y="3639544"/>
            <a:ext cx="1242247" cy="523220"/>
          </a:xfrm>
          <a:prstGeom prst="rect">
            <a:avLst/>
          </a:prstGeom>
          <a:noFill/>
        </p:spPr>
        <p:txBody>
          <a:bodyPr wrap="none" rtlCol="0">
            <a:spAutoFit/>
          </a:bodyPr>
          <a:lstStyle/>
          <a:p>
            <a:r>
              <a:rPr lang="en-US" sz="2800" dirty="0" smtClean="0"/>
              <a:t>Server</a:t>
            </a:r>
            <a:endParaRPr lang="en-US" sz="2800" dirty="0"/>
          </a:p>
        </p:txBody>
      </p:sp>
      <p:graphicFrame>
        <p:nvGraphicFramePr>
          <p:cNvPr id="14" name="Diagram 13"/>
          <p:cNvGraphicFramePr/>
          <p:nvPr>
            <p:extLst>
              <p:ext uri="{D42A27DB-BD31-4B8C-83A1-F6EECF244321}">
                <p14:modId xmlns:p14="http://schemas.microsoft.com/office/powerpoint/2010/main" val="4134522798"/>
              </p:ext>
            </p:extLst>
          </p:nvPr>
        </p:nvGraphicFramePr>
        <p:xfrm>
          <a:off x="2549527" y="1707827"/>
          <a:ext cx="4065462" cy="271030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3" name="Right Arrow 2"/>
          <p:cNvSpPr/>
          <p:nvPr/>
        </p:nvSpPr>
        <p:spPr>
          <a:xfrm>
            <a:off x="2265254" y="2852313"/>
            <a:ext cx="4947394" cy="903232"/>
          </a:xfrm>
          <a:prstGeom prst="rightArrow">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smtClean="0"/>
              <a:t>Read 20 bytes at a time</a:t>
            </a:r>
            <a:endParaRPr lang="en-US" dirty="0"/>
          </a:p>
        </p:txBody>
      </p:sp>
      <p:sp>
        <p:nvSpPr>
          <p:cNvPr id="4" name="Left Arrow 3"/>
          <p:cNvSpPr/>
          <p:nvPr/>
        </p:nvSpPr>
        <p:spPr>
          <a:xfrm>
            <a:off x="2251670" y="2872686"/>
            <a:ext cx="4947394" cy="855694"/>
          </a:xfrm>
          <a:prstGeom prst="leftArrow">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dirty="0" smtClean="0"/>
              <a:t>Notify </a:t>
            </a:r>
            <a:r>
              <a:rPr lang="mr-IN" dirty="0" smtClean="0"/>
              <a:t>–</a:t>
            </a:r>
            <a:r>
              <a:rPr lang="en-US" dirty="0" smtClean="0"/>
              <a:t> have N bytes of data</a:t>
            </a:r>
            <a:endParaRPr lang="en-US" dirty="0"/>
          </a:p>
        </p:txBody>
      </p:sp>
    </p:spTree>
    <p:extLst>
      <p:ext uri="{BB962C8B-B14F-4D97-AF65-F5344CB8AC3E}">
        <p14:creationId xmlns:p14="http://schemas.microsoft.com/office/powerpoint/2010/main" val="261006268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righ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grpId="1" nodeType="clickEffect">
                                  <p:stCondLst>
                                    <p:cond delay="0"/>
                                  </p:stCondLst>
                                  <p:childTnLst>
                                    <p:set>
                                      <p:cBhvr>
                                        <p:cTn id="11" dur="1" fill="hold">
                                          <p:stCondLst>
                                            <p:cond delay="0"/>
                                          </p:stCondLst>
                                        </p:cTn>
                                        <p:tgtEl>
                                          <p:spTgt spid="4"/>
                                        </p:tgtEl>
                                        <p:attrNameLst>
                                          <p:attrName>style.visibility</p:attrName>
                                        </p:attrNameLst>
                                      </p:cBhvr>
                                      <p:to>
                                        <p:strVal val="hidden"/>
                                      </p:to>
                                    </p:set>
                                  </p:childTnLst>
                                </p:cTn>
                              </p:par>
                              <p:par>
                                <p:cTn id="12" presetID="22" presetClass="entr" presetSubtype="8" fill="hold" grpId="0" nodeType="with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wipe(left)">
                                      <p:cBhvr>
                                        <p:cTn id="1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4" grpId="1"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BLE Stack</a:t>
            </a:r>
            <a:endParaRPr lang="en-US" dirty="0"/>
          </a:p>
        </p:txBody>
      </p:sp>
      <p:sp>
        <p:nvSpPr>
          <p:cNvPr id="4" name="Rectangle 3"/>
          <p:cNvSpPr/>
          <p:nvPr/>
        </p:nvSpPr>
        <p:spPr>
          <a:xfrm>
            <a:off x="1032319" y="3877786"/>
            <a:ext cx="7429977" cy="93718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r"/>
            <a:r>
              <a:rPr lang="en-US" dirty="0" smtClean="0"/>
              <a:t>Controller</a:t>
            </a:r>
            <a:endParaRPr lang="en-US" dirty="0"/>
          </a:p>
        </p:txBody>
      </p:sp>
      <p:sp>
        <p:nvSpPr>
          <p:cNvPr id="5" name="Rectangle 4"/>
          <p:cNvSpPr/>
          <p:nvPr/>
        </p:nvSpPr>
        <p:spPr>
          <a:xfrm>
            <a:off x="1032319" y="2146032"/>
            <a:ext cx="7429977" cy="167742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r"/>
            <a:r>
              <a:rPr lang="en-US" dirty="0" smtClean="0"/>
              <a:t>Host</a:t>
            </a:r>
            <a:endParaRPr lang="en-US" dirty="0"/>
          </a:p>
        </p:txBody>
      </p:sp>
      <p:sp>
        <p:nvSpPr>
          <p:cNvPr id="6" name="Rectangle 5"/>
          <p:cNvSpPr/>
          <p:nvPr/>
        </p:nvSpPr>
        <p:spPr>
          <a:xfrm>
            <a:off x="1032319" y="1361239"/>
            <a:ext cx="7429977" cy="71987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r"/>
            <a:r>
              <a:rPr lang="en-US" dirty="0" smtClean="0"/>
              <a:t>App</a:t>
            </a:r>
            <a:endParaRPr lang="en-US" dirty="0"/>
          </a:p>
        </p:txBody>
      </p:sp>
      <p:sp>
        <p:nvSpPr>
          <p:cNvPr id="7" name="Rounded Rectangle 6"/>
          <p:cNvSpPr/>
          <p:nvPr/>
        </p:nvSpPr>
        <p:spPr>
          <a:xfrm>
            <a:off x="1351522" y="1570711"/>
            <a:ext cx="6010540" cy="319188"/>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smtClean="0"/>
              <a:t>Applications</a:t>
            </a:r>
            <a:endParaRPr lang="en-US" dirty="0"/>
          </a:p>
        </p:txBody>
      </p:sp>
      <p:sp>
        <p:nvSpPr>
          <p:cNvPr id="8" name="Rounded Rectangle 7"/>
          <p:cNvSpPr/>
          <p:nvPr/>
        </p:nvSpPr>
        <p:spPr>
          <a:xfrm>
            <a:off x="1351522" y="3700956"/>
            <a:ext cx="6010540" cy="319188"/>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smtClean="0"/>
              <a:t>Host Controller Interface (HCI)</a:t>
            </a:r>
            <a:endParaRPr lang="en-US" dirty="0"/>
          </a:p>
        </p:txBody>
      </p:sp>
      <p:sp>
        <p:nvSpPr>
          <p:cNvPr id="9" name="Rounded Rectangle 8"/>
          <p:cNvSpPr/>
          <p:nvPr/>
        </p:nvSpPr>
        <p:spPr>
          <a:xfrm>
            <a:off x="1351522" y="4071211"/>
            <a:ext cx="6010540" cy="319188"/>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Link Layer (LL)</a:t>
            </a:r>
            <a:endParaRPr lang="en-US" dirty="0"/>
          </a:p>
        </p:txBody>
      </p:sp>
      <p:sp>
        <p:nvSpPr>
          <p:cNvPr id="10" name="Rounded Rectangle 9"/>
          <p:cNvSpPr/>
          <p:nvPr/>
        </p:nvSpPr>
        <p:spPr>
          <a:xfrm>
            <a:off x="1351522" y="4441469"/>
            <a:ext cx="3762530" cy="319188"/>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Physical Layer (PHY)</a:t>
            </a:r>
            <a:endParaRPr lang="en-US" dirty="0"/>
          </a:p>
        </p:txBody>
      </p:sp>
      <p:sp>
        <p:nvSpPr>
          <p:cNvPr id="11" name="Rounded Rectangle 10"/>
          <p:cNvSpPr/>
          <p:nvPr/>
        </p:nvSpPr>
        <p:spPr>
          <a:xfrm>
            <a:off x="5164578" y="4441469"/>
            <a:ext cx="2197484" cy="319188"/>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Direct Test Mode</a:t>
            </a:r>
            <a:endParaRPr lang="en-US" dirty="0"/>
          </a:p>
        </p:txBody>
      </p:sp>
      <p:sp>
        <p:nvSpPr>
          <p:cNvPr id="12" name="Rounded Rectangle 11"/>
          <p:cNvSpPr/>
          <p:nvPr/>
        </p:nvSpPr>
        <p:spPr>
          <a:xfrm>
            <a:off x="1351522" y="3330701"/>
            <a:ext cx="6010540" cy="319188"/>
          </a:xfrm>
          <a:prstGeom prst="round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dirty="0" smtClean="0"/>
              <a:t>Logical Link Control and Adaptation Protocol (L2CAP)</a:t>
            </a:r>
            <a:endParaRPr lang="en-US" dirty="0"/>
          </a:p>
        </p:txBody>
      </p:sp>
      <p:sp>
        <p:nvSpPr>
          <p:cNvPr id="13" name="Rounded Rectangle 12"/>
          <p:cNvSpPr/>
          <p:nvPr/>
        </p:nvSpPr>
        <p:spPr>
          <a:xfrm>
            <a:off x="1351522" y="2960446"/>
            <a:ext cx="3762530" cy="319188"/>
          </a:xfrm>
          <a:prstGeom prst="round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dirty="0" smtClean="0"/>
              <a:t>Attribute Protocol (ATT)</a:t>
            </a:r>
            <a:endParaRPr lang="en-US" dirty="0"/>
          </a:p>
        </p:txBody>
      </p:sp>
      <p:sp>
        <p:nvSpPr>
          <p:cNvPr id="14" name="Rounded Rectangle 13"/>
          <p:cNvSpPr/>
          <p:nvPr/>
        </p:nvSpPr>
        <p:spPr>
          <a:xfrm>
            <a:off x="1351522" y="2590191"/>
            <a:ext cx="6010540" cy="319188"/>
          </a:xfrm>
          <a:prstGeom prst="round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dirty="0" smtClean="0"/>
              <a:t>Generic Attribute Profile (GATT)</a:t>
            </a:r>
            <a:endParaRPr lang="en-US" dirty="0"/>
          </a:p>
        </p:txBody>
      </p:sp>
      <p:sp>
        <p:nvSpPr>
          <p:cNvPr id="15" name="Rounded Rectangle 14"/>
          <p:cNvSpPr/>
          <p:nvPr/>
        </p:nvSpPr>
        <p:spPr>
          <a:xfrm>
            <a:off x="1351522" y="2219936"/>
            <a:ext cx="6010540" cy="319188"/>
          </a:xfrm>
          <a:prstGeom prst="round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dirty="0" smtClean="0"/>
              <a:t>Generic Access Profile (GAP)</a:t>
            </a:r>
            <a:endParaRPr lang="en-US" dirty="0"/>
          </a:p>
        </p:txBody>
      </p:sp>
      <p:sp>
        <p:nvSpPr>
          <p:cNvPr id="16" name="Rounded Rectangle 15"/>
          <p:cNvSpPr/>
          <p:nvPr/>
        </p:nvSpPr>
        <p:spPr>
          <a:xfrm>
            <a:off x="5164578" y="2963449"/>
            <a:ext cx="2197484" cy="319188"/>
          </a:xfrm>
          <a:prstGeom prst="round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dirty="0" smtClean="0"/>
              <a:t>Security Manager</a:t>
            </a:r>
            <a:endParaRPr lang="en-US" dirty="0"/>
          </a:p>
        </p:txBody>
      </p:sp>
    </p:spTree>
    <p:extLst>
      <p:ext uri="{BB962C8B-B14F-4D97-AF65-F5344CB8AC3E}">
        <p14:creationId xmlns:p14="http://schemas.microsoft.com/office/powerpoint/2010/main" val="965051594"/>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GAP </a:t>
            </a:r>
            <a:r>
              <a:rPr lang="mr-IN" dirty="0" smtClean="0"/>
              <a:t>–</a:t>
            </a:r>
            <a:r>
              <a:rPr lang="en-US" dirty="0" smtClean="0"/>
              <a:t> Generic Access Profile</a:t>
            </a:r>
            <a:br>
              <a:rPr lang="en-US" dirty="0" smtClean="0"/>
            </a:br>
            <a:r>
              <a:rPr lang="en-US" dirty="0" smtClean="0"/>
              <a:t>GATT </a:t>
            </a:r>
            <a:r>
              <a:rPr lang="mr-IN" dirty="0" smtClean="0"/>
              <a:t>–</a:t>
            </a:r>
            <a:r>
              <a:rPr lang="en-US" dirty="0" smtClean="0"/>
              <a:t> Generic Attribute Profile</a:t>
            </a:r>
            <a:endParaRPr lang="en-US" dirty="0"/>
          </a:p>
        </p:txBody>
      </p:sp>
      <p:sp>
        <p:nvSpPr>
          <p:cNvPr id="3" name="Text Placeholder 2"/>
          <p:cNvSpPr>
            <a:spLocks noGrp="1"/>
          </p:cNvSpPr>
          <p:nvPr>
            <p:ph type="body" idx="1"/>
          </p:nvPr>
        </p:nvSpPr>
        <p:spPr/>
        <p:txBody>
          <a:bodyPr/>
          <a:lstStyle/>
          <a:p>
            <a:pPr marL="0" indent="0">
              <a:buNone/>
            </a:pPr>
            <a:r>
              <a:rPr lang="en-US" dirty="0" smtClean="0"/>
              <a:t>GAP defines the general topology of a network.</a:t>
            </a:r>
          </a:p>
          <a:p>
            <a:r>
              <a:rPr lang="en-US" dirty="0" smtClean="0"/>
              <a:t>Central</a:t>
            </a:r>
          </a:p>
          <a:p>
            <a:r>
              <a:rPr lang="en-US" dirty="0" smtClean="0"/>
              <a:t>Peripheral</a:t>
            </a:r>
          </a:p>
          <a:p>
            <a:pPr marL="0" indent="0">
              <a:buNone/>
            </a:pPr>
            <a:r>
              <a:rPr lang="en-US" dirty="0" smtClean="0"/>
              <a:t>GATT describes how attributes are organized for transfer once devices are connected</a:t>
            </a:r>
          </a:p>
          <a:p>
            <a:r>
              <a:rPr lang="en-US" dirty="0" smtClean="0"/>
              <a:t>Client</a:t>
            </a:r>
          </a:p>
          <a:p>
            <a:r>
              <a:rPr lang="en-US" dirty="0" smtClean="0"/>
              <a:t>Server</a:t>
            </a:r>
            <a:endParaRPr lang="en-US" dirty="0"/>
          </a:p>
        </p:txBody>
      </p:sp>
    </p:spTree>
    <p:extLst>
      <p:ext uri="{BB962C8B-B14F-4D97-AF65-F5344CB8AC3E}">
        <p14:creationId xmlns:p14="http://schemas.microsoft.com/office/powerpoint/2010/main" val="3997133455"/>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GAP </a:t>
            </a:r>
            <a:r>
              <a:rPr lang="mr-IN" dirty="0" smtClean="0"/>
              <a:t>–</a:t>
            </a:r>
            <a:r>
              <a:rPr lang="en-US" dirty="0" smtClean="0"/>
              <a:t> Communication Mechanisms</a:t>
            </a:r>
            <a:endParaRPr lang="en-US" dirty="0"/>
          </a:p>
        </p:txBody>
      </p:sp>
      <p:sp>
        <p:nvSpPr>
          <p:cNvPr id="3" name="Text Placeholder 2"/>
          <p:cNvSpPr>
            <a:spLocks noGrp="1"/>
          </p:cNvSpPr>
          <p:nvPr>
            <p:ph type="body" idx="1"/>
          </p:nvPr>
        </p:nvSpPr>
        <p:spPr>
          <a:xfrm>
            <a:off x="961433" y="1990050"/>
            <a:ext cx="3772867" cy="2541600"/>
          </a:xfrm>
        </p:spPr>
        <p:txBody>
          <a:bodyPr/>
          <a:lstStyle/>
          <a:p>
            <a:pPr marL="0" indent="0">
              <a:buNone/>
            </a:pPr>
            <a:r>
              <a:rPr lang="en-US" b="1" dirty="0" smtClean="0"/>
              <a:t>Broadcasting</a:t>
            </a:r>
          </a:p>
          <a:p>
            <a:pPr lvl="1"/>
            <a:r>
              <a:rPr lang="en-US" dirty="0" smtClean="0"/>
              <a:t>Devices don’t have to connect</a:t>
            </a:r>
          </a:p>
          <a:p>
            <a:pPr lvl="1"/>
            <a:r>
              <a:rPr lang="en-US" b="1" dirty="0" smtClean="0">
                <a:solidFill>
                  <a:srgbClr val="781E5A"/>
                </a:solidFill>
              </a:rPr>
              <a:t>Broadcaster</a:t>
            </a:r>
            <a:r>
              <a:rPr lang="en-US" dirty="0" smtClean="0">
                <a:solidFill>
                  <a:srgbClr val="781E5A"/>
                </a:solidFill>
              </a:rPr>
              <a:t> </a:t>
            </a:r>
            <a:r>
              <a:rPr lang="en-US" dirty="0" smtClean="0"/>
              <a:t>transmits public advertising data packets with a small amount of data</a:t>
            </a:r>
          </a:p>
          <a:p>
            <a:pPr lvl="1"/>
            <a:r>
              <a:rPr lang="en-US" b="1" dirty="0" smtClean="0">
                <a:solidFill>
                  <a:srgbClr val="781E5A"/>
                </a:solidFill>
              </a:rPr>
              <a:t>Observer</a:t>
            </a:r>
            <a:r>
              <a:rPr lang="en-US" dirty="0" smtClean="0">
                <a:solidFill>
                  <a:srgbClr val="781E5A"/>
                </a:solidFill>
              </a:rPr>
              <a:t> </a:t>
            </a:r>
            <a:r>
              <a:rPr lang="en-US" dirty="0" smtClean="0"/>
              <a:t>listens for broadcast packets</a:t>
            </a:r>
          </a:p>
        </p:txBody>
      </p:sp>
      <p:sp>
        <p:nvSpPr>
          <p:cNvPr id="4" name="Text Placeholder 3"/>
          <p:cNvSpPr>
            <a:spLocks noGrp="1"/>
          </p:cNvSpPr>
          <p:nvPr>
            <p:ph type="body" idx="2"/>
          </p:nvPr>
        </p:nvSpPr>
        <p:spPr>
          <a:xfrm>
            <a:off x="4575709" y="1990050"/>
            <a:ext cx="3758441" cy="2541600"/>
          </a:xfrm>
        </p:spPr>
        <p:txBody>
          <a:bodyPr/>
          <a:lstStyle/>
          <a:p>
            <a:pPr marL="0" indent="0">
              <a:buNone/>
            </a:pPr>
            <a:r>
              <a:rPr lang="en-US" b="1" dirty="0"/>
              <a:t>Connecting</a:t>
            </a:r>
          </a:p>
          <a:p>
            <a:pPr lvl="1"/>
            <a:r>
              <a:rPr lang="en-US" dirty="0"/>
              <a:t>More common that </a:t>
            </a:r>
            <a:r>
              <a:rPr lang="en-US" dirty="0" smtClean="0"/>
              <a:t>Broadcasting</a:t>
            </a:r>
          </a:p>
          <a:p>
            <a:pPr lvl="1"/>
            <a:r>
              <a:rPr lang="en-US" dirty="0" smtClean="0"/>
              <a:t>Devices connect and handshake to exchange data</a:t>
            </a:r>
          </a:p>
          <a:p>
            <a:pPr lvl="1"/>
            <a:r>
              <a:rPr lang="en-US" b="1" dirty="0" smtClean="0">
                <a:solidFill>
                  <a:srgbClr val="781E5A"/>
                </a:solidFill>
              </a:rPr>
              <a:t>Peripheral</a:t>
            </a:r>
            <a:r>
              <a:rPr lang="en-US" dirty="0" smtClean="0">
                <a:solidFill>
                  <a:srgbClr val="781E5A"/>
                </a:solidFill>
              </a:rPr>
              <a:t> </a:t>
            </a:r>
            <a:r>
              <a:rPr lang="en-US" dirty="0" smtClean="0"/>
              <a:t>advertises (beacons) so central devices can connect</a:t>
            </a:r>
          </a:p>
          <a:p>
            <a:pPr lvl="1"/>
            <a:r>
              <a:rPr lang="en-US" b="1" dirty="0" smtClean="0">
                <a:solidFill>
                  <a:schemeClr val="accent6">
                    <a:lumMod val="50000"/>
                  </a:schemeClr>
                </a:solidFill>
              </a:rPr>
              <a:t>Central</a:t>
            </a:r>
            <a:r>
              <a:rPr lang="en-US" dirty="0" smtClean="0">
                <a:solidFill>
                  <a:schemeClr val="accent6">
                    <a:lumMod val="50000"/>
                  </a:schemeClr>
                </a:solidFill>
              </a:rPr>
              <a:t> </a:t>
            </a:r>
            <a:r>
              <a:rPr lang="en-US" dirty="0" smtClean="0"/>
              <a:t>initiates connection after hearing beacon; can be refused by peripheral</a:t>
            </a:r>
          </a:p>
          <a:p>
            <a:pPr lvl="1"/>
            <a:endParaRPr lang="en-US" dirty="0"/>
          </a:p>
        </p:txBody>
      </p:sp>
    </p:spTree>
    <p:extLst>
      <p:ext uri="{BB962C8B-B14F-4D97-AF65-F5344CB8AC3E}">
        <p14:creationId xmlns:p14="http://schemas.microsoft.com/office/powerpoint/2010/main" val="2869251842"/>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 </a:t>
            </a:r>
            <a:r>
              <a:rPr lang="mr-IN" dirty="0" smtClean="0"/>
              <a:t>–</a:t>
            </a:r>
            <a:r>
              <a:rPr lang="en-US" dirty="0" smtClean="0"/>
              <a:t> Attribute Protocol</a:t>
            </a:r>
            <a:endParaRPr lang="en-US" dirty="0"/>
          </a:p>
        </p:txBody>
      </p:sp>
      <p:sp>
        <p:nvSpPr>
          <p:cNvPr id="3" name="Text Placeholder 2"/>
          <p:cNvSpPr>
            <a:spLocks noGrp="1"/>
          </p:cNvSpPr>
          <p:nvPr>
            <p:ph type="body" idx="1"/>
          </p:nvPr>
        </p:nvSpPr>
        <p:spPr/>
        <p:txBody>
          <a:bodyPr/>
          <a:lstStyle/>
          <a:p>
            <a:pPr marL="0" indent="0">
              <a:buNone/>
            </a:pPr>
            <a:r>
              <a:rPr lang="en-US" dirty="0" smtClean="0"/>
              <a:t>Based on </a:t>
            </a:r>
            <a:r>
              <a:rPr lang="en-US" b="1" dirty="0" smtClean="0">
                <a:solidFill>
                  <a:srgbClr val="781E5A"/>
                </a:solidFill>
              </a:rPr>
              <a:t>Client</a:t>
            </a:r>
            <a:r>
              <a:rPr lang="en-US" dirty="0" smtClean="0">
                <a:solidFill>
                  <a:srgbClr val="781E5A"/>
                </a:solidFill>
              </a:rPr>
              <a:t> </a:t>
            </a:r>
            <a:r>
              <a:rPr lang="en-US" dirty="0" smtClean="0"/>
              <a:t>⇔ </a:t>
            </a:r>
            <a:r>
              <a:rPr lang="en-US" b="1" dirty="0" smtClean="0">
                <a:solidFill>
                  <a:srgbClr val="781E5A"/>
                </a:solidFill>
              </a:rPr>
              <a:t>Server</a:t>
            </a:r>
            <a:r>
              <a:rPr lang="en-US" dirty="0" smtClean="0">
                <a:solidFill>
                  <a:srgbClr val="781E5A"/>
                </a:solidFill>
              </a:rPr>
              <a:t> </a:t>
            </a:r>
            <a:r>
              <a:rPr lang="en-US" dirty="0" smtClean="0"/>
              <a:t>relationship.</a:t>
            </a:r>
          </a:p>
          <a:p>
            <a:r>
              <a:rPr lang="en-US" dirty="0" smtClean="0"/>
              <a:t>Server exposes a set of attributes to a client that are accessible using the attribute protocol</a:t>
            </a:r>
          </a:p>
          <a:p>
            <a:r>
              <a:rPr lang="en-US" dirty="0" smtClean="0"/>
              <a:t>Attribute is a discrete value comprising</a:t>
            </a:r>
          </a:p>
          <a:p>
            <a:pPr lvl="1"/>
            <a:r>
              <a:rPr lang="en-US" dirty="0" smtClean="0"/>
              <a:t>Type defined by UUID. Short, 16 bit, for SIG-assigned. Long, 128 bit, for custom.</a:t>
            </a:r>
          </a:p>
          <a:p>
            <a:pPr lvl="1"/>
            <a:r>
              <a:rPr lang="en-US" dirty="0" smtClean="0"/>
              <a:t>Handle</a:t>
            </a:r>
          </a:p>
          <a:p>
            <a:pPr lvl="1"/>
            <a:r>
              <a:rPr lang="en-US" dirty="0" smtClean="0"/>
              <a:t>Permissions</a:t>
            </a:r>
            <a:endParaRPr lang="en-US" dirty="0"/>
          </a:p>
        </p:txBody>
      </p:sp>
    </p:spTree>
    <p:extLst>
      <p:ext uri="{BB962C8B-B14F-4D97-AF65-F5344CB8AC3E}">
        <p14:creationId xmlns:p14="http://schemas.microsoft.com/office/powerpoint/2010/main" val="643019206"/>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Shape 295"/>
          <p:cNvSpPr txBox="1">
            <a:spLocks noGrp="1"/>
          </p:cNvSpPr>
          <p:nvPr>
            <p:ph type="title"/>
          </p:nvPr>
        </p:nvSpPr>
        <p:spPr>
          <a:xfrm>
            <a:off x="824000" y="1613825"/>
            <a:ext cx="5857800" cy="1872900"/>
          </a:xfrm>
          <a:prstGeom prst="rect">
            <a:avLst/>
          </a:prstGeom>
        </p:spPr>
        <p:txBody>
          <a:bodyPr wrap="square" lIns="91425" tIns="91425" rIns="91425" bIns="91425" anchor="ctr" anchorCtr="0">
            <a:noAutofit/>
          </a:bodyPr>
          <a:lstStyle/>
          <a:p>
            <a:pPr lvl="0">
              <a:spcBef>
                <a:spcPts val="0"/>
              </a:spcBef>
              <a:buNone/>
            </a:pPr>
            <a:r>
              <a:rPr lang="en-GB"/>
              <a:t>Main Topics</a:t>
            </a:r>
          </a:p>
        </p:txBody>
      </p:sp>
    </p:spTree>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 </a:t>
            </a:r>
            <a:r>
              <a:rPr lang="mr-IN" dirty="0" smtClean="0"/>
              <a:t>–</a:t>
            </a:r>
            <a:r>
              <a:rPr lang="en-US" dirty="0" smtClean="0"/>
              <a:t> Attribute Protocol examples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232876207"/>
              </p:ext>
            </p:extLst>
          </p:nvPr>
        </p:nvGraphicFramePr>
        <p:xfrm>
          <a:off x="298162" y="137515"/>
          <a:ext cx="8592125" cy="4881880"/>
        </p:xfrm>
        <a:graphic>
          <a:graphicData uri="http://schemas.openxmlformats.org/drawingml/2006/table">
            <a:tbl>
              <a:tblPr firstRow="1" bandRow="1">
                <a:tableStyleId>{5C22544A-7EE6-4342-B048-85BDC9FD1C3A}</a:tableStyleId>
              </a:tblPr>
              <a:tblGrid>
                <a:gridCol w="1563756"/>
                <a:gridCol w="701903"/>
                <a:gridCol w="2510409"/>
                <a:gridCol w="2097632"/>
                <a:gridCol w="1718425"/>
              </a:tblGrid>
              <a:tr h="370840">
                <a:tc>
                  <a:txBody>
                    <a:bodyPr/>
                    <a:lstStyle/>
                    <a:p>
                      <a:r>
                        <a:rPr lang="en-US" sz="1100" dirty="0" smtClean="0"/>
                        <a:t>Heart Rate Service</a:t>
                      </a:r>
                      <a:endParaRPr lang="en-US" sz="1100" dirty="0"/>
                    </a:p>
                  </a:txBody>
                  <a:tcPr/>
                </a:tc>
                <a:tc>
                  <a:txBody>
                    <a:bodyPr/>
                    <a:lstStyle/>
                    <a:p>
                      <a:pPr algn="ctr"/>
                      <a:r>
                        <a:rPr lang="en-US" sz="1100" dirty="0" smtClean="0"/>
                        <a:t>Handle</a:t>
                      </a:r>
                      <a:endParaRPr lang="en-US" sz="1100" dirty="0"/>
                    </a:p>
                  </a:txBody>
                  <a:tcPr/>
                </a:tc>
                <a:tc>
                  <a:txBody>
                    <a:bodyPr/>
                    <a:lstStyle/>
                    <a:p>
                      <a:pPr algn="ctr"/>
                      <a:r>
                        <a:rPr lang="en-US" sz="1100" dirty="0" smtClean="0"/>
                        <a:t>Type of attribute</a:t>
                      </a:r>
                      <a:r>
                        <a:rPr lang="en-US" sz="1100" baseline="0" dirty="0" smtClean="0"/>
                        <a:t> (UUID)</a:t>
                      </a:r>
                      <a:endParaRPr lang="en-US" sz="1100" dirty="0"/>
                    </a:p>
                  </a:txBody>
                  <a:tcPr/>
                </a:tc>
                <a:tc>
                  <a:txBody>
                    <a:bodyPr/>
                    <a:lstStyle/>
                    <a:p>
                      <a:pPr algn="ctr"/>
                      <a:r>
                        <a:rPr lang="en-US" sz="1100" dirty="0" smtClean="0"/>
                        <a:t>Attribute permissions</a:t>
                      </a:r>
                      <a:endParaRPr lang="en-US" sz="1100" dirty="0"/>
                    </a:p>
                  </a:txBody>
                  <a:tcPr/>
                </a:tc>
                <a:tc>
                  <a:txBody>
                    <a:bodyPr/>
                    <a:lstStyle/>
                    <a:p>
                      <a:pPr algn="ctr"/>
                      <a:r>
                        <a:rPr lang="en-US" sz="1100" dirty="0" smtClean="0"/>
                        <a:t>Attribute values</a:t>
                      </a:r>
                      <a:endParaRPr lang="en-US" sz="1100" dirty="0"/>
                    </a:p>
                  </a:txBody>
                  <a:tcPr/>
                </a:tc>
              </a:tr>
              <a:tr h="370840">
                <a:tc>
                  <a:txBody>
                    <a:bodyPr/>
                    <a:lstStyle/>
                    <a:p>
                      <a:r>
                        <a:rPr lang="en-US" sz="1000" b="1" dirty="0" smtClean="0"/>
                        <a:t>Service Declaration</a:t>
                      </a:r>
                      <a:endParaRPr lang="en-US" sz="1000" b="1" dirty="0"/>
                    </a:p>
                  </a:txBody>
                  <a:tcPr/>
                </a:tc>
                <a:tc>
                  <a:txBody>
                    <a:bodyPr/>
                    <a:lstStyle/>
                    <a:p>
                      <a:pPr algn="ctr"/>
                      <a:r>
                        <a:rPr lang="en-US" sz="1000" dirty="0" smtClean="0"/>
                        <a:t>0x000C</a:t>
                      </a:r>
                      <a:endParaRPr lang="en-US" sz="1000" dirty="0"/>
                    </a:p>
                  </a:txBody>
                  <a:tcPr/>
                </a:tc>
                <a:tc>
                  <a:txBody>
                    <a:bodyPr/>
                    <a:lstStyle/>
                    <a:p>
                      <a:pPr algn="ctr"/>
                      <a:r>
                        <a:rPr lang="en-US" sz="1000" b="1" dirty="0" smtClean="0"/>
                        <a:t>Service declaration</a:t>
                      </a:r>
                    </a:p>
                    <a:p>
                      <a:pPr algn="ctr"/>
                      <a:r>
                        <a:rPr lang="en-US" sz="1000" dirty="0" smtClean="0"/>
                        <a:t>Standard</a:t>
                      </a:r>
                      <a:r>
                        <a:rPr lang="en-US" sz="1000" baseline="0" dirty="0" smtClean="0"/>
                        <a:t> </a:t>
                      </a:r>
                      <a:r>
                        <a:rPr lang="en-US" sz="1000" baseline="0" dirty="0" err="1" smtClean="0"/>
                        <a:t>UUID</a:t>
                      </a:r>
                      <a:r>
                        <a:rPr lang="en-US" sz="1000" baseline="-25000" dirty="0" err="1" smtClean="0"/>
                        <a:t>service</a:t>
                      </a:r>
                      <a:endParaRPr lang="en-US" sz="1000" baseline="-25000" dirty="0" smtClean="0"/>
                    </a:p>
                    <a:p>
                      <a:pPr algn="ctr"/>
                      <a:r>
                        <a:rPr lang="en-US" sz="1000" baseline="0" dirty="0" smtClean="0"/>
                        <a:t>0x2800</a:t>
                      </a:r>
                      <a:endParaRPr lang="en-US" sz="1000" dirty="0"/>
                    </a:p>
                  </a:txBody>
                  <a:tcPr/>
                </a:tc>
                <a:tc>
                  <a:txBody>
                    <a:bodyPr/>
                    <a:lstStyle/>
                    <a:p>
                      <a:pPr algn="ctr"/>
                      <a:r>
                        <a:rPr lang="en-US" sz="1000" dirty="0" smtClean="0"/>
                        <a:t>Read Only,</a:t>
                      </a:r>
                      <a:br>
                        <a:rPr lang="en-US" sz="1000" dirty="0" smtClean="0"/>
                      </a:br>
                      <a:r>
                        <a:rPr lang="en-US" sz="1000" dirty="0" smtClean="0"/>
                        <a:t>No Authentication,</a:t>
                      </a:r>
                      <a:br>
                        <a:rPr lang="en-US" sz="1000" dirty="0" smtClean="0"/>
                      </a:br>
                      <a:r>
                        <a:rPr lang="en-US" sz="1000" dirty="0" smtClean="0"/>
                        <a:t>No Authorization</a:t>
                      </a:r>
                      <a:endParaRPr lang="en-US" sz="1000" dirty="0"/>
                    </a:p>
                  </a:txBody>
                  <a:tcPr/>
                </a:tc>
                <a:tc>
                  <a:txBody>
                    <a:bodyPr/>
                    <a:lstStyle/>
                    <a:p>
                      <a:pPr algn="ctr"/>
                      <a:r>
                        <a:rPr lang="en-US" sz="1000" dirty="0" smtClean="0"/>
                        <a:t>Heart</a:t>
                      </a:r>
                      <a:r>
                        <a:rPr lang="en-US" sz="1000" baseline="0" dirty="0" smtClean="0"/>
                        <a:t> Rate Service</a:t>
                      </a:r>
                      <a:br>
                        <a:rPr lang="en-US" sz="1000" baseline="0" dirty="0" smtClean="0"/>
                      </a:br>
                      <a:r>
                        <a:rPr lang="en-US" sz="1000" baseline="0" dirty="0" smtClean="0"/>
                        <a:t>0x180D</a:t>
                      </a:r>
                      <a:endParaRPr lang="en-US" sz="1000" dirty="0"/>
                    </a:p>
                  </a:txBody>
                  <a:tcPr/>
                </a:tc>
              </a:tr>
              <a:tr h="370840">
                <a:tc>
                  <a:txBody>
                    <a:bodyPr/>
                    <a:lstStyle/>
                    <a:p>
                      <a:r>
                        <a:rPr lang="en-US" sz="1000" b="1" dirty="0" smtClean="0"/>
                        <a:t>Characteristic Declaration</a:t>
                      </a:r>
                      <a:endParaRPr lang="en-US" sz="1000" b="1" dirty="0"/>
                    </a:p>
                  </a:txBody>
                  <a:tcPr/>
                </a:tc>
                <a:tc>
                  <a:txBody>
                    <a:bodyPr/>
                    <a:lstStyle/>
                    <a:p>
                      <a:pPr algn="ctr"/>
                      <a:r>
                        <a:rPr lang="en-US" sz="1000" dirty="0" smtClean="0"/>
                        <a:t>0x000D</a:t>
                      </a:r>
                      <a:endParaRPr lang="en-US" sz="1000" dirty="0"/>
                    </a:p>
                  </a:txBody>
                  <a:tcPr/>
                </a:tc>
                <a:tc>
                  <a:txBody>
                    <a:bodyPr/>
                    <a:lstStyle/>
                    <a:p>
                      <a:pPr algn="ctr"/>
                      <a:r>
                        <a:rPr lang="en-US" sz="1000" b="1" dirty="0" smtClean="0"/>
                        <a:t>Characteristic declaration</a:t>
                      </a:r>
                      <a:r>
                        <a:rPr lang="en-US" sz="1000" dirty="0" smtClean="0"/>
                        <a:t/>
                      </a:r>
                      <a:br>
                        <a:rPr lang="en-US" sz="1000" dirty="0" smtClean="0"/>
                      </a:br>
                      <a:r>
                        <a:rPr lang="en-US" sz="1000" dirty="0" smtClean="0"/>
                        <a:t>Standard</a:t>
                      </a:r>
                      <a:r>
                        <a:rPr lang="en-US" sz="1000" baseline="0" dirty="0" smtClean="0"/>
                        <a:t> </a:t>
                      </a:r>
                      <a:r>
                        <a:rPr lang="en-US" sz="1000" baseline="0" dirty="0" err="1" smtClean="0"/>
                        <a:t>UUID</a:t>
                      </a:r>
                      <a:r>
                        <a:rPr lang="en-US" sz="1000" baseline="-25000" dirty="0" err="1" smtClean="0"/>
                        <a:t>characteristic</a:t>
                      </a:r>
                      <a:r>
                        <a:rPr lang="en-US" sz="1000" baseline="0" dirty="0" smtClean="0"/>
                        <a:t/>
                      </a:r>
                      <a:br>
                        <a:rPr lang="en-US" sz="1000" baseline="0" dirty="0" smtClean="0"/>
                      </a:br>
                      <a:r>
                        <a:rPr lang="en-US" sz="1000" baseline="0" dirty="0" smtClean="0"/>
                        <a:t>0x2803</a:t>
                      </a:r>
                      <a:endParaRPr lang="en-US" sz="1000" dirty="0"/>
                    </a:p>
                  </a:txBody>
                  <a:tcPr/>
                </a:tc>
                <a:tc>
                  <a:txBody>
                    <a:bodyPr/>
                    <a:lstStyle/>
                    <a:p>
                      <a:pPr algn="ctr"/>
                      <a:r>
                        <a:rPr lang="en-US" sz="1000" dirty="0" smtClean="0"/>
                        <a:t>Read Only,</a:t>
                      </a:r>
                      <a:br>
                        <a:rPr lang="en-US" sz="1000" dirty="0" smtClean="0"/>
                      </a:br>
                      <a:r>
                        <a:rPr lang="en-US" sz="1000" dirty="0" smtClean="0"/>
                        <a:t>No Authentication,</a:t>
                      </a:r>
                      <a:br>
                        <a:rPr lang="en-US" sz="1000" dirty="0" smtClean="0"/>
                      </a:br>
                      <a:r>
                        <a:rPr lang="en-US" sz="1000" dirty="0" smtClean="0"/>
                        <a:t>No Authorization</a:t>
                      </a:r>
                      <a:endParaRPr lang="en-US" sz="1000" dirty="0"/>
                    </a:p>
                  </a:txBody>
                  <a:tcPr/>
                </a:tc>
                <a:tc>
                  <a:txBody>
                    <a:bodyPr/>
                    <a:lstStyle/>
                    <a:p>
                      <a:pPr algn="ctr"/>
                      <a:r>
                        <a:rPr lang="en-US" sz="1000" dirty="0" smtClean="0"/>
                        <a:t>Properties (notify),</a:t>
                      </a:r>
                      <a:br>
                        <a:rPr lang="en-US" sz="1000" dirty="0" smtClean="0"/>
                      </a:br>
                      <a:r>
                        <a:rPr lang="en-US" sz="1000" dirty="0" smtClean="0"/>
                        <a:t>Value Handle (0x000E),</a:t>
                      </a:r>
                      <a:br>
                        <a:rPr lang="en-US" sz="1000" dirty="0" smtClean="0"/>
                      </a:br>
                      <a:r>
                        <a:rPr lang="en-US" sz="1000" dirty="0" smtClean="0"/>
                        <a:t>UUID for Heart Rate Measurement characteristic (0x2A37)</a:t>
                      </a:r>
                      <a:endParaRPr lang="en-US" sz="100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dirty="0" smtClean="0"/>
                        <a:t>Characteristic Value Declaration</a:t>
                      </a:r>
                    </a:p>
                  </a:txBody>
                  <a:tcPr/>
                </a:tc>
                <a:tc>
                  <a:txBody>
                    <a:bodyPr/>
                    <a:lstStyle/>
                    <a:p>
                      <a:pPr algn="ctr"/>
                      <a:r>
                        <a:rPr lang="en-US" sz="1000" dirty="0" smtClean="0"/>
                        <a:t>0x000E</a:t>
                      </a:r>
                      <a:endParaRPr lang="en-US" sz="1000" dirty="0"/>
                    </a:p>
                  </a:txBody>
                  <a:tcPr/>
                </a:tc>
                <a:tc>
                  <a:txBody>
                    <a:bodyPr/>
                    <a:lstStyle/>
                    <a:p>
                      <a:pPr algn="ctr"/>
                      <a:r>
                        <a:rPr lang="en-US" sz="1000" b="1" dirty="0" smtClean="0"/>
                        <a:t>Heart Rate Measurement Characteristic</a:t>
                      </a:r>
                      <a:r>
                        <a:rPr lang="en-US" sz="1000" dirty="0" smtClean="0"/>
                        <a:t/>
                      </a:r>
                      <a:br>
                        <a:rPr lang="en-US" sz="1000" dirty="0" smtClean="0"/>
                      </a:br>
                      <a:r>
                        <a:rPr lang="en-US" sz="1000" dirty="0" smtClean="0"/>
                        <a:t>UUID found in the Characteristic declaration value 0x2A37</a:t>
                      </a:r>
                      <a:endParaRPr lang="en-US" sz="1000" dirty="0"/>
                    </a:p>
                  </a:txBody>
                  <a:tcPr/>
                </a:tc>
                <a:tc>
                  <a:txBody>
                    <a:bodyPr/>
                    <a:lstStyle/>
                    <a:p>
                      <a:pPr algn="ctr"/>
                      <a:r>
                        <a:rPr lang="en-US" sz="1000" dirty="0" smtClean="0"/>
                        <a:t>Higher layer profile or implementation specific</a:t>
                      </a:r>
                      <a:endParaRPr lang="en-US" sz="1000" dirty="0"/>
                    </a:p>
                  </a:txBody>
                  <a:tcPr/>
                </a:tc>
                <a:tc>
                  <a:txBody>
                    <a:bodyPr/>
                    <a:lstStyle/>
                    <a:p>
                      <a:pPr algn="ctr"/>
                      <a:r>
                        <a:rPr lang="en-US" sz="1000" dirty="0" smtClean="0"/>
                        <a:t>Beats Per Minute</a:t>
                      </a:r>
                      <a:br>
                        <a:rPr lang="en-US" sz="1000" dirty="0" smtClean="0"/>
                      </a:br>
                      <a:r>
                        <a:rPr lang="en-US" sz="1000" dirty="0" smtClean="0"/>
                        <a:t>e.g. “167”</a:t>
                      </a:r>
                      <a:endParaRPr lang="en-US" sz="1000" dirty="0"/>
                    </a:p>
                  </a:txBody>
                  <a:tcPr/>
                </a:tc>
              </a:tr>
              <a:tr h="370840">
                <a:tc>
                  <a:txBody>
                    <a:bodyPr/>
                    <a:lstStyle/>
                    <a:p>
                      <a:r>
                        <a:rPr lang="en-US" sz="1000" b="1" dirty="0" smtClean="0"/>
                        <a:t>Descriptor Declaration</a:t>
                      </a:r>
                      <a:endParaRPr lang="en-US" sz="1000" b="1" dirty="0"/>
                    </a:p>
                  </a:txBody>
                  <a:tcPr/>
                </a:tc>
                <a:tc>
                  <a:txBody>
                    <a:bodyPr/>
                    <a:lstStyle/>
                    <a:p>
                      <a:pPr algn="ctr"/>
                      <a:r>
                        <a:rPr lang="en-US" sz="1000" dirty="0" smtClean="0"/>
                        <a:t>0x000F</a:t>
                      </a:r>
                      <a:endParaRPr lang="en-US" sz="1000" dirty="0"/>
                    </a:p>
                  </a:txBody>
                  <a:tcPr/>
                </a:tc>
                <a:tc>
                  <a:txBody>
                    <a:bodyPr/>
                    <a:lstStyle/>
                    <a:p>
                      <a:pPr algn="ctr"/>
                      <a:r>
                        <a:rPr lang="en-US" sz="1000" b="1" dirty="0" smtClean="0"/>
                        <a:t>Client Characteristic Configuration Descriptor (CCCD)</a:t>
                      </a:r>
                      <a:br>
                        <a:rPr lang="en-US" sz="1000" b="1" dirty="0" smtClean="0"/>
                      </a:br>
                      <a:r>
                        <a:rPr lang="en-US" sz="1000" dirty="0" smtClean="0"/>
                        <a:t>Standard UUID</a:t>
                      </a:r>
                      <a:r>
                        <a:rPr lang="en-US" sz="1000" baseline="-25000" dirty="0" smtClean="0"/>
                        <a:t>CCCD</a:t>
                      </a:r>
                      <a:r>
                        <a:rPr lang="en-US" sz="1000" dirty="0" smtClean="0"/>
                        <a:t/>
                      </a:r>
                      <a:br>
                        <a:rPr lang="en-US" sz="1000" dirty="0" smtClean="0"/>
                      </a:br>
                      <a:r>
                        <a:rPr lang="en-US" sz="1000" dirty="0" smtClean="0"/>
                        <a:t>0x2902</a:t>
                      </a:r>
                      <a:endParaRPr lang="en-US" sz="1000" dirty="0"/>
                    </a:p>
                  </a:txBody>
                  <a:tcPr/>
                </a:tc>
                <a:tc>
                  <a:txBody>
                    <a:bodyPr/>
                    <a:lstStyle/>
                    <a:p>
                      <a:pPr algn="ctr"/>
                      <a:r>
                        <a:rPr lang="en-US" sz="1000" dirty="0" smtClean="0"/>
                        <a:t>Readable with no authentication</a:t>
                      </a:r>
                      <a:r>
                        <a:rPr lang="en-US" sz="1000" baseline="0" dirty="0" smtClean="0"/>
                        <a:t> or authorization.</a:t>
                      </a:r>
                      <a:br>
                        <a:rPr lang="en-US" sz="1000" baseline="0" dirty="0" smtClean="0"/>
                      </a:br>
                      <a:r>
                        <a:rPr lang="en-US" sz="1000" baseline="0" dirty="0" smtClean="0"/>
                        <a:t>Writable with authentication and authorization defined by higher layer specification or is implementation specific</a:t>
                      </a:r>
                      <a:endParaRPr lang="en-US" sz="1000" dirty="0"/>
                    </a:p>
                  </a:txBody>
                  <a:tcPr/>
                </a:tc>
                <a:tc>
                  <a:txBody>
                    <a:bodyPr/>
                    <a:lstStyle/>
                    <a:p>
                      <a:pPr algn="ctr"/>
                      <a:r>
                        <a:rPr lang="en-US" sz="1000" dirty="0" smtClean="0"/>
                        <a:t>Notification enabled</a:t>
                      </a:r>
                      <a:br>
                        <a:rPr lang="en-US" sz="1000" dirty="0" smtClean="0"/>
                      </a:br>
                      <a:r>
                        <a:rPr lang="en-US" sz="1000" dirty="0" smtClean="0"/>
                        <a:t>0x000X</a:t>
                      </a:r>
                      <a:endParaRPr lang="en-US" sz="1000" dirty="0"/>
                    </a:p>
                  </a:txBody>
                  <a:tcPr/>
                </a:tc>
              </a:tr>
              <a:tr h="370840">
                <a:tc>
                  <a:txBody>
                    <a:bodyPr/>
                    <a:lstStyle/>
                    <a:p>
                      <a:r>
                        <a:rPr lang="en-US" sz="1000" b="1" dirty="0" smtClean="0"/>
                        <a:t>Characteristic Declaration</a:t>
                      </a:r>
                      <a:endParaRPr lang="en-US" sz="1000" b="1" dirty="0"/>
                    </a:p>
                  </a:txBody>
                  <a:tcPr/>
                </a:tc>
                <a:tc>
                  <a:txBody>
                    <a:bodyPr/>
                    <a:lstStyle/>
                    <a:p>
                      <a:pPr algn="ctr"/>
                      <a:r>
                        <a:rPr lang="en-US" sz="1000" dirty="0" smtClean="0"/>
                        <a:t>0x0010</a:t>
                      </a:r>
                      <a:endParaRPr lang="en-US" sz="1000" dirty="0"/>
                    </a:p>
                  </a:txBody>
                  <a:tcPr/>
                </a:tc>
                <a:tc>
                  <a:txBody>
                    <a:bodyPr/>
                    <a:lstStyle/>
                    <a:p>
                      <a:pPr algn="ctr"/>
                      <a:r>
                        <a:rPr lang="en-US" sz="1000" b="1" dirty="0" smtClean="0"/>
                        <a:t>Characteristic declaration</a:t>
                      </a:r>
                      <a:r>
                        <a:rPr lang="en-US" sz="1000" dirty="0" smtClean="0"/>
                        <a:t/>
                      </a:r>
                      <a:br>
                        <a:rPr lang="en-US" sz="1000" dirty="0" smtClean="0"/>
                      </a:br>
                      <a:r>
                        <a:rPr lang="en-US" sz="1000" dirty="0" smtClean="0"/>
                        <a:t>Standard </a:t>
                      </a:r>
                      <a:r>
                        <a:rPr lang="en-US" sz="1000" dirty="0" err="1" smtClean="0"/>
                        <a:t>UUID</a:t>
                      </a:r>
                      <a:r>
                        <a:rPr lang="en-US" sz="1000" baseline="-25000" dirty="0" err="1" smtClean="0"/>
                        <a:t>characteristic</a:t>
                      </a:r>
                      <a:r>
                        <a:rPr lang="en-US" sz="1000" dirty="0" smtClean="0"/>
                        <a:t/>
                      </a:r>
                      <a:br>
                        <a:rPr lang="en-US" sz="1000" dirty="0" smtClean="0"/>
                      </a:br>
                      <a:r>
                        <a:rPr lang="en-US" sz="1000" dirty="0" smtClean="0"/>
                        <a:t>0x2803</a:t>
                      </a:r>
                      <a:endParaRPr lang="en-US" sz="1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smtClean="0"/>
                        <a:t>Read Only,</a:t>
                      </a:r>
                      <a:br>
                        <a:rPr lang="en-US" sz="1000" dirty="0" smtClean="0"/>
                      </a:br>
                      <a:r>
                        <a:rPr lang="en-US" sz="1000" dirty="0" smtClean="0"/>
                        <a:t>No Authentication,</a:t>
                      </a:r>
                      <a:br>
                        <a:rPr lang="en-US" sz="1000" dirty="0" smtClean="0"/>
                      </a:br>
                      <a:r>
                        <a:rPr lang="en-US" sz="1000" dirty="0" smtClean="0"/>
                        <a:t>No Authorization</a:t>
                      </a:r>
                    </a:p>
                  </a:txBody>
                  <a:tcPr/>
                </a:tc>
                <a:tc>
                  <a:txBody>
                    <a:bodyPr/>
                    <a:lstStyle/>
                    <a:p>
                      <a:pPr algn="ctr"/>
                      <a:r>
                        <a:rPr lang="en-US" sz="1000" dirty="0" smtClean="0"/>
                        <a:t>Properties (Read),</a:t>
                      </a:r>
                      <a:br>
                        <a:rPr lang="en-US" sz="1000" dirty="0" smtClean="0"/>
                      </a:br>
                      <a:r>
                        <a:rPr lang="en-US" sz="1000" dirty="0" smtClean="0"/>
                        <a:t>Value Handle (0x0011),</a:t>
                      </a:r>
                      <a:br>
                        <a:rPr lang="en-US" sz="1000" dirty="0" smtClean="0"/>
                      </a:br>
                      <a:r>
                        <a:rPr lang="en-US" sz="1000" dirty="0" smtClean="0"/>
                        <a:t>UUID for Body Sensor</a:t>
                      </a:r>
                      <a:r>
                        <a:rPr lang="en-US" sz="1000" baseline="0" dirty="0" smtClean="0"/>
                        <a:t> Location (0x2A38)</a:t>
                      </a:r>
                      <a:endParaRPr lang="en-US" sz="1000" dirty="0"/>
                    </a:p>
                  </a:txBody>
                  <a:tcPr/>
                </a:tc>
              </a:tr>
              <a:tr h="370840">
                <a:tc>
                  <a:txBody>
                    <a:bodyPr/>
                    <a:lstStyle/>
                    <a:p>
                      <a:r>
                        <a:rPr lang="en-US" sz="1000" b="1" dirty="0" smtClean="0"/>
                        <a:t>Characteristic Value Declaration</a:t>
                      </a:r>
                      <a:endParaRPr lang="en-US" sz="1000" b="1" dirty="0"/>
                    </a:p>
                  </a:txBody>
                  <a:tcPr/>
                </a:tc>
                <a:tc>
                  <a:txBody>
                    <a:bodyPr/>
                    <a:lstStyle/>
                    <a:p>
                      <a:pPr algn="ctr"/>
                      <a:r>
                        <a:rPr lang="en-US" sz="1000" dirty="0" smtClean="0"/>
                        <a:t>0x0011</a:t>
                      </a:r>
                      <a:endParaRPr lang="en-US" sz="1000" dirty="0"/>
                    </a:p>
                  </a:txBody>
                  <a:tcPr/>
                </a:tc>
                <a:tc>
                  <a:txBody>
                    <a:bodyPr/>
                    <a:lstStyle/>
                    <a:p>
                      <a:pPr algn="ctr"/>
                      <a:r>
                        <a:rPr lang="en-US" sz="1000" b="1" dirty="0" smtClean="0"/>
                        <a:t>Body Sensor Location</a:t>
                      </a:r>
                      <a:r>
                        <a:rPr lang="en-US" sz="1000" dirty="0" smtClean="0"/>
                        <a:t/>
                      </a:r>
                      <a:br>
                        <a:rPr lang="en-US" sz="1000" dirty="0" smtClean="0"/>
                      </a:br>
                      <a:r>
                        <a:rPr lang="en-US" sz="1000" dirty="0" smtClean="0"/>
                        <a:t>UUID found in the Characteristic</a:t>
                      </a:r>
                      <a:r>
                        <a:rPr lang="en-US" sz="1000" baseline="0" dirty="0" smtClean="0"/>
                        <a:t> declaration value</a:t>
                      </a:r>
                    </a:p>
                    <a:p>
                      <a:pPr algn="ctr"/>
                      <a:r>
                        <a:rPr lang="en-US" sz="1000" baseline="0" dirty="0" smtClean="0"/>
                        <a:t>0x2A38</a:t>
                      </a:r>
                      <a:endParaRPr lang="en-US" sz="1000" dirty="0"/>
                    </a:p>
                  </a:txBody>
                  <a:tcPr/>
                </a:tc>
                <a:tc>
                  <a:txBody>
                    <a:bodyPr/>
                    <a:lstStyle/>
                    <a:p>
                      <a:pPr algn="ctr"/>
                      <a:r>
                        <a:rPr lang="en-US" sz="1000" dirty="0" smtClean="0"/>
                        <a:t>Higher layer profile or implementation</a:t>
                      </a:r>
                      <a:r>
                        <a:rPr lang="en-US" sz="1000" baseline="0" dirty="0" smtClean="0"/>
                        <a:t> specific</a:t>
                      </a:r>
                      <a:endParaRPr lang="en-US" sz="1000" dirty="0"/>
                    </a:p>
                  </a:txBody>
                  <a:tcPr/>
                </a:tc>
                <a:tc>
                  <a:txBody>
                    <a:bodyPr/>
                    <a:lstStyle/>
                    <a:p>
                      <a:pPr algn="ctr"/>
                      <a:r>
                        <a:rPr lang="en-US" sz="1000" dirty="0" smtClean="0"/>
                        <a:t>Sensor Location</a:t>
                      </a:r>
                      <a:br>
                        <a:rPr lang="en-US" sz="1000" dirty="0" smtClean="0"/>
                      </a:br>
                      <a:r>
                        <a:rPr lang="en-US" sz="1000" dirty="0" smtClean="0"/>
                        <a:t>(8-bit</a:t>
                      </a:r>
                      <a:r>
                        <a:rPr lang="en-US" sz="1000" baseline="0" dirty="0" smtClean="0"/>
                        <a:t> integer)</a:t>
                      </a:r>
                    </a:p>
                    <a:p>
                      <a:pPr algn="ctr"/>
                      <a:r>
                        <a:rPr lang="en-US" sz="1000" baseline="0" dirty="0" smtClean="0"/>
                        <a:t>e.g., 3 equals “finger”</a:t>
                      </a:r>
                      <a:endParaRPr lang="en-US" sz="1000" dirty="0"/>
                    </a:p>
                  </a:txBody>
                  <a:tcPr/>
                </a:tc>
              </a:tr>
            </a:tbl>
          </a:graphicData>
        </a:graphic>
      </p:graphicFrame>
      <p:sp>
        <p:nvSpPr>
          <p:cNvPr id="5" name="Rectangular Callout 4"/>
          <p:cNvSpPr/>
          <p:nvPr/>
        </p:nvSpPr>
        <p:spPr>
          <a:xfrm>
            <a:off x="4267101" y="474738"/>
            <a:ext cx="1857583" cy="712109"/>
          </a:xfrm>
          <a:prstGeom prst="wedgeRectCallout">
            <a:avLst>
              <a:gd name="adj1" fmla="val -65942"/>
              <a:gd name="adj2" fmla="val 8916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Short, so standard from Bluetooth SIG</a:t>
            </a:r>
            <a:endParaRPr lang="en-US" dirty="0"/>
          </a:p>
        </p:txBody>
      </p:sp>
      <p:sp>
        <p:nvSpPr>
          <p:cNvPr id="6" name="Rectangular Callout 5"/>
          <p:cNvSpPr/>
          <p:nvPr/>
        </p:nvSpPr>
        <p:spPr>
          <a:xfrm>
            <a:off x="3338309" y="2466751"/>
            <a:ext cx="1857583" cy="712109"/>
          </a:xfrm>
          <a:prstGeom prst="wedgeRectCallout">
            <a:avLst>
              <a:gd name="adj1" fmla="val 79106"/>
              <a:gd name="adj2" fmla="val 12500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Permissions apply only to values</a:t>
            </a:r>
            <a:endParaRPr lang="en-US" dirty="0"/>
          </a:p>
        </p:txBody>
      </p:sp>
      <p:sp>
        <p:nvSpPr>
          <p:cNvPr id="7" name="Rectangular Callout 6"/>
          <p:cNvSpPr/>
          <p:nvPr/>
        </p:nvSpPr>
        <p:spPr>
          <a:xfrm>
            <a:off x="4992207" y="1597875"/>
            <a:ext cx="1857583" cy="712109"/>
          </a:xfrm>
          <a:prstGeom prst="wedgeRectCallout">
            <a:avLst>
              <a:gd name="adj1" fmla="val 79106"/>
              <a:gd name="adj2" fmla="val 12500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Values can be anything, including UUID or other info</a:t>
            </a:r>
            <a:endParaRPr lang="en-US" dirty="0"/>
          </a:p>
        </p:txBody>
      </p:sp>
    </p:spTree>
    <p:extLst>
      <p:ext uri="{BB962C8B-B14F-4D97-AF65-F5344CB8AC3E}">
        <p14:creationId xmlns:p14="http://schemas.microsoft.com/office/powerpoint/2010/main" val="195624379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GATT</a:t>
            </a:r>
            <a:endParaRPr lang="en-US" dirty="0"/>
          </a:p>
        </p:txBody>
      </p:sp>
      <p:sp>
        <p:nvSpPr>
          <p:cNvPr id="4" name="Rounded Rectangle 3"/>
          <p:cNvSpPr/>
          <p:nvPr/>
        </p:nvSpPr>
        <p:spPr>
          <a:xfrm>
            <a:off x="3144644" y="292022"/>
            <a:ext cx="4842389" cy="4488997"/>
          </a:xfrm>
          <a:prstGeom prst="roundRect">
            <a:avLst>
              <a:gd name="adj" fmla="val 7287"/>
            </a:avLst>
          </a:prstGeom>
        </p:spPr>
        <p:style>
          <a:lnRef idx="1">
            <a:schemeClr val="accent1"/>
          </a:lnRef>
          <a:fillRef idx="3">
            <a:schemeClr val="accent1"/>
          </a:fillRef>
          <a:effectRef idx="2">
            <a:schemeClr val="accent1"/>
          </a:effectRef>
          <a:fontRef idx="minor">
            <a:schemeClr val="lt1"/>
          </a:fontRef>
        </p:style>
        <p:txBody>
          <a:bodyPr rtlCol="0" anchor="t"/>
          <a:lstStyle/>
          <a:p>
            <a:r>
              <a:rPr lang="en-US" dirty="0" smtClean="0"/>
              <a:t>Profile</a:t>
            </a:r>
            <a:endParaRPr lang="en-US" dirty="0"/>
          </a:p>
        </p:txBody>
      </p:sp>
      <p:sp>
        <p:nvSpPr>
          <p:cNvPr id="5" name="Rounded Rectangle 4"/>
          <p:cNvSpPr/>
          <p:nvPr/>
        </p:nvSpPr>
        <p:spPr>
          <a:xfrm>
            <a:off x="3232996" y="679120"/>
            <a:ext cx="4655145" cy="2281851"/>
          </a:xfrm>
          <a:prstGeom prst="roundRect">
            <a:avLst>
              <a:gd name="adj" fmla="val 7287"/>
            </a:avLst>
          </a:prstGeom>
        </p:spPr>
        <p:style>
          <a:lnRef idx="1">
            <a:schemeClr val="accent3"/>
          </a:lnRef>
          <a:fillRef idx="3">
            <a:schemeClr val="accent3"/>
          </a:fillRef>
          <a:effectRef idx="2">
            <a:schemeClr val="accent3"/>
          </a:effectRef>
          <a:fontRef idx="minor">
            <a:schemeClr val="lt1"/>
          </a:fontRef>
        </p:style>
        <p:txBody>
          <a:bodyPr rtlCol="0" anchor="t"/>
          <a:lstStyle/>
          <a:p>
            <a:r>
              <a:rPr lang="en-US" dirty="0" smtClean="0"/>
              <a:t>Service</a:t>
            </a:r>
            <a:endParaRPr lang="en-US" dirty="0"/>
          </a:p>
        </p:txBody>
      </p:sp>
      <p:sp>
        <p:nvSpPr>
          <p:cNvPr id="6" name="Rounded Rectangle 5"/>
          <p:cNvSpPr/>
          <p:nvPr/>
        </p:nvSpPr>
        <p:spPr>
          <a:xfrm>
            <a:off x="3379365" y="1082794"/>
            <a:ext cx="4376756" cy="397690"/>
          </a:xfrm>
          <a:prstGeom prst="roundRect">
            <a:avLst>
              <a:gd name="adj" fmla="val 7287"/>
            </a:avLst>
          </a:prstGeom>
        </p:spPr>
        <p:style>
          <a:lnRef idx="1">
            <a:schemeClr val="accent3"/>
          </a:lnRef>
          <a:fillRef idx="2">
            <a:schemeClr val="accent3"/>
          </a:fillRef>
          <a:effectRef idx="1">
            <a:schemeClr val="accent3"/>
          </a:effectRef>
          <a:fontRef idx="minor">
            <a:schemeClr val="dk1"/>
          </a:fontRef>
        </p:style>
        <p:txBody>
          <a:bodyPr rtlCol="0" anchor="t"/>
          <a:lstStyle/>
          <a:p>
            <a:r>
              <a:rPr lang="en-US" dirty="0" smtClean="0"/>
              <a:t>Characteristic</a:t>
            </a:r>
            <a:endParaRPr lang="en-US" dirty="0"/>
          </a:p>
        </p:txBody>
      </p:sp>
      <p:sp>
        <p:nvSpPr>
          <p:cNvPr id="7" name="Rounded Rectangle 6"/>
          <p:cNvSpPr/>
          <p:nvPr/>
        </p:nvSpPr>
        <p:spPr>
          <a:xfrm>
            <a:off x="3379365" y="1715875"/>
            <a:ext cx="4376756" cy="397690"/>
          </a:xfrm>
          <a:prstGeom prst="roundRect">
            <a:avLst>
              <a:gd name="adj" fmla="val 7287"/>
            </a:avLst>
          </a:prstGeom>
        </p:spPr>
        <p:style>
          <a:lnRef idx="1">
            <a:schemeClr val="accent3"/>
          </a:lnRef>
          <a:fillRef idx="2">
            <a:schemeClr val="accent3"/>
          </a:fillRef>
          <a:effectRef idx="1">
            <a:schemeClr val="accent3"/>
          </a:effectRef>
          <a:fontRef idx="minor">
            <a:schemeClr val="dk1"/>
          </a:fontRef>
        </p:style>
        <p:txBody>
          <a:bodyPr rtlCol="0" anchor="t"/>
          <a:lstStyle/>
          <a:p>
            <a:r>
              <a:rPr lang="en-US" dirty="0" smtClean="0"/>
              <a:t>Characteristic</a:t>
            </a:r>
            <a:endParaRPr lang="en-US" dirty="0"/>
          </a:p>
        </p:txBody>
      </p:sp>
      <p:sp>
        <p:nvSpPr>
          <p:cNvPr id="8" name="Rounded Rectangle 7"/>
          <p:cNvSpPr/>
          <p:nvPr/>
        </p:nvSpPr>
        <p:spPr>
          <a:xfrm>
            <a:off x="3379365" y="2348955"/>
            <a:ext cx="4376756" cy="397690"/>
          </a:xfrm>
          <a:prstGeom prst="roundRect">
            <a:avLst>
              <a:gd name="adj" fmla="val 7287"/>
            </a:avLst>
          </a:prstGeom>
        </p:spPr>
        <p:style>
          <a:lnRef idx="1">
            <a:schemeClr val="accent3"/>
          </a:lnRef>
          <a:fillRef idx="2">
            <a:schemeClr val="accent3"/>
          </a:fillRef>
          <a:effectRef idx="1">
            <a:schemeClr val="accent3"/>
          </a:effectRef>
          <a:fontRef idx="minor">
            <a:schemeClr val="dk1"/>
          </a:fontRef>
        </p:style>
        <p:txBody>
          <a:bodyPr rtlCol="0" anchor="t"/>
          <a:lstStyle/>
          <a:p>
            <a:r>
              <a:rPr lang="en-US" dirty="0" smtClean="0"/>
              <a:t>Characteristic</a:t>
            </a:r>
            <a:endParaRPr lang="en-US" dirty="0"/>
          </a:p>
        </p:txBody>
      </p:sp>
      <p:sp>
        <p:nvSpPr>
          <p:cNvPr id="9" name="Rounded Rectangle 8"/>
          <p:cNvSpPr/>
          <p:nvPr/>
        </p:nvSpPr>
        <p:spPr>
          <a:xfrm>
            <a:off x="3232996" y="3062839"/>
            <a:ext cx="4655145" cy="1534816"/>
          </a:xfrm>
          <a:prstGeom prst="roundRect">
            <a:avLst>
              <a:gd name="adj" fmla="val 7287"/>
            </a:avLst>
          </a:prstGeom>
        </p:spPr>
        <p:style>
          <a:lnRef idx="1">
            <a:schemeClr val="accent3"/>
          </a:lnRef>
          <a:fillRef idx="3">
            <a:schemeClr val="accent3"/>
          </a:fillRef>
          <a:effectRef idx="2">
            <a:schemeClr val="accent3"/>
          </a:effectRef>
          <a:fontRef idx="minor">
            <a:schemeClr val="lt1"/>
          </a:fontRef>
        </p:style>
        <p:txBody>
          <a:bodyPr rtlCol="0" anchor="t"/>
          <a:lstStyle/>
          <a:p>
            <a:r>
              <a:rPr lang="en-US" dirty="0" smtClean="0"/>
              <a:t>Service</a:t>
            </a:r>
            <a:endParaRPr lang="en-US" dirty="0"/>
          </a:p>
        </p:txBody>
      </p:sp>
      <p:sp>
        <p:nvSpPr>
          <p:cNvPr id="10" name="Rounded Rectangle 9"/>
          <p:cNvSpPr/>
          <p:nvPr/>
        </p:nvSpPr>
        <p:spPr>
          <a:xfrm>
            <a:off x="3379365" y="3418975"/>
            <a:ext cx="4376756" cy="397690"/>
          </a:xfrm>
          <a:prstGeom prst="roundRect">
            <a:avLst>
              <a:gd name="adj" fmla="val 7287"/>
            </a:avLst>
          </a:prstGeom>
        </p:spPr>
        <p:style>
          <a:lnRef idx="1">
            <a:schemeClr val="accent3"/>
          </a:lnRef>
          <a:fillRef idx="2">
            <a:schemeClr val="accent3"/>
          </a:fillRef>
          <a:effectRef idx="1">
            <a:schemeClr val="accent3"/>
          </a:effectRef>
          <a:fontRef idx="minor">
            <a:schemeClr val="dk1"/>
          </a:fontRef>
        </p:style>
        <p:txBody>
          <a:bodyPr rtlCol="0" anchor="t"/>
          <a:lstStyle/>
          <a:p>
            <a:r>
              <a:rPr lang="en-US" dirty="0" smtClean="0"/>
              <a:t>Characteristic</a:t>
            </a:r>
            <a:endParaRPr lang="en-US" dirty="0"/>
          </a:p>
        </p:txBody>
      </p:sp>
      <p:sp>
        <p:nvSpPr>
          <p:cNvPr id="11" name="Rounded Rectangle 10"/>
          <p:cNvSpPr/>
          <p:nvPr/>
        </p:nvSpPr>
        <p:spPr>
          <a:xfrm>
            <a:off x="3379365" y="4052056"/>
            <a:ext cx="4376756" cy="397690"/>
          </a:xfrm>
          <a:prstGeom prst="roundRect">
            <a:avLst>
              <a:gd name="adj" fmla="val 7287"/>
            </a:avLst>
          </a:prstGeom>
        </p:spPr>
        <p:style>
          <a:lnRef idx="1">
            <a:schemeClr val="accent3"/>
          </a:lnRef>
          <a:fillRef idx="2">
            <a:schemeClr val="accent3"/>
          </a:fillRef>
          <a:effectRef idx="1">
            <a:schemeClr val="accent3"/>
          </a:effectRef>
          <a:fontRef idx="minor">
            <a:schemeClr val="dk1"/>
          </a:fontRef>
        </p:style>
        <p:txBody>
          <a:bodyPr rtlCol="0" anchor="t"/>
          <a:lstStyle/>
          <a:p>
            <a:r>
              <a:rPr lang="en-US" dirty="0" smtClean="0"/>
              <a:t>Characteristic</a:t>
            </a:r>
            <a:endParaRPr lang="en-US" dirty="0"/>
          </a:p>
        </p:txBody>
      </p:sp>
      <p:sp>
        <p:nvSpPr>
          <p:cNvPr id="12" name="Rounded Rectangle 11"/>
          <p:cNvSpPr/>
          <p:nvPr/>
        </p:nvSpPr>
        <p:spPr>
          <a:xfrm>
            <a:off x="5827316" y="3459722"/>
            <a:ext cx="1867680" cy="299620"/>
          </a:xfrm>
          <a:prstGeom prst="roundRect">
            <a:avLst>
              <a:gd name="adj" fmla="val 7287"/>
            </a:avLst>
          </a:prstGeom>
        </p:spPr>
        <p:style>
          <a:lnRef idx="1">
            <a:schemeClr val="accent1"/>
          </a:lnRef>
          <a:fillRef idx="2">
            <a:schemeClr val="accent1"/>
          </a:fillRef>
          <a:effectRef idx="1">
            <a:schemeClr val="accent1"/>
          </a:effectRef>
          <a:fontRef idx="minor">
            <a:schemeClr val="dk1"/>
          </a:fontRef>
        </p:style>
        <p:txBody>
          <a:bodyPr rtlCol="0" anchor="t"/>
          <a:lstStyle/>
          <a:p>
            <a:r>
              <a:rPr lang="en-US" sz="1100" dirty="0" smtClean="0"/>
              <a:t>Descriptor</a:t>
            </a:r>
            <a:endParaRPr lang="en-US" sz="1100" dirty="0"/>
          </a:p>
        </p:txBody>
      </p:sp>
      <p:sp>
        <p:nvSpPr>
          <p:cNvPr id="13" name="Rounded Rectangle 12"/>
          <p:cNvSpPr/>
          <p:nvPr/>
        </p:nvSpPr>
        <p:spPr>
          <a:xfrm>
            <a:off x="5827316" y="1760419"/>
            <a:ext cx="1867680" cy="299620"/>
          </a:xfrm>
          <a:prstGeom prst="roundRect">
            <a:avLst>
              <a:gd name="adj" fmla="val 7287"/>
            </a:avLst>
          </a:prstGeom>
        </p:spPr>
        <p:style>
          <a:lnRef idx="1">
            <a:schemeClr val="accent1"/>
          </a:lnRef>
          <a:fillRef idx="2">
            <a:schemeClr val="accent1"/>
          </a:fillRef>
          <a:effectRef idx="1">
            <a:schemeClr val="accent1"/>
          </a:effectRef>
          <a:fontRef idx="minor">
            <a:schemeClr val="dk1"/>
          </a:fontRef>
        </p:style>
        <p:txBody>
          <a:bodyPr rtlCol="0" anchor="t"/>
          <a:lstStyle/>
          <a:p>
            <a:r>
              <a:rPr lang="en-US" sz="1100" dirty="0" smtClean="0"/>
              <a:t>Descriptor</a:t>
            </a:r>
            <a:endParaRPr lang="en-US" sz="1100" dirty="0"/>
          </a:p>
        </p:txBody>
      </p:sp>
    </p:spTree>
    <p:extLst>
      <p:ext uri="{BB962C8B-B14F-4D97-AF65-F5344CB8AC3E}">
        <p14:creationId xmlns:p14="http://schemas.microsoft.com/office/powerpoint/2010/main" val="3186237090"/>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Main Development Context</a:t>
            </a:r>
            <a:endParaRPr lang="en-US" dirty="0"/>
          </a:p>
        </p:txBody>
      </p:sp>
      <p:grpSp>
        <p:nvGrpSpPr>
          <p:cNvPr id="11" name="Group 10"/>
          <p:cNvGrpSpPr/>
          <p:nvPr/>
        </p:nvGrpSpPr>
        <p:grpSpPr>
          <a:xfrm>
            <a:off x="1032432" y="1807071"/>
            <a:ext cx="1280711" cy="2471838"/>
            <a:chOff x="663444" y="1861400"/>
            <a:chExt cx="1280711" cy="2471838"/>
          </a:xfrm>
        </p:grpSpPr>
        <p:pic>
          <p:nvPicPr>
            <p:cNvPr id="9" name="Shape 609" descr="iphone6+.png"/>
            <p:cNvPicPr preferRelativeResize="0"/>
            <p:nvPr/>
          </p:nvPicPr>
          <p:blipFill>
            <a:blip r:embed="rId2">
              <a:alphaModFix/>
            </a:blip>
            <a:stretch>
              <a:fillRect/>
            </a:stretch>
          </p:blipFill>
          <p:spPr>
            <a:xfrm>
              <a:off x="663444" y="1861400"/>
              <a:ext cx="1280711" cy="2471838"/>
            </a:xfrm>
            <a:prstGeom prst="rect">
              <a:avLst/>
            </a:prstGeom>
            <a:noFill/>
            <a:ln>
              <a:noFill/>
            </a:ln>
          </p:spPr>
        </p:pic>
        <p:sp>
          <p:nvSpPr>
            <p:cNvPr id="10" name="Rectangle 9"/>
            <p:cNvSpPr/>
            <p:nvPr/>
          </p:nvSpPr>
          <p:spPr>
            <a:xfrm>
              <a:off x="998361" y="2655367"/>
              <a:ext cx="516159" cy="57046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3" name="Picture 12"/>
          <p:cNvPicPr>
            <a:picLocks noChangeAspect="1"/>
          </p:cNvPicPr>
          <p:nvPr/>
        </p:nvPicPr>
        <p:blipFill>
          <a:blip r:embed="rId3"/>
          <a:stretch>
            <a:fillRect/>
          </a:stretch>
        </p:blipFill>
        <p:spPr>
          <a:xfrm>
            <a:off x="7192273" y="2760680"/>
            <a:ext cx="821640" cy="821640"/>
          </a:xfrm>
          <a:prstGeom prst="rect">
            <a:avLst/>
          </a:prstGeom>
        </p:spPr>
      </p:pic>
      <p:sp>
        <p:nvSpPr>
          <p:cNvPr id="8" name="TextBox 7"/>
          <p:cNvSpPr txBox="1"/>
          <p:nvPr/>
        </p:nvSpPr>
        <p:spPr>
          <a:xfrm>
            <a:off x="970959" y="4349628"/>
            <a:ext cx="1342184" cy="523220"/>
          </a:xfrm>
          <a:prstGeom prst="rect">
            <a:avLst/>
          </a:prstGeom>
          <a:noFill/>
        </p:spPr>
        <p:txBody>
          <a:bodyPr wrap="none" rtlCol="0">
            <a:spAutoFit/>
          </a:bodyPr>
          <a:lstStyle/>
          <a:p>
            <a:r>
              <a:rPr lang="en-US" sz="2800" dirty="0" smtClean="0"/>
              <a:t>Central</a:t>
            </a:r>
            <a:endParaRPr lang="en-US" sz="2800" dirty="0"/>
          </a:p>
        </p:txBody>
      </p:sp>
      <p:sp>
        <p:nvSpPr>
          <p:cNvPr id="12" name="TextBox 11"/>
          <p:cNvSpPr txBox="1"/>
          <p:nvPr/>
        </p:nvSpPr>
        <p:spPr>
          <a:xfrm>
            <a:off x="6772525" y="3639544"/>
            <a:ext cx="1821357" cy="523220"/>
          </a:xfrm>
          <a:prstGeom prst="rect">
            <a:avLst/>
          </a:prstGeom>
          <a:noFill/>
        </p:spPr>
        <p:txBody>
          <a:bodyPr wrap="none" rtlCol="0">
            <a:spAutoFit/>
          </a:bodyPr>
          <a:lstStyle/>
          <a:p>
            <a:r>
              <a:rPr lang="en-US" sz="2800" dirty="0" smtClean="0"/>
              <a:t>Peripheral</a:t>
            </a:r>
            <a:endParaRPr lang="en-US" sz="2800" dirty="0"/>
          </a:p>
        </p:txBody>
      </p:sp>
      <p:graphicFrame>
        <p:nvGraphicFramePr>
          <p:cNvPr id="14" name="Diagram 13"/>
          <p:cNvGraphicFramePr/>
          <p:nvPr>
            <p:extLst>
              <p:ext uri="{D42A27DB-BD31-4B8C-83A1-F6EECF244321}">
                <p14:modId xmlns:p14="http://schemas.microsoft.com/office/powerpoint/2010/main" val="1659826762"/>
              </p:ext>
            </p:extLst>
          </p:nvPr>
        </p:nvGraphicFramePr>
        <p:xfrm>
          <a:off x="2549527" y="1707827"/>
          <a:ext cx="4065462" cy="271030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170395018"/>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Shape 417"/>
          <p:cNvSpPr txBox="1">
            <a:spLocks noGrp="1"/>
          </p:cNvSpPr>
          <p:nvPr>
            <p:ph type="title"/>
          </p:nvPr>
        </p:nvSpPr>
        <p:spPr>
          <a:xfrm>
            <a:off x="824000" y="1613825"/>
            <a:ext cx="5857800" cy="1872900"/>
          </a:xfrm>
          <a:prstGeom prst="rect">
            <a:avLst/>
          </a:prstGeom>
        </p:spPr>
        <p:txBody>
          <a:bodyPr wrap="square" lIns="91425" tIns="91425" rIns="91425" bIns="91425" anchor="ctr" anchorCtr="0">
            <a:noAutofit/>
          </a:bodyPr>
          <a:lstStyle/>
          <a:p>
            <a:pPr lvl="0">
              <a:spcBef>
                <a:spcPts val="0"/>
              </a:spcBef>
              <a:buNone/>
            </a:pPr>
            <a:r>
              <a:rPr lang="en-GB" dirty="0" smtClean="0"/>
              <a:t>Example</a:t>
            </a:r>
            <a:endParaRPr lang="en-GB" dirty="0"/>
          </a:p>
        </p:txBody>
      </p:sp>
    </p:spTree>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Redbear.com</a:t>
            </a:r>
            <a:r>
              <a:rPr lang="en-US" dirty="0" smtClean="0"/>
              <a:t> BLE Nano</a:t>
            </a:r>
            <a:endParaRPr lang="en-US" dirty="0"/>
          </a:p>
        </p:txBody>
      </p:sp>
      <p:sp>
        <p:nvSpPr>
          <p:cNvPr id="4" name="Text Placeholder 3"/>
          <p:cNvSpPr>
            <a:spLocks noGrp="1"/>
          </p:cNvSpPr>
          <p:nvPr>
            <p:ph type="body" idx="1"/>
          </p:nvPr>
        </p:nvSpPr>
        <p:spPr>
          <a:xfrm>
            <a:off x="1303800" y="1990050"/>
            <a:ext cx="3616126" cy="2541600"/>
          </a:xfrm>
        </p:spPr>
        <p:txBody>
          <a:bodyPr/>
          <a:lstStyle/>
          <a:p>
            <a:r>
              <a:rPr lang="en-US" dirty="0"/>
              <a:t>Nordic nRF51822 </a:t>
            </a:r>
            <a:r>
              <a:rPr lang="en-US" dirty="0" err="1"/>
              <a:t>SoC</a:t>
            </a:r>
            <a:r>
              <a:rPr lang="en-US" dirty="0"/>
              <a:t> supports both BLE Central and BLE Peripheral roles</a:t>
            </a:r>
          </a:p>
          <a:p>
            <a:r>
              <a:rPr lang="en-US" dirty="0"/>
              <a:t>Ultra low power consumption</a:t>
            </a:r>
          </a:p>
          <a:p>
            <a:r>
              <a:rPr lang="en-US" dirty="0"/>
              <a:t>Support voltage from 1.8V to 3.3V</a:t>
            </a:r>
          </a:p>
          <a:p>
            <a:r>
              <a:rPr lang="en-US" dirty="0"/>
              <a:t>Software development using </a:t>
            </a:r>
            <a:r>
              <a:rPr lang="en-US" dirty="0" err="1"/>
              <a:t>mbed.org</a:t>
            </a:r>
            <a:r>
              <a:rPr lang="en-US" dirty="0"/>
              <a:t>, GCC, </a:t>
            </a:r>
            <a:r>
              <a:rPr lang="en-US" dirty="0" err="1"/>
              <a:t>Keil</a:t>
            </a:r>
            <a:r>
              <a:rPr lang="en-US" dirty="0"/>
              <a:t> or Arduino</a:t>
            </a:r>
          </a:p>
          <a:p>
            <a:endParaRPr lang="en-US" dirty="0"/>
          </a:p>
        </p:txBody>
      </p:sp>
      <p:pic>
        <p:nvPicPr>
          <p:cNvPr id="5" name="Picture 4"/>
          <p:cNvPicPr>
            <a:picLocks noChangeAspect="1"/>
          </p:cNvPicPr>
          <p:nvPr/>
        </p:nvPicPr>
        <p:blipFill rotWithShape="1">
          <a:blip r:embed="rId2"/>
          <a:srcRect b="71472"/>
          <a:stretch/>
        </p:blipFill>
        <p:spPr>
          <a:xfrm>
            <a:off x="4725121" y="1792141"/>
            <a:ext cx="4133935" cy="2035443"/>
          </a:xfrm>
          <a:prstGeom prst="rect">
            <a:avLst/>
          </a:prstGeom>
        </p:spPr>
      </p:pic>
    </p:spTree>
    <p:extLst>
      <p:ext uri="{BB962C8B-B14F-4D97-AF65-F5344CB8AC3E}">
        <p14:creationId xmlns:p14="http://schemas.microsoft.com/office/powerpoint/2010/main" val="3891241033"/>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Measured power consumption</a:t>
            </a:r>
            <a:endParaRPr lang="en-US" dirty="0"/>
          </a:p>
        </p:txBody>
      </p:sp>
      <p:sp>
        <p:nvSpPr>
          <p:cNvPr id="3" name="Text Placeholder 2"/>
          <p:cNvSpPr>
            <a:spLocks noGrp="1"/>
          </p:cNvSpPr>
          <p:nvPr>
            <p:ph type="body" idx="1"/>
          </p:nvPr>
        </p:nvSpPr>
        <p:spPr>
          <a:xfrm>
            <a:off x="283019" y="1990050"/>
            <a:ext cx="3182888" cy="2541600"/>
          </a:xfrm>
        </p:spPr>
        <p:txBody>
          <a:bodyPr/>
          <a:lstStyle/>
          <a:p>
            <a:pPr marL="0" indent="0">
              <a:buNone/>
            </a:pPr>
            <a:r>
              <a:rPr lang="en-US" dirty="0" smtClean="0"/>
              <a:t>24 µA average for 660 ms interval</a:t>
            </a:r>
          </a:p>
          <a:p>
            <a:pPr marL="0" indent="0">
              <a:buNone/>
            </a:pPr>
            <a:r>
              <a:rPr lang="en-US" dirty="0" smtClean="0"/>
              <a:t>CR2032 has 240 </a:t>
            </a:r>
            <a:r>
              <a:rPr lang="en-US" dirty="0" err="1" smtClean="0"/>
              <a:t>mAh</a:t>
            </a:r>
            <a:endParaRPr lang="en-US" dirty="0" smtClean="0"/>
          </a:p>
          <a:p>
            <a:pPr marL="0" indent="0">
              <a:buNone/>
            </a:pPr>
            <a:r>
              <a:rPr lang="en-US" dirty="0" smtClean="0"/>
              <a:t>240000 µAh / 24 µA = 10,000 hours</a:t>
            </a:r>
          </a:p>
          <a:p>
            <a:pPr marL="0" indent="0">
              <a:buNone/>
            </a:pPr>
            <a:r>
              <a:rPr lang="en-US" dirty="0" smtClean="0"/>
              <a:t>416 days</a:t>
            </a:r>
            <a:endParaRPr lang="en-US" dirty="0"/>
          </a:p>
        </p:txBody>
      </p:sp>
      <p:pic>
        <p:nvPicPr>
          <p:cNvPr id="4" name="Picture 3" descr="Estimote Current Consumption.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12602" y="1323338"/>
            <a:ext cx="5919528" cy="3719283"/>
          </a:xfrm>
          <a:prstGeom prst="rect">
            <a:avLst/>
          </a:prstGeom>
        </p:spPr>
      </p:pic>
    </p:spTree>
    <p:extLst>
      <p:ext uri="{BB962C8B-B14F-4D97-AF65-F5344CB8AC3E}">
        <p14:creationId xmlns:p14="http://schemas.microsoft.com/office/powerpoint/2010/main" val="4039312882"/>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Peripheral/Server </a:t>
            </a:r>
            <a:r>
              <a:rPr lang="mr-IN" dirty="0" smtClean="0"/>
              <a:t>–</a:t>
            </a:r>
            <a:r>
              <a:rPr lang="en-US" dirty="0" smtClean="0"/>
              <a:t> BLE Nano</a:t>
            </a:r>
            <a:endParaRPr lang="en-US" dirty="0"/>
          </a:p>
        </p:txBody>
      </p:sp>
      <p:sp>
        <p:nvSpPr>
          <p:cNvPr id="3" name="Text Placeholder 2"/>
          <p:cNvSpPr>
            <a:spLocks noGrp="1"/>
          </p:cNvSpPr>
          <p:nvPr>
            <p:ph type="body" idx="1"/>
          </p:nvPr>
        </p:nvSpPr>
        <p:spPr/>
        <p:txBody>
          <a:bodyPr/>
          <a:lstStyle/>
          <a:p>
            <a:r>
              <a:rPr lang="en-US" dirty="0" err="1" smtClean="0"/>
              <a:t>mbed.org</a:t>
            </a:r>
            <a:r>
              <a:rPr lang="en-US" dirty="0" smtClean="0"/>
              <a:t> is the development environment. Lots of examples </a:t>
            </a:r>
            <a:r>
              <a:rPr lang="mr-IN" dirty="0" smtClean="0"/>
              <a:t>–</a:t>
            </a:r>
            <a:r>
              <a:rPr lang="en-US" dirty="0" smtClean="0"/>
              <a:t> “</a:t>
            </a:r>
            <a:r>
              <a:rPr lang="en-US" dirty="0" err="1" smtClean="0"/>
              <a:t>BleNanoLed</a:t>
            </a:r>
            <a:r>
              <a:rPr lang="en-US" dirty="0" smtClean="0"/>
              <a:t>”</a:t>
            </a:r>
            <a:endParaRPr lang="en-US" dirty="0"/>
          </a:p>
          <a:p>
            <a:r>
              <a:rPr lang="en-US" dirty="0" smtClean="0"/>
              <a:t>Advertises on a 100 ms interval</a:t>
            </a:r>
          </a:p>
          <a:p>
            <a:r>
              <a:rPr lang="en-US" dirty="0" smtClean="0"/>
              <a:t>Defines one service with two characteristics</a:t>
            </a:r>
          </a:p>
          <a:p>
            <a:r>
              <a:rPr lang="en-US" dirty="0" smtClean="0"/>
              <a:t>We use only one characteristic that accepts data without requiring an authorization, authentication, or a response</a:t>
            </a:r>
          </a:p>
          <a:p>
            <a:pPr lvl="1"/>
            <a:r>
              <a:rPr lang="en-US" dirty="0" smtClean="0"/>
              <a:t>Client writes up to 20 bytes at a time, but we need only one</a:t>
            </a:r>
          </a:p>
        </p:txBody>
      </p:sp>
    </p:spTree>
    <p:extLst>
      <p:ext uri="{BB962C8B-B14F-4D97-AF65-F5344CB8AC3E}">
        <p14:creationId xmlns:p14="http://schemas.microsoft.com/office/powerpoint/2010/main" val="965379185"/>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idx="1"/>
          </p:nvPr>
        </p:nvSpPr>
        <p:spPr/>
        <p:txBody>
          <a:bodyPr/>
          <a:lstStyle/>
          <a:p>
            <a:r>
              <a:rPr lang="en-US" dirty="0" err="1" smtClean="0"/>
              <a:t>main.cpp</a:t>
            </a:r>
            <a:r>
              <a:rPr lang="en-US" dirty="0" smtClean="0"/>
              <a:t> </a:t>
            </a:r>
            <a:endParaRPr lang="en-US" dirty="0"/>
          </a:p>
        </p:txBody>
      </p:sp>
      <p:pic>
        <p:nvPicPr>
          <p:cNvPr id="4" name="Picture 3" descr="main.cpp.pdf"/>
          <p:cNvPicPr>
            <a:picLocks noChangeAspect="1"/>
          </p:cNvPicPr>
          <p:nvPr/>
        </p:nvPicPr>
        <p:blipFill rotWithShape="1">
          <a:blip r:embed="rId2">
            <a:extLst>
              <a:ext uri="{28A0092B-C50C-407E-A947-70E740481C1C}">
                <a14:useLocalDpi xmlns:a14="http://schemas.microsoft.com/office/drawing/2010/main" val="0"/>
              </a:ext>
            </a:extLst>
          </a:blip>
          <a:srcRect b="62110"/>
          <a:stretch/>
        </p:blipFill>
        <p:spPr>
          <a:xfrm>
            <a:off x="714581" y="213624"/>
            <a:ext cx="7285492" cy="3572411"/>
          </a:xfrm>
          <a:prstGeom prst="rect">
            <a:avLst/>
          </a:prstGeom>
        </p:spPr>
      </p:pic>
      <p:sp>
        <p:nvSpPr>
          <p:cNvPr id="10" name="Rectangular Callout 9"/>
          <p:cNvSpPr/>
          <p:nvPr/>
        </p:nvSpPr>
        <p:spPr>
          <a:xfrm>
            <a:off x="4973339" y="492542"/>
            <a:ext cx="1970344" cy="1068162"/>
          </a:xfrm>
          <a:prstGeom prst="wedgeRectCallout">
            <a:avLst>
              <a:gd name="adj1" fmla="val -98544"/>
              <a:gd name="adj2" fmla="val 48611"/>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Device name is part of advertising info, i.e., local “data”</a:t>
            </a:r>
            <a:endParaRPr lang="en-US" dirty="0"/>
          </a:p>
        </p:txBody>
      </p:sp>
    </p:spTree>
    <p:extLst>
      <p:ext uri="{BB962C8B-B14F-4D97-AF65-F5344CB8AC3E}">
        <p14:creationId xmlns:p14="http://schemas.microsoft.com/office/powerpoint/2010/main" val="300294883"/>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idx="1"/>
          </p:nvPr>
        </p:nvSpPr>
        <p:spPr/>
        <p:txBody>
          <a:bodyPr/>
          <a:lstStyle/>
          <a:p>
            <a:pPr marL="1588" indent="-1588"/>
            <a:r>
              <a:rPr lang="en-US" dirty="0"/>
              <a:t>U</a:t>
            </a:r>
            <a:r>
              <a:rPr lang="en-US" dirty="0" smtClean="0"/>
              <a:t>sual to have callbacks so that BLE managers can let the application do something interesting</a:t>
            </a:r>
            <a:endParaRPr lang="en-US" dirty="0"/>
          </a:p>
        </p:txBody>
      </p:sp>
      <p:pic>
        <p:nvPicPr>
          <p:cNvPr id="4" name="Picture 3" descr="main.cpp.pdf"/>
          <p:cNvPicPr>
            <a:picLocks noChangeAspect="1"/>
          </p:cNvPicPr>
          <p:nvPr/>
        </p:nvPicPr>
        <p:blipFill rotWithShape="1">
          <a:blip r:embed="rId2">
            <a:extLst>
              <a:ext uri="{28A0092B-C50C-407E-A947-70E740481C1C}">
                <a14:useLocalDpi xmlns:a14="http://schemas.microsoft.com/office/drawing/2010/main" val="0"/>
              </a:ext>
            </a:extLst>
          </a:blip>
          <a:srcRect t="35535" b="36314"/>
          <a:stretch/>
        </p:blipFill>
        <p:spPr>
          <a:xfrm>
            <a:off x="714581" y="480672"/>
            <a:ext cx="7883887" cy="2872172"/>
          </a:xfrm>
          <a:prstGeom prst="rect">
            <a:avLst/>
          </a:prstGeom>
        </p:spPr>
      </p:pic>
      <p:sp>
        <p:nvSpPr>
          <p:cNvPr id="5" name="Rectangular Callout 4"/>
          <p:cNvSpPr/>
          <p:nvPr/>
        </p:nvSpPr>
        <p:spPr>
          <a:xfrm>
            <a:off x="6819054" y="2545788"/>
            <a:ext cx="1970344" cy="1068162"/>
          </a:xfrm>
          <a:prstGeom prst="wedgeRectCallout">
            <a:avLst>
              <a:gd name="adj1" fmla="val -113002"/>
              <a:gd name="adj2" fmla="val -178611"/>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No need to advertise when connected implied. Save power</a:t>
            </a:r>
            <a:r>
              <a:rPr lang="mr-IN" dirty="0" smtClean="0"/>
              <a:t>…</a:t>
            </a:r>
            <a:endParaRPr lang="en-US" dirty="0"/>
          </a:p>
        </p:txBody>
      </p:sp>
    </p:spTree>
    <p:extLst>
      <p:ext uri="{BB962C8B-B14F-4D97-AF65-F5344CB8AC3E}">
        <p14:creationId xmlns:p14="http://schemas.microsoft.com/office/powerpoint/2010/main" val="2030412912"/>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idx="1"/>
          </p:nvPr>
        </p:nvSpPr>
        <p:spPr/>
        <p:txBody>
          <a:bodyPr/>
          <a:lstStyle/>
          <a:p>
            <a:r>
              <a:rPr lang="en-US" dirty="0" smtClean="0"/>
              <a:t>End of </a:t>
            </a:r>
            <a:r>
              <a:rPr lang="en-US" dirty="0" err="1" smtClean="0"/>
              <a:t>main.cpp</a:t>
            </a:r>
            <a:endParaRPr lang="en-US" dirty="0"/>
          </a:p>
        </p:txBody>
      </p:sp>
      <p:pic>
        <p:nvPicPr>
          <p:cNvPr id="4" name="Picture 3" descr="main.cpp.pdf"/>
          <p:cNvPicPr>
            <a:picLocks noChangeAspect="1"/>
          </p:cNvPicPr>
          <p:nvPr/>
        </p:nvPicPr>
        <p:blipFill rotWithShape="1">
          <a:blip r:embed="rId2">
            <a:extLst>
              <a:ext uri="{28A0092B-C50C-407E-A947-70E740481C1C}">
                <a14:useLocalDpi xmlns:a14="http://schemas.microsoft.com/office/drawing/2010/main" val="0"/>
              </a:ext>
            </a:extLst>
          </a:blip>
          <a:srcRect t="64032"/>
          <a:stretch/>
        </p:blipFill>
        <p:spPr>
          <a:xfrm>
            <a:off x="714581" y="373850"/>
            <a:ext cx="7483706" cy="3483397"/>
          </a:xfrm>
          <a:prstGeom prst="rect">
            <a:avLst/>
          </a:prstGeom>
        </p:spPr>
      </p:pic>
      <p:sp>
        <p:nvSpPr>
          <p:cNvPr id="5" name="Rectangular Callout 4"/>
          <p:cNvSpPr/>
          <p:nvPr/>
        </p:nvSpPr>
        <p:spPr>
          <a:xfrm>
            <a:off x="4925862" y="373850"/>
            <a:ext cx="1970344" cy="557818"/>
          </a:xfrm>
          <a:prstGeom prst="wedgeRectCallout">
            <a:avLst>
              <a:gd name="adj1" fmla="val -68424"/>
              <a:gd name="adj2" fmla="val 35219"/>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CA" dirty="0" smtClean="0"/>
              <a:t>Set up </a:t>
            </a:r>
            <a:r>
              <a:rPr lang="en-CA" dirty="0" err="1" smtClean="0"/>
              <a:t>callbacks</a:t>
            </a:r>
            <a:endParaRPr lang="en-US" dirty="0"/>
          </a:p>
        </p:txBody>
      </p:sp>
      <p:sp>
        <p:nvSpPr>
          <p:cNvPr id="6" name="Rectangular Callout 5"/>
          <p:cNvSpPr/>
          <p:nvPr/>
        </p:nvSpPr>
        <p:spPr>
          <a:xfrm>
            <a:off x="4152438" y="1179016"/>
            <a:ext cx="1970344" cy="557818"/>
          </a:xfrm>
          <a:prstGeom prst="wedgeRectCallout">
            <a:avLst>
              <a:gd name="adj1" fmla="val -68424"/>
              <a:gd name="adj2" fmla="val 35219"/>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CA" dirty="0" smtClean="0"/>
              <a:t>Set up services</a:t>
            </a:r>
            <a:endParaRPr lang="en-US" dirty="0"/>
          </a:p>
        </p:txBody>
      </p:sp>
      <p:sp>
        <p:nvSpPr>
          <p:cNvPr id="7" name="Rectangular Callout 6"/>
          <p:cNvSpPr/>
          <p:nvPr/>
        </p:nvSpPr>
        <p:spPr>
          <a:xfrm>
            <a:off x="5984378" y="2838712"/>
            <a:ext cx="1970344" cy="557818"/>
          </a:xfrm>
          <a:prstGeom prst="wedgeRectCallout">
            <a:avLst>
              <a:gd name="adj1" fmla="val -73243"/>
              <a:gd name="adj2" fmla="val -4988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CA" dirty="0" smtClean="0"/>
              <a:t>Low latency, but power draining</a:t>
            </a:r>
            <a:endParaRPr lang="en-US" dirty="0"/>
          </a:p>
        </p:txBody>
      </p:sp>
      <p:sp>
        <p:nvSpPr>
          <p:cNvPr id="9" name="Rectangular Callout 8"/>
          <p:cNvSpPr/>
          <p:nvPr/>
        </p:nvSpPr>
        <p:spPr>
          <a:xfrm>
            <a:off x="3810347" y="3663571"/>
            <a:ext cx="2462707" cy="656554"/>
          </a:xfrm>
          <a:prstGeom prst="wedgeRectCallout">
            <a:avLst>
              <a:gd name="adj1" fmla="val -72038"/>
              <a:gd name="adj2" fmla="val -97791"/>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CA" dirty="0" smtClean="0"/>
              <a:t>Events handled asynchronously in </a:t>
            </a:r>
            <a:r>
              <a:rPr lang="en-CA" dirty="0" err="1" smtClean="0"/>
              <a:t>callbacks</a:t>
            </a:r>
            <a:endParaRPr lang="en-US" dirty="0"/>
          </a:p>
        </p:txBody>
      </p:sp>
    </p:spTree>
    <p:extLst>
      <p:ext uri="{BB962C8B-B14F-4D97-AF65-F5344CB8AC3E}">
        <p14:creationId xmlns:p14="http://schemas.microsoft.com/office/powerpoint/2010/main" val="1713170513"/>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Shape 300"/>
          <p:cNvSpPr txBox="1">
            <a:spLocks noGrp="1"/>
          </p:cNvSpPr>
          <p:nvPr>
            <p:ph type="body" idx="1"/>
          </p:nvPr>
        </p:nvSpPr>
        <p:spPr>
          <a:xfrm>
            <a:off x="1303800" y="803628"/>
            <a:ext cx="7030500" cy="3728022"/>
          </a:xfrm>
          <a:prstGeom prst="rect">
            <a:avLst/>
          </a:prstGeom>
        </p:spPr>
        <p:txBody>
          <a:bodyPr wrap="square" lIns="91425" tIns="91425" rIns="91425" bIns="91425" anchor="t" anchorCtr="0">
            <a:noAutofit/>
          </a:bodyPr>
          <a:lstStyle/>
          <a:p>
            <a:pPr marL="457200" indent="-336550">
              <a:spcAft>
                <a:spcPts val="0"/>
              </a:spcAft>
            </a:pPr>
            <a:r>
              <a:rPr lang="en-GB" sz="2400" dirty="0"/>
              <a:t>BLE basics</a:t>
            </a:r>
          </a:p>
          <a:p>
            <a:pPr marL="1081088" lvl="1" indent="-336550">
              <a:spcAft>
                <a:spcPts val="0"/>
              </a:spcAft>
            </a:pPr>
            <a:r>
              <a:rPr lang="en-GB" sz="1800" dirty="0"/>
              <a:t>Central </a:t>
            </a:r>
            <a:r>
              <a:rPr lang="en-GB" sz="1800" dirty="0" smtClean="0"/>
              <a:t>and Peripheral </a:t>
            </a:r>
            <a:r>
              <a:rPr lang="en-GB" sz="1800" dirty="0"/>
              <a:t>roles</a:t>
            </a:r>
          </a:p>
          <a:p>
            <a:pPr marL="1081088" lvl="1" indent="-336550">
              <a:spcAft>
                <a:spcPts val="0"/>
              </a:spcAft>
            </a:pPr>
            <a:r>
              <a:rPr lang="en-GB" sz="1800" dirty="0"/>
              <a:t>Client and Server roles</a:t>
            </a:r>
          </a:p>
          <a:p>
            <a:pPr marL="1081088" lvl="1" indent="-336550">
              <a:spcAft>
                <a:spcPts val="0"/>
              </a:spcAft>
            </a:pPr>
            <a:r>
              <a:rPr lang="en-GB" sz="1800" dirty="0"/>
              <a:t>Services and Characteristics</a:t>
            </a:r>
          </a:p>
          <a:p>
            <a:pPr marL="1081088" lvl="1" indent="-336550">
              <a:spcAft>
                <a:spcPts val="0"/>
              </a:spcAft>
            </a:pPr>
            <a:r>
              <a:rPr lang="en-GB" sz="1800" dirty="0"/>
              <a:t>SIG-defined services, etc.</a:t>
            </a:r>
          </a:p>
          <a:p>
            <a:pPr marL="457200" indent="-336550">
              <a:spcAft>
                <a:spcPts val="0"/>
              </a:spcAft>
            </a:pPr>
            <a:r>
              <a:rPr lang="en-GB" sz="2400" dirty="0" smtClean="0"/>
              <a:t>Example</a:t>
            </a:r>
            <a:endParaRPr lang="en-GB" sz="2400" dirty="0"/>
          </a:p>
          <a:p>
            <a:pPr marL="1081088" lvl="1" indent="-336550">
              <a:spcAft>
                <a:spcPts val="0"/>
              </a:spcAft>
            </a:pPr>
            <a:r>
              <a:rPr lang="en-GB" sz="1800" dirty="0" smtClean="0"/>
              <a:t>Hardware (Peripheral) to accept data</a:t>
            </a:r>
            <a:endParaRPr lang="en-GB" sz="1800" dirty="0"/>
          </a:p>
          <a:p>
            <a:pPr marL="1081088" lvl="1" indent="-336550">
              <a:spcAft>
                <a:spcPts val="0"/>
              </a:spcAft>
            </a:pPr>
            <a:r>
              <a:rPr lang="en-GB" sz="1800" dirty="0" err="1" smtClean="0"/>
              <a:t>iOS</a:t>
            </a:r>
            <a:r>
              <a:rPr lang="en-GB" sz="1800" dirty="0" smtClean="0"/>
              <a:t> App </a:t>
            </a:r>
            <a:r>
              <a:rPr lang="en-GB" sz="1800" dirty="0"/>
              <a:t>(Central) to access the peripheral</a:t>
            </a:r>
          </a:p>
          <a:p>
            <a:pPr marL="457200" indent="-336550">
              <a:spcAft>
                <a:spcPts val="0"/>
              </a:spcAft>
            </a:pPr>
            <a:r>
              <a:rPr lang="en-GB" sz="2400" dirty="0" smtClean="0"/>
              <a:t>Q</a:t>
            </a:r>
            <a:r>
              <a:rPr lang="en-GB" sz="2400" dirty="0"/>
              <a:t>&amp;A</a:t>
            </a:r>
          </a:p>
        </p:txBody>
      </p:sp>
    </p:spTree>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idx="1"/>
          </p:nvPr>
        </p:nvSpPr>
        <p:spPr/>
        <p:txBody>
          <a:bodyPr/>
          <a:lstStyle/>
          <a:p>
            <a:r>
              <a:rPr lang="en-US" dirty="0" smtClean="0"/>
              <a:t>Service definition</a:t>
            </a:r>
            <a:endParaRPr lang="en-US" dirty="0"/>
          </a:p>
        </p:txBody>
      </p:sp>
      <p:pic>
        <p:nvPicPr>
          <p:cNvPr id="2" name="Picture 1" descr="ble_nanoled_service.cpp.pdf"/>
          <p:cNvPicPr>
            <a:picLocks noChangeAspect="1"/>
          </p:cNvPicPr>
          <p:nvPr/>
        </p:nvPicPr>
        <p:blipFill rotWithShape="1">
          <a:blip r:embed="rId2">
            <a:extLst>
              <a:ext uri="{28A0092B-C50C-407E-A947-70E740481C1C}">
                <a14:useLocalDpi xmlns:a14="http://schemas.microsoft.com/office/drawing/2010/main" val="0"/>
              </a:ext>
            </a:extLst>
          </a:blip>
          <a:srcRect b="64942"/>
          <a:stretch/>
        </p:blipFill>
        <p:spPr>
          <a:xfrm>
            <a:off x="659295" y="0"/>
            <a:ext cx="8632697" cy="3916596"/>
          </a:xfrm>
          <a:prstGeom prst="rect">
            <a:avLst/>
          </a:prstGeom>
        </p:spPr>
      </p:pic>
      <p:sp>
        <p:nvSpPr>
          <p:cNvPr id="10" name="Rectangular Callout 9"/>
          <p:cNvSpPr/>
          <p:nvPr/>
        </p:nvSpPr>
        <p:spPr>
          <a:xfrm>
            <a:off x="6492641" y="160225"/>
            <a:ext cx="1970344" cy="925741"/>
          </a:xfrm>
          <a:prstGeom prst="wedgeRectCallout">
            <a:avLst>
              <a:gd name="adj1" fmla="val -121436"/>
              <a:gd name="adj2" fmla="val 5245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Service and characteristics UUIDs definition</a:t>
            </a:r>
            <a:endParaRPr lang="en-US" dirty="0"/>
          </a:p>
        </p:txBody>
      </p:sp>
      <p:sp>
        <p:nvSpPr>
          <p:cNvPr id="11" name="Rectangular Callout 10"/>
          <p:cNvSpPr/>
          <p:nvPr/>
        </p:nvSpPr>
        <p:spPr>
          <a:xfrm>
            <a:off x="5244434" y="1792140"/>
            <a:ext cx="3539029" cy="704284"/>
          </a:xfrm>
          <a:prstGeom prst="wedgeRectCallout">
            <a:avLst>
              <a:gd name="adj1" fmla="val -84123"/>
              <a:gd name="adj2" fmla="val 51816"/>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Can write to peripheral with no authentication, no authorization,</a:t>
            </a:r>
            <a:br>
              <a:rPr lang="en-US" dirty="0" smtClean="0"/>
            </a:br>
            <a:r>
              <a:rPr lang="en-US" dirty="0" smtClean="0"/>
              <a:t>and don’t need a response</a:t>
            </a:r>
            <a:endParaRPr lang="en-US" dirty="0"/>
          </a:p>
        </p:txBody>
      </p:sp>
      <p:sp>
        <p:nvSpPr>
          <p:cNvPr id="12" name="Rectangular Callout 11"/>
          <p:cNvSpPr/>
          <p:nvPr/>
        </p:nvSpPr>
        <p:spPr>
          <a:xfrm>
            <a:off x="5377385" y="2777223"/>
            <a:ext cx="3539029" cy="482828"/>
          </a:xfrm>
          <a:prstGeom prst="wedgeRectCallout">
            <a:avLst>
              <a:gd name="adj1" fmla="val -84123"/>
              <a:gd name="adj2" fmla="val 51816"/>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Only allows notification</a:t>
            </a:r>
            <a:endParaRPr lang="en-US" dirty="0"/>
          </a:p>
        </p:txBody>
      </p:sp>
      <p:sp>
        <p:nvSpPr>
          <p:cNvPr id="13" name="Rectangular Callout 12"/>
          <p:cNvSpPr/>
          <p:nvPr/>
        </p:nvSpPr>
        <p:spPr>
          <a:xfrm>
            <a:off x="4847286" y="3897561"/>
            <a:ext cx="3539029" cy="594656"/>
          </a:xfrm>
          <a:prstGeom prst="wedgeRectCallout">
            <a:avLst>
              <a:gd name="adj1" fmla="val -93514"/>
              <a:gd name="adj2" fmla="val -9137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Defines service for base UUID + characteristics</a:t>
            </a:r>
            <a:endParaRPr lang="en-US" dirty="0"/>
          </a:p>
        </p:txBody>
      </p:sp>
    </p:spTree>
    <p:extLst>
      <p:ext uri="{BB962C8B-B14F-4D97-AF65-F5344CB8AC3E}">
        <p14:creationId xmlns:p14="http://schemas.microsoft.com/office/powerpoint/2010/main" val="2303846013"/>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idx="1"/>
          </p:nvPr>
        </p:nvSpPr>
        <p:spPr/>
        <p:txBody>
          <a:bodyPr/>
          <a:lstStyle/>
          <a:p>
            <a:r>
              <a:rPr lang="en-US" dirty="0" smtClean="0"/>
              <a:t>Write and read handlers</a:t>
            </a:r>
            <a:endParaRPr lang="en-US" dirty="0"/>
          </a:p>
        </p:txBody>
      </p:sp>
      <p:pic>
        <p:nvPicPr>
          <p:cNvPr id="2" name="Picture 1" descr="ble_nanoled_service.cpp.pdf"/>
          <p:cNvPicPr>
            <a:picLocks noChangeAspect="1"/>
          </p:cNvPicPr>
          <p:nvPr/>
        </p:nvPicPr>
        <p:blipFill rotWithShape="1">
          <a:blip r:embed="rId2">
            <a:extLst>
              <a:ext uri="{28A0092B-C50C-407E-A947-70E740481C1C}">
                <a14:useLocalDpi xmlns:a14="http://schemas.microsoft.com/office/drawing/2010/main" val="0"/>
              </a:ext>
            </a:extLst>
          </a:blip>
          <a:srcRect t="35270" r="21448" b="38737"/>
          <a:stretch/>
        </p:blipFill>
        <p:spPr>
          <a:xfrm>
            <a:off x="176193" y="451001"/>
            <a:ext cx="8203704" cy="3513069"/>
          </a:xfrm>
          <a:prstGeom prst="rect">
            <a:avLst/>
          </a:prstGeom>
        </p:spPr>
      </p:pic>
      <p:sp>
        <p:nvSpPr>
          <p:cNvPr id="4" name="Rectangular Callout 3"/>
          <p:cNvSpPr/>
          <p:nvPr/>
        </p:nvSpPr>
        <p:spPr>
          <a:xfrm>
            <a:off x="6492641" y="272975"/>
            <a:ext cx="1970344" cy="925741"/>
          </a:xfrm>
          <a:prstGeom prst="wedgeRectCallout">
            <a:avLst>
              <a:gd name="adj1" fmla="val -121436"/>
              <a:gd name="adj2" fmla="val 5245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We will write to the TX characteristic. The value is parsed here</a:t>
            </a:r>
            <a:r>
              <a:rPr lang="mr-IN" dirty="0" smtClean="0"/>
              <a:t>…</a:t>
            </a:r>
            <a:endParaRPr lang="en-US" dirty="0"/>
          </a:p>
        </p:txBody>
      </p:sp>
    </p:spTree>
    <p:extLst>
      <p:ext uri="{BB962C8B-B14F-4D97-AF65-F5344CB8AC3E}">
        <p14:creationId xmlns:p14="http://schemas.microsoft.com/office/powerpoint/2010/main" val="2650694551"/>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idx="1"/>
          </p:nvPr>
        </p:nvSpPr>
        <p:spPr/>
        <p:txBody>
          <a:bodyPr/>
          <a:lstStyle/>
          <a:p>
            <a:r>
              <a:rPr lang="en-US" dirty="0" smtClean="0"/>
              <a:t>LED control</a:t>
            </a:r>
            <a:endParaRPr lang="en-US" dirty="0"/>
          </a:p>
        </p:txBody>
      </p:sp>
      <p:pic>
        <p:nvPicPr>
          <p:cNvPr id="3" name="Picture 2" descr="led.ccp.pdf"/>
          <p:cNvPicPr>
            <a:picLocks noChangeAspect="1"/>
          </p:cNvPicPr>
          <p:nvPr/>
        </p:nvPicPr>
        <p:blipFill rotWithShape="1">
          <a:blip r:embed="rId2">
            <a:extLst>
              <a:ext uri="{28A0092B-C50C-407E-A947-70E740481C1C}">
                <a14:useLocalDpi xmlns:a14="http://schemas.microsoft.com/office/drawing/2010/main" val="0"/>
              </a:ext>
            </a:extLst>
          </a:blip>
          <a:srcRect b="56735"/>
          <a:stretch/>
        </p:blipFill>
        <p:spPr>
          <a:xfrm>
            <a:off x="684907" y="0"/>
            <a:ext cx="7185938" cy="4023413"/>
          </a:xfrm>
          <a:prstGeom prst="rect">
            <a:avLst/>
          </a:prstGeom>
        </p:spPr>
      </p:pic>
      <p:pic>
        <p:nvPicPr>
          <p:cNvPr id="6" name="Picture 5"/>
          <p:cNvPicPr>
            <a:picLocks noChangeAspect="1"/>
          </p:cNvPicPr>
          <p:nvPr/>
        </p:nvPicPr>
        <p:blipFill rotWithShape="1">
          <a:blip r:embed="rId3"/>
          <a:srcRect b="71472"/>
          <a:stretch/>
        </p:blipFill>
        <p:spPr>
          <a:xfrm>
            <a:off x="4766665" y="1329270"/>
            <a:ext cx="4133935" cy="2035443"/>
          </a:xfrm>
          <a:prstGeom prst="rect">
            <a:avLst/>
          </a:prstGeom>
        </p:spPr>
      </p:pic>
    </p:spTree>
    <p:extLst>
      <p:ext uri="{BB962C8B-B14F-4D97-AF65-F5344CB8AC3E}">
        <p14:creationId xmlns:p14="http://schemas.microsoft.com/office/powerpoint/2010/main" val="1683416738"/>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606"/>
        <p:cNvGrpSpPr/>
        <p:nvPr/>
      </p:nvGrpSpPr>
      <p:grpSpPr>
        <a:xfrm>
          <a:off x="0" y="0"/>
          <a:ext cx="0" cy="0"/>
          <a:chOff x="0" y="0"/>
          <a:chExt cx="0" cy="0"/>
        </a:xfrm>
      </p:grpSpPr>
      <p:sp>
        <p:nvSpPr>
          <p:cNvPr id="607" name="Shape 607"/>
          <p:cNvSpPr txBox="1">
            <a:spLocks noGrp="1"/>
          </p:cNvSpPr>
          <p:nvPr>
            <p:ph type="title"/>
          </p:nvPr>
        </p:nvSpPr>
        <p:spPr>
          <a:xfrm>
            <a:off x="1303800" y="598575"/>
            <a:ext cx="7030500" cy="999300"/>
          </a:xfrm>
          <a:prstGeom prst="rect">
            <a:avLst/>
          </a:prstGeom>
        </p:spPr>
        <p:txBody>
          <a:bodyPr wrap="square" lIns="91425" tIns="91425" rIns="91425" bIns="91425" anchor="t" anchorCtr="0">
            <a:noAutofit/>
          </a:bodyPr>
          <a:lstStyle/>
          <a:p>
            <a:pPr lvl="0">
              <a:spcBef>
                <a:spcPts val="0"/>
              </a:spcBef>
              <a:buNone/>
            </a:pPr>
            <a:r>
              <a:rPr lang="en-GB"/>
              <a:t>iOS App</a:t>
            </a:r>
          </a:p>
        </p:txBody>
      </p:sp>
      <p:sp>
        <p:nvSpPr>
          <p:cNvPr id="608" name="Shape 608"/>
          <p:cNvSpPr txBox="1">
            <a:spLocks noGrp="1"/>
          </p:cNvSpPr>
          <p:nvPr>
            <p:ph type="body" idx="1"/>
          </p:nvPr>
        </p:nvSpPr>
        <p:spPr>
          <a:xfrm>
            <a:off x="700304" y="1990050"/>
            <a:ext cx="4611318" cy="2541600"/>
          </a:xfrm>
          <a:prstGeom prst="rect">
            <a:avLst/>
          </a:prstGeom>
        </p:spPr>
        <p:txBody>
          <a:bodyPr wrap="square" lIns="91425" tIns="91425" rIns="91425" bIns="91425" anchor="t" anchorCtr="0">
            <a:noAutofit/>
          </a:bodyPr>
          <a:lstStyle/>
          <a:p>
            <a:pPr marL="457200" lvl="0" indent="-311150" rtl="0">
              <a:spcBef>
                <a:spcPts val="0"/>
              </a:spcBef>
              <a:spcAft>
                <a:spcPts val="0"/>
              </a:spcAft>
              <a:buSzPct val="100000"/>
            </a:pPr>
            <a:r>
              <a:rPr lang="en-GB" dirty="0" smtClean="0"/>
              <a:t>Main </a:t>
            </a:r>
            <a:r>
              <a:rPr lang="en-GB" dirty="0"/>
              <a:t>steps</a:t>
            </a:r>
          </a:p>
          <a:p>
            <a:pPr marL="628650" lvl="1" indent="-298450" rtl="0">
              <a:spcBef>
                <a:spcPts val="0"/>
              </a:spcBef>
              <a:spcAft>
                <a:spcPts val="0"/>
              </a:spcAft>
              <a:buSzPct val="100000"/>
            </a:pPr>
            <a:r>
              <a:rPr lang="en-GB" dirty="0" smtClean="0"/>
              <a:t>Listen for advertising peripherals</a:t>
            </a:r>
            <a:endParaRPr lang="en-GB" dirty="0"/>
          </a:p>
          <a:p>
            <a:pPr marL="628650" lvl="1" indent="-298450" rtl="0">
              <a:spcBef>
                <a:spcPts val="0"/>
              </a:spcBef>
              <a:spcAft>
                <a:spcPts val="0"/>
              </a:spcAft>
              <a:buSzPct val="100000"/>
            </a:pPr>
            <a:r>
              <a:rPr lang="en-GB" dirty="0" smtClean="0"/>
              <a:t>Filter on device “</a:t>
            </a:r>
            <a:r>
              <a:rPr lang="en-GB" dirty="0" err="1" smtClean="0"/>
              <a:t>BLENano</a:t>
            </a:r>
            <a:r>
              <a:rPr lang="en-GB" dirty="0" smtClean="0"/>
              <a:t>”</a:t>
            </a:r>
          </a:p>
          <a:p>
            <a:pPr marL="628650" lvl="1" indent="-298450" rtl="0">
              <a:spcBef>
                <a:spcPts val="0"/>
              </a:spcBef>
              <a:spcAft>
                <a:spcPts val="0"/>
              </a:spcAft>
              <a:buSzPct val="100000"/>
            </a:pPr>
            <a:r>
              <a:rPr lang="en-GB" dirty="0" smtClean="0"/>
              <a:t>Connect to peripheral if match</a:t>
            </a:r>
          </a:p>
          <a:p>
            <a:pPr marL="628650" lvl="1" indent="-298450" rtl="0">
              <a:spcBef>
                <a:spcPts val="0"/>
              </a:spcBef>
              <a:spcAft>
                <a:spcPts val="0"/>
              </a:spcAft>
              <a:buSzPct val="100000"/>
            </a:pPr>
            <a:r>
              <a:rPr lang="en-GB" dirty="0" smtClean="0"/>
              <a:t>Confirm device has desired service and characteristics</a:t>
            </a:r>
          </a:p>
          <a:p>
            <a:pPr marL="628650" lvl="1" indent="-298450" rtl="0">
              <a:spcBef>
                <a:spcPts val="0"/>
              </a:spcBef>
              <a:spcAft>
                <a:spcPts val="0"/>
              </a:spcAft>
              <a:buSzPct val="100000"/>
            </a:pPr>
            <a:r>
              <a:rPr lang="en-GB" dirty="0" smtClean="0"/>
              <a:t>Use TX characteristic to control LED</a:t>
            </a:r>
          </a:p>
          <a:p>
            <a:pPr marL="447675" indent="-298450">
              <a:spcAft>
                <a:spcPts val="0"/>
              </a:spcAft>
            </a:pPr>
            <a:r>
              <a:rPr lang="en-GB" dirty="0" smtClean="0"/>
              <a:t>Simple single-view app</a:t>
            </a:r>
          </a:p>
          <a:p>
            <a:pPr marL="447675" indent="-298450">
              <a:spcAft>
                <a:spcPts val="0"/>
              </a:spcAft>
            </a:pPr>
            <a:r>
              <a:rPr lang="en-GB" dirty="0" smtClean="0"/>
              <a:t>Have to run on iPhone since simulator doesn’t do Bluetooth</a:t>
            </a:r>
            <a:endParaRPr lang="en-GB" dirty="0"/>
          </a:p>
        </p:txBody>
      </p:sp>
      <p:pic>
        <p:nvPicPr>
          <p:cNvPr id="2" name="Picture 1"/>
          <p:cNvPicPr>
            <a:picLocks noChangeAspect="1"/>
          </p:cNvPicPr>
          <p:nvPr/>
        </p:nvPicPr>
        <p:blipFill>
          <a:blip r:embed="rId3"/>
          <a:stretch>
            <a:fillRect/>
          </a:stretch>
        </p:blipFill>
        <p:spPr>
          <a:xfrm>
            <a:off x="5364587" y="0"/>
            <a:ext cx="3509755" cy="5143500"/>
          </a:xfrm>
          <a:prstGeom prst="rect">
            <a:avLst/>
          </a:prstGeom>
        </p:spPr>
      </p:pic>
      <p:sp>
        <p:nvSpPr>
          <p:cNvPr id="3" name="Rectangle 2"/>
          <p:cNvSpPr/>
          <p:nvPr/>
        </p:nvSpPr>
        <p:spPr>
          <a:xfrm>
            <a:off x="1389687" y="4244303"/>
            <a:ext cx="3088631" cy="307777"/>
          </a:xfrm>
          <a:prstGeom prst="rect">
            <a:avLst/>
          </a:prstGeom>
        </p:spPr>
        <p:txBody>
          <a:bodyPr wrap="none">
            <a:spAutoFit/>
          </a:bodyPr>
          <a:lstStyle/>
          <a:p>
            <a:r>
              <a:rPr lang="en-US" dirty="0"/>
              <a:t>https://</a:t>
            </a:r>
            <a:r>
              <a:rPr lang="en-US" dirty="0" err="1"/>
              <a:t>github.com</a:t>
            </a:r>
            <a:r>
              <a:rPr lang="en-US" dirty="0"/>
              <a:t>/</a:t>
            </a:r>
            <a:r>
              <a:rPr lang="en-US" dirty="0" err="1"/>
              <a:t>knud</a:t>
            </a:r>
            <a:r>
              <a:rPr lang="en-US" dirty="0"/>
              <a:t>/</a:t>
            </a:r>
            <a:r>
              <a:rPr lang="en-US" dirty="0" err="1"/>
              <a:t>HackEDBLE</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ViewController.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1647" y="0"/>
            <a:ext cx="3974523" cy="5143500"/>
          </a:xfrm>
          <a:prstGeom prst="rect">
            <a:avLst/>
          </a:prstGeom>
        </p:spPr>
      </p:pic>
      <p:pic>
        <p:nvPicPr>
          <p:cNvPr id="12" name="Picture 11" descr="ViewController.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6170" y="0"/>
            <a:ext cx="3974523" cy="5143500"/>
          </a:xfrm>
          <a:prstGeom prst="rect">
            <a:avLst/>
          </a:prstGeom>
        </p:spPr>
      </p:pic>
      <p:sp>
        <p:nvSpPr>
          <p:cNvPr id="9" name="Rectangular Callout 8"/>
          <p:cNvSpPr/>
          <p:nvPr/>
        </p:nvSpPr>
        <p:spPr>
          <a:xfrm>
            <a:off x="3033304" y="1726862"/>
            <a:ext cx="1970344" cy="925741"/>
          </a:xfrm>
          <a:prstGeom prst="wedgeRectCallout">
            <a:avLst>
              <a:gd name="adj1" fmla="val 60793"/>
              <a:gd name="adj2" fmla="val -163569"/>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CA" dirty="0" smtClean="0"/>
              <a:t>My own wrapper for </a:t>
            </a:r>
            <a:r>
              <a:rPr lang="en-CA" dirty="0" err="1" smtClean="0"/>
              <a:t>iOS</a:t>
            </a:r>
            <a:r>
              <a:rPr lang="en-CA" dirty="0" smtClean="0"/>
              <a:t> Core Bluetooth</a:t>
            </a:r>
            <a:endParaRPr lang="en-US" dirty="0"/>
          </a:p>
        </p:txBody>
      </p:sp>
      <p:sp>
        <p:nvSpPr>
          <p:cNvPr id="10" name="Rectangular Callout 9"/>
          <p:cNvSpPr/>
          <p:nvPr/>
        </p:nvSpPr>
        <p:spPr>
          <a:xfrm>
            <a:off x="7661791" y="629028"/>
            <a:ext cx="1346053" cy="925741"/>
          </a:xfrm>
          <a:prstGeom prst="wedgeRectCallout">
            <a:avLst>
              <a:gd name="adj1" fmla="val -147152"/>
              <a:gd name="adj2" fmla="val -3600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CA" dirty="0" smtClean="0"/>
              <a:t>Make this the target for </a:t>
            </a:r>
            <a:r>
              <a:rPr lang="en-CA" dirty="0" err="1" smtClean="0"/>
              <a:t>callbacks</a:t>
            </a:r>
            <a:endParaRPr lang="en-US" dirty="0"/>
          </a:p>
        </p:txBody>
      </p:sp>
    </p:spTree>
    <p:extLst>
      <p:ext uri="{BB962C8B-B14F-4D97-AF65-F5344CB8AC3E}">
        <p14:creationId xmlns:p14="http://schemas.microsoft.com/office/powerpoint/2010/main" val="18234048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ViewController.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0755" y="0"/>
            <a:ext cx="3974523" cy="5143500"/>
          </a:xfrm>
          <a:prstGeom prst="rect">
            <a:avLst/>
          </a:prstGeom>
        </p:spPr>
      </p:pic>
      <p:pic>
        <p:nvPicPr>
          <p:cNvPr id="4" name="Picture 3" descr="ViewController.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26961" y="0"/>
            <a:ext cx="3974523" cy="5143500"/>
          </a:xfrm>
          <a:prstGeom prst="rect">
            <a:avLst/>
          </a:prstGeom>
        </p:spPr>
      </p:pic>
      <p:pic>
        <p:nvPicPr>
          <p:cNvPr id="10" name="Picture 9" descr="Sad-Apple-Logo-Frown.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54158" y="1210692"/>
            <a:ext cx="605815" cy="605815"/>
          </a:xfrm>
          <a:prstGeom prst="rect">
            <a:avLst/>
          </a:prstGeom>
        </p:spPr>
      </p:pic>
      <p:sp>
        <p:nvSpPr>
          <p:cNvPr id="11" name="Rectangular Callout 10"/>
          <p:cNvSpPr/>
          <p:nvPr/>
        </p:nvSpPr>
        <p:spPr>
          <a:xfrm>
            <a:off x="3074214" y="2892180"/>
            <a:ext cx="1620192" cy="526625"/>
          </a:xfrm>
          <a:prstGeom prst="wedgeRectCallout">
            <a:avLst>
              <a:gd name="adj1" fmla="val -63706"/>
              <a:gd name="adj2" fmla="val -18913"/>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CA" dirty="0" smtClean="0"/>
              <a:t>Should have progress indicator</a:t>
            </a:r>
            <a:endParaRPr lang="en-US" dirty="0"/>
          </a:p>
        </p:txBody>
      </p:sp>
      <p:sp>
        <p:nvSpPr>
          <p:cNvPr id="12" name="Rectangular Callout 11"/>
          <p:cNvSpPr/>
          <p:nvPr/>
        </p:nvSpPr>
        <p:spPr>
          <a:xfrm>
            <a:off x="7424400" y="795557"/>
            <a:ext cx="1557801" cy="488498"/>
          </a:xfrm>
          <a:prstGeom prst="wedgeRectCallout">
            <a:avLst>
              <a:gd name="adj1" fmla="val -50230"/>
              <a:gd name="adj2" fmla="val 215789"/>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CA" dirty="0" smtClean="0"/>
              <a:t>Check for desired service</a:t>
            </a:r>
            <a:endParaRPr lang="en-US" dirty="0"/>
          </a:p>
        </p:txBody>
      </p:sp>
      <p:sp>
        <p:nvSpPr>
          <p:cNvPr id="13" name="Rectangular Callout 12"/>
          <p:cNvSpPr/>
          <p:nvPr/>
        </p:nvSpPr>
        <p:spPr>
          <a:xfrm>
            <a:off x="7517452" y="2892180"/>
            <a:ext cx="1346053" cy="488498"/>
          </a:xfrm>
          <a:prstGeom prst="wedgeRectCallout">
            <a:avLst>
              <a:gd name="adj1" fmla="val -80135"/>
              <a:gd name="adj2" fmla="val 164768"/>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CA" dirty="0" smtClean="0"/>
              <a:t>Confirm</a:t>
            </a:r>
            <a:endParaRPr lang="en-US" dirty="0"/>
          </a:p>
        </p:txBody>
      </p:sp>
    </p:spTree>
    <p:extLst>
      <p:ext uri="{BB962C8B-B14F-4D97-AF65-F5344CB8AC3E}">
        <p14:creationId xmlns:p14="http://schemas.microsoft.com/office/powerpoint/2010/main" val="249922777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2000"/>
                                        <p:tgtEl>
                                          <p:spTgt spid="10"/>
                                        </p:tgtEl>
                                      </p:cBhvr>
                                    </p:animEffect>
                                    <p:anim calcmode="lin" valueType="num">
                                      <p:cBhvr>
                                        <p:cTn id="8" dur="2000" fill="hold"/>
                                        <p:tgtEl>
                                          <p:spTgt spid="10"/>
                                        </p:tgtEl>
                                        <p:attrNameLst>
                                          <p:attrName>ppt_w</p:attrName>
                                        </p:attrNameLst>
                                      </p:cBhvr>
                                      <p:tavLst>
                                        <p:tav tm="0" fmla="#ppt_w*sin(2.5*pi*$)">
                                          <p:val>
                                            <p:fltVal val="0"/>
                                          </p:val>
                                        </p:tav>
                                        <p:tav tm="100000">
                                          <p:val>
                                            <p:fltVal val="1"/>
                                          </p:val>
                                        </p:tav>
                                      </p:tavLst>
                                    </p:anim>
                                    <p:anim calcmode="lin" valueType="num">
                                      <p:cBhvr>
                                        <p:cTn id="9" dur="2000" fill="hold"/>
                                        <p:tgtEl>
                                          <p:spTgt spid="10"/>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11"/>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2"/>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ViewController.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3101" y="0"/>
            <a:ext cx="3974523" cy="5143500"/>
          </a:xfrm>
          <a:prstGeom prst="rect">
            <a:avLst/>
          </a:prstGeom>
        </p:spPr>
      </p:pic>
      <p:pic>
        <p:nvPicPr>
          <p:cNvPr id="2" name="Picture 1" descr="ViewController.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0782" y="0"/>
            <a:ext cx="3974523" cy="5143500"/>
          </a:xfrm>
          <a:prstGeom prst="rect">
            <a:avLst/>
          </a:prstGeom>
        </p:spPr>
      </p:pic>
      <p:sp>
        <p:nvSpPr>
          <p:cNvPr id="5" name="Rectangular Callout 4"/>
          <p:cNvSpPr/>
          <p:nvPr/>
        </p:nvSpPr>
        <p:spPr>
          <a:xfrm>
            <a:off x="1788141" y="4610902"/>
            <a:ext cx="2914960" cy="356424"/>
          </a:xfrm>
          <a:prstGeom prst="wedgeRectCallout">
            <a:avLst>
              <a:gd name="adj1" fmla="val -22313"/>
              <a:gd name="adj2" fmla="val -98292"/>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CA" dirty="0" smtClean="0"/>
              <a:t>Confirmed! Get characteristics</a:t>
            </a:r>
            <a:endParaRPr lang="en-US" dirty="0"/>
          </a:p>
        </p:txBody>
      </p:sp>
      <p:sp>
        <p:nvSpPr>
          <p:cNvPr id="10" name="Rectangular Callout 9"/>
          <p:cNvSpPr/>
          <p:nvPr/>
        </p:nvSpPr>
        <p:spPr>
          <a:xfrm>
            <a:off x="6238433" y="4159901"/>
            <a:ext cx="2092848" cy="665004"/>
          </a:xfrm>
          <a:prstGeom prst="wedgeRectCallout">
            <a:avLst>
              <a:gd name="adj1" fmla="val -29658"/>
              <a:gd name="adj2" fmla="val -116326"/>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CA" dirty="0" smtClean="0"/>
              <a:t>If TX characteristic, we are in business</a:t>
            </a:r>
            <a:endParaRPr lang="en-US" dirty="0"/>
          </a:p>
        </p:txBody>
      </p:sp>
    </p:spTree>
    <p:extLst>
      <p:ext uri="{BB962C8B-B14F-4D97-AF65-F5344CB8AC3E}">
        <p14:creationId xmlns:p14="http://schemas.microsoft.com/office/powerpoint/2010/main" val="3971055953"/>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Demo</a:t>
            </a:r>
            <a:endParaRPr lang="en-US" dirty="0"/>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93924585"/>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710"/>
        <p:cNvGrpSpPr/>
        <p:nvPr/>
      </p:nvGrpSpPr>
      <p:grpSpPr>
        <a:xfrm>
          <a:off x="0" y="0"/>
          <a:ext cx="0" cy="0"/>
          <a:chOff x="0" y="0"/>
          <a:chExt cx="0" cy="0"/>
        </a:xfrm>
      </p:grpSpPr>
      <p:sp>
        <p:nvSpPr>
          <p:cNvPr id="711" name="Shape 711"/>
          <p:cNvSpPr txBox="1">
            <a:spLocks noGrp="1"/>
          </p:cNvSpPr>
          <p:nvPr>
            <p:ph type="title"/>
          </p:nvPr>
        </p:nvSpPr>
        <p:spPr>
          <a:xfrm>
            <a:off x="824000" y="1613825"/>
            <a:ext cx="5857800" cy="1872900"/>
          </a:xfrm>
          <a:prstGeom prst="rect">
            <a:avLst/>
          </a:prstGeom>
        </p:spPr>
        <p:txBody>
          <a:bodyPr wrap="square" lIns="91425" tIns="91425" rIns="91425" bIns="91425" anchor="ctr" anchorCtr="0">
            <a:noAutofit/>
          </a:bodyPr>
          <a:lstStyle/>
          <a:p>
            <a:pPr lvl="0">
              <a:spcBef>
                <a:spcPts val="0"/>
              </a:spcBef>
              <a:buNone/>
            </a:pPr>
            <a:r>
              <a:rPr lang="en-GB" dirty="0" smtClean="0"/>
              <a:t>Q&amp;A</a:t>
            </a:r>
            <a:endParaRPr lang="en-GB" dirty="0"/>
          </a:p>
        </p:txBody>
      </p:sp>
      <p:pic>
        <p:nvPicPr>
          <p:cNvPr id="3" name="Picture 2" descr="neverhood_09.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3915" y="224311"/>
            <a:ext cx="6096000" cy="4572000"/>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Shape 306"/>
          <p:cNvSpPr txBox="1">
            <a:spLocks noGrp="1"/>
          </p:cNvSpPr>
          <p:nvPr>
            <p:ph type="title"/>
          </p:nvPr>
        </p:nvSpPr>
        <p:spPr>
          <a:xfrm>
            <a:off x="823999" y="1613825"/>
            <a:ext cx="6851959" cy="1872900"/>
          </a:xfrm>
          <a:prstGeom prst="rect">
            <a:avLst/>
          </a:prstGeom>
        </p:spPr>
        <p:txBody>
          <a:bodyPr wrap="square" lIns="91425" tIns="91425" rIns="91425" bIns="91425" anchor="ctr" anchorCtr="0">
            <a:noAutofit/>
          </a:bodyPr>
          <a:lstStyle/>
          <a:p>
            <a:pPr lvl="0">
              <a:spcBef>
                <a:spcPts val="0"/>
              </a:spcBef>
              <a:buNone/>
            </a:pPr>
            <a:r>
              <a:rPr lang="en-GB" dirty="0" smtClean="0"/>
              <a:t>Bluetooth Low Energy Basics</a:t>
            </a:r>
            <a:endParaRPr lang="en-GB" dirty="0"/>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Bluetooth Low Energy (BLE)</a:t>
            </a:r>
            <a:endParaRPr lang="en-US" dirty="0"/>
          </a:p>
        </p:txBody>
      </p:sp>
      <p:sp>
        <p:nvSpPr>
          <p:cNvPr id="3" name="Text Placeholder 2"/>
          <p:cNvSpPr>
            <a:spLocks noGrp="1"/>
          </p:cNvSpPr>
          <p:nvPr>
            <p:ph type="body" idx="1"/>
          </p:nvPr>
        </p:nvSpPr>
        <p:spPr/>
        <p:txBody>
          <a:bodyPr/>
          <a:lstStyle/>
          <a:p>
            <a:r>
              <a:rPr lang="en-US" dirty="0" smtClean="0"/>
              <a:t>Extension to Bluetooth 4.0, but not really like the main spec</a:t>
            </a:r>
          </a:p>
          <a:p>
            <a:pPr lvl="1"/>
            <a:r>
              <a:rPr lang="en-US" dirty="0" smtClean="0"/>
              <a:t>Think of as a light-weight subset of Bluetooth</a:t>
            </a:r>
          </a:p>
          <a:p>
            <a:pPr lvl="1"/>
            <a:r>
              <a:rPr lang="en-US" dirty="0" smtClean="0"/>
              <a:t>Not meant for transferring a lot of data</a:t>
            </a:r>
          </a:p>
          <a:p>
            <a:pPr lvl="1"/>
            <a:r>
              <a:rPr lang="en-US" dirty="0" smtClean="0"/>
              <a:t>Developed independently of Bluetooth as in-house Nokia project; “</a:t>
            </a:r>
            <a:r>
              <a:rPr lang="en-US" dirty="0" err="1" smtClean="0"/>
              <a:t>Wibree</a:t>
            </a:r>
            <a:r>
              <a:rPr lang="en-US" dirty="0" smtClean="0"/>
              <a:t>”</a:t>
            </a:r>
          </a:p>
          <a:p>
            <a:r>
              <a:rPr lang="en-US" dirty="0" smtClean="0"/>
              <a:t>Designed to support very low power applications</a:t>
            </a:r>
          </a:p>
          <a:p>
            <a:pPr lvl="1"/>
            <a:r>
              <a:rPr lang="en-US" dirty="0" smtClean="0"/>
              <a:t>Small battery-powered devices that do not require much data or frequent transfers</a:t>
            </a:r>
          </a:p>
          <a:p>
            <a:pPr lvl="1"/>
            <a:endParaRPr lang="en-US" dirty="0"/>
          </a:p>
        </p:txBody>
      </p:sp>
      <p:pic>
        <p:nvPicPr>
          <p:cNvPr id="4" name="Picture 3"/>
          <p:cNvPicPr>
            <a:picLocks noChangeAspect="1"/>
          </p:cNvPicPr>
          <p:nvPr/>
        </p:nvPicPr>
        <p:blipFill>
          <a:blip r:embed="rId2"/>
          <a:stretch>
            <a:fillRect/>
          </a:stretch>
        </p:blipFill>
        <p:spPr>
          <a:xfrm>
            <a:off x="6490963" y="1181293"/>
            <a:ext cx="2047084" cy="2047084"/>
          </a:xfrm>
          <a:prstGeom prst="rect">
            <a:avLst/>
          </a:prstGeom>
        </p:spPr>
      </p:pic>
    </p:spTree>
    <p:extLst>
      <p:ext uri="{BB962C8B-B14F-4D97-AF65-F5344CB8AC3E}">
        <p14:creationId xmlns:p14="http://schemas.microsoft.com/office/powerpoint/2010/main" val="2399658822"/>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device - </a:t>
            </a:r>
            <a:r>
              <a:rPr lang="en-US" dirty="0" err="1" smtClean="0"/>
              <a:t>MbientLab</a:t>
            </a:r>
            <a:endParaRPr lang="en-US" dirty="0"/>
          </a:p>
        </p:txBody>
      </p:sp>
      <p:sp>
        <p:nvSpPr>
          <p:cNvPr id="3" name="Text Placeholder 2"/>
          <p:cNvSpPr>
            <a:spLocks noGrp="1"/>
          </p:cNvSpPr>
          <p:nvPr>
            <p:ph type="body" idx="1"/>
          </p:nvPr>
        </p:nvSpPr>
        <p:spPr/>
        <p:txBody>
          <a:bodyPr/>
          <a:lstStyle/>
          <a:p>
            <a:r>
              <a:rPr lang="en-US" dirty="0" smtClean="0"/>
              <a:t>Motion tracker</a:t>
            </a:r>
          </a:p>
          <a:p>
            <a:pPr lvl="1"/>
            <a:r>
              <a:rPr lang="en-US" dirty="0"/>
              <a:t>a</a:t>
            </a:r>
            <a:r>
              <a:rPr lang="en-US" dirty="0" smtClean="0"/>
              <a:t>ccelerometer + gyroscope</a:t>
            </a:r>
          </a:p>
          <a:p>
            <a:pPr lvl="1"/>
            <a:r>
              <a:rPr lang="en-US" dirty="0"/>
              <a:t>b</a:t>
            </a:r>
            <a:r>
              <a:rPr lang="en-US" dirty="0" smtClean="0"/>
              <a:t>arometer + temperature</a:t>
            </a:r>
          </a:p>
          <a:p>
            <a:pPr lvl="1"/>
            <a:r>
              <a:rPr lang="en-US" dirty="0"/>
              <a:t>m</a:t>
            </a:r>
            <a:r>
              <a:rPr lang="en-US" dirty="0" smtClean="0"/>
              <a:t>agnetometer</a:t>
            </a:r>
          </a:p>
          <a:p>
            <a:pPr lvl="1"/>
            <a:r>
              <a:rPr lang="en-US" dirty="0"/>
              <a:t>a</a:t>
            </a:r>
            <a:r>
              <a:rPr lang="en-US" dirty="0" smtClean="0"/>
              <a:t>mbient light sensor</a:t>
            </a:r>
          </a:p>
          <a:p>
            <a:r>
              <a:rPr lang="en-US" dirty="0" smtClean="0"/>
              <a:t>Peripheral queried by phone or other</a:t>
            </a:r>
            <a:br>
              <a:rPr lang="en-US" dirty="0" smtClean="0"/>
            </a:br>
            <a:r>
              <a:rPr lang="en-US" dirty="0" smtClean="0"/>
              <a:t>BLE “Central”</a:t>
            </a:r>
            <a:endParaRPr lang="en-US" dirty="0"/>
          </a:p>
        </p:txBody>
      </p:sp>
      <p:pic>
        <p:nvPicPr>
          <p:cNvPr id="4" name="Picture 3"/>
          <p:cNvPicPr>
            <a:picLocks noChangeAspect="1"/>
          </p:cNvPicPr>
          <p:nvPr/>
        </p:nvPicPr>
        <p:blipFill>
          <a:blip r:embed="rId3"/>
          <a:stretch>
            <a:fillRect/>
          </a:stretch>
        </p:blipFill>
        <p:spPr>
          <a:xfrm>
            <a:off x="4344729" y="373517"/>
            <a:ext cx="4591622" cy="5143500"/>
          </a:xfrm>
          <a:prstGeom prst="rect">
            <a:avLst/>
          </a:prstGeom>
        </p:spPr>
      </p:pic>
    </p:spTree>
    <p:extLst>
      <p:ext uri="{BB962C8B-B14F-4D97-AF65-F5344CB8AC3E}">
        <p14:creationId xmlns:p14="http://schemas.microsoft.com/office/powerpoint/2010/main" val="859416395"/>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Primary Use Case </a:t>
            </a:r>
            <a:r>
              <a:rPr lang="mr-IN" dirty="0" smtClean="0"/>
              <a:t>–</a:t>
            </a:r>
            <a:r>
              <a:rPr lang="en-US" dirty="0" smtClean="0"/>
              <a:t> Simple Info</a:t>
            </a:r>
            <a:endParaRPr lang="en-US" dirty="0"/>
          </a:p>
        </p:txBody>
      </p:sp>
      <p:pic>
        <p:nvPicPr>
          <p:cNvPr id="13" name="Picture 12"/>
          <p:cNvPicPr>
            <a:picLocks noChangeAspect="1"/>
          </p:cNvPicPr>
          <p:nvPr/>
        </p:nvPicPr>
        <p:blipFill>
          <a:blip r:embed="rId2"/>
          <a:stretch>
            <a:fillRect/>
          </a:stretch>
        </p:blipFill>
        <p:spPr>
          <a:xfrm>
            <a:off x="6370633" y="2760680"/>
            <a:ext cx="821640" cy="821640"/>
          </a:xfrm>
          <a:prstGeom prst="rect">
            <a:avLst/>
          </a:prstGeom>
        </p:spPr>
      </p:pic>
      <p:sp>
        <p:nvSpPr>
          <p:cNvPr id="24" name="Oval Callout 23"/>
          <p:cNvSpPr/>
          <p:nvPr/>
        </p:nvSpPr>
        <p:spPr>
          <a:xfrm>
            <a:off x="6696478" y="1807071"/>
            <a:ext cx="1867682" cy="953609"/>
          </a:xfrm>
          <a:prstGeom prst="wedgeEllipse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CA" dirty="0" smtClean="0"/>
              <a:t>I’m here!</a:t>
            </a:r>
          </a:p>
          <a:p>
            <a:pPr algn="ctr"/>
            <a:r>
              <a:rPr lang="en-CA" dirty="0" smtClean="0"/>
              <a:t>I’m here!</a:t>
            </a:r>
            <a:endParaRPr lang="en-US" dirty="0" smtClean="0"/>
          </a:p>
        </p:txBody>
      </p:sp>
    </p:spTree>
    <p:extLst>
      <p:ext uri="{BB962C8B-B14F-4D97-AF65-F5344CB8AC3E}">
        <p14:creationId xmlns:p14="http://schemas.microsoft.com/office/powerpoint/2010/main" val="1821643048"/>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Device discovery</a:t>
            </a:r>
            <a:endParaRPr lang="en-US" dirty="0"/>
          </a:p>
        </p:txBody>
      </p:sp>
      <p:grpSp>
        <p:nvGrpSpPr>
          <p:cNvPr id="11" name="Group 10"/>
          <p:cNvGrpSpPr/>
          <p:nvPr/>
        </p:nvGrpSpPr>
        <p:grpSpPr>
          <a:xfrm>
            <a:off x="1819959" y="1807071"/>
            <a:ext cx="1280711" cy="2471838"/>
            <a:chOff x="663444" y="1861400"/>
            <a:chExt cx="1280711" cy="2471838"/>
          </a:xfrm>
        </p:grpSpPr>
        <p:pic>
          <p:nvPicPr>
            <p:cNvPr id="9" name="Shape 609" descr="iphone6+.png"/>
            <p:cNvPicPr preferRelativeResize="0"/>
            <p:nvPr/>
          </p:nvPicPr>
          <p:blipFill>
            <a:blip r:embed="rId2">
              <a:alphaModFix/>
            </a:blip>
            <a:stretch>
              <a:fillRect/>
            </a:stretch>
          </p:blipFill>
          <p:spPr>
            <a:xfrm>
              <a:off x="663444" y="1861400"/>
              <a:ext cx="1280711" cy="2471838"/>
            </a:xfrm>
            <a:prstGeom prst="rect">
              <a:avLst/>
            </a:prstGeom>
            <a:noFill/>
            <a:ln>
              <a:noFill/>
            </a:ln>
          </p:spPr>
        </p:pic>
        <p:sp>
          <p:nvSpPr>
            <p:cNvPr id="10" name="Rectangle 9"/>
            <p:cNvSpPr/>
            <p:nvPr/>
          </p:nvSpPr>
          <p:spPr>
            <a:xfrm>
              <a:off x="998361" y="2655367"/>
              <a:ext cx="516159" cy="57046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3" name="Picture 12"/>
          <p:cNvPicPr>
            <a:picLocks noChangeAspect="1"/>
          </p:cNvPicPr>
          <p:nvPr/>
        </p:nvPicPr>
        <p:blipFill>
          <a:blip r:embed="rId3"/>
          <a:stretch>
            <a:fillRect/>
          </a:stretch>
        </p:blipFill>
        <p:spPr>
          <a:xfrm>
            <a:off x="6370633" y="2760680"/>
            <a:ext cx="821640" cy="821640"/>
          </a:xfrm>
          <a:prstGeom prst="rect">
            <a:avLst/>
          </a:prstGeom>
        </p:spPr>
      </p:pic>
      <p:sp>
        <p:nvSpPr>
          <p:cNvPr id="2" name="Rounded Rectangular Callout 1"/>
          <p:cNvSpPr/>
          <p:nvPr/>
        </p:nvSpPr>
        <p:spPr>
          <a:xfrm>
            <a:off x="3348244" y="1650266"/>
            <a:ext cx="1371897" cy="801364"/>
          </a:xfrm>
          <a:prstGeom prst="wedgeRoundRectCallout">
            <a:avLst>
              <a:gd name="adj1" fmla="val -67579"/>
              <a:gd name="adj2" fmla="val 42161"/>
              <a:gd name="adj3" fmla="val 1666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Heard you.</a:t>
            </a:r>
          </a:p>
          <a:p>
            <a:pPr algn="ctr"/>
            <a:r>
              <a:rPr lang="en-US" dirty="0" smtClean="0"/>
              <a:t>Can we talk?</a:t>
            </a:r>
            <a:endParaRPr lang="en-US" dirty="0"/>
          </a:p>
        </p:txBody>
      </p:sp>
    </p:spTree>
    <p:extLst>
      <p:ext uri="{BB962C8B-B14F-4D97-AF65-F5344CB8AC3E}">
        <p14:creationId xmlns:p14="http://schemas.microsoft.com/office/powerpoint/2010/main" val="2895809323"/>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480</TotalTime>
  <Words>1454</Words>
  <Application>Microsoft Macintosh PowerPoint</Application>
  <PresentationFormat>On-screen Show (16:9)</PresentationFormat>
  <Paragraphs>316</Paragraphs>
  <Slides>48</Slides>
  <Notes>19</Notes>
  <HiddenSlides>0</HiddenSlides>
  <MMClips>0</MMClips>
  <ScaleCrop>false</ScaleCrop>
  <HeadingPairs>
    <vt:vector size="4" baseType="variant">
      <vt:variant>
        <vt:lpstr>Theme</vt:lpstr>
      </vt:variant>
      <vt:variant>
        <vt:i4>1</vt:i4>
      </vt:variant>
      <vt:variant>
        <vt:lpstr>Slide Titles</vt:lpstr>
      </vt:variant>
      <vt:variant>
        <vt:i4>48</vt:i4>
      </vt:variant>
    </vt:vector>
  </HeadingPairs>
  <TitlesOfParts>
    <vt:vector size="49" baseType="lpstr">
      <vt:lpstr>Momentum</vt:lpstr>
      <vt:lpstr>Bluetooth Low Energy Peripherals</vt:lpstr>
      <vt:lpstr>Introduction – Steven Knudsen</vt:lpstr>
      <vt:lpstr>Main Topics</vt:lpstr>
      <vt:lpstr>PowerPoint Presentation</vt:lpstr>
      <vt:lpstr>Bluetooth Low Energy Basics</vt:lpstr>
      <vt:lpstr>Bluetooth Low Energy (BLE)</vt:lpstr>
      <vt:lpstr>Example device - MbientLab</vt:lpstr>
      <vt:lpstr>Primary Use Case – Simple Info</vt:lpstr>
      <vt:lpstr>Device discovery</vt:lpstr>
      <vt:lpstr>PowerPoint Presentation</vt:lpstr>
      <vt:lpstr>Service discovery</vt:lpstr>
      <vt:lpstr>Service characteristics inquiry</vt:lpstr>
      <vt:lpstr>Data exchange</vt:lpstr>
      <vt:lpstr>PowerPoint Presentation</vt:lpstr>
      <vt:lpstr>Transactional</vt:lpstr>
      <vt:lpstr>Independence</vt:lpstr>
      <vt:lpstr>PowerPoint Presentation</vt:lpstr>
      <vt:lpstr>States and Actions</vt:lpstr>
      <vt:lpstr>States and Actions - Idle</vt:lpstr>
      <vt:lpstr>States and Actions - Idle</vt:lpstr>
      <vt:lpstr>States and Actions – Device Discovery</vt:lpstr>
      <vt:lpstr>PowerPoint Presentation</vt:lpstr>
      <vt:lpstr>States and Actions – Connection</vt:lpstr>
      <vt:lpstr>States and Actions – Connection</vt:lpstr>
      <vt:lpstr>States and Actions – Connection</vt:lpstr>
      <vt:lpstr>BLE Stack</vt:lpstr>
      <vt:lpstr>GAP – Generic Access Profile GATT – Generic Attribute Profile</vt:lpstr>
      <vt:lpstr>GAP – Communication Mechanisms</vt:lpstr>
      <vt:lpstr>ATT – Attribute Protocol</vt:lpstr>
      <vt:lpstr>ATT – Attribute Protocol examples</vt:lpstr>
      <vt:lpstr>GATT</vt:lpstr>
      <vt:lpstr>Main Development Context</vt:lpstr>
      <vt:lpstr>Example</vt:lpstr>
      <vt:lpstr>Redbear.com BLE Nano</vt:lpstr>
      <vt:lpstr>Measured power consumption</vt:lpstr>
      <vt:lpstr>Peripheral/Server – BLE Nano</vt:lpstr>
      <vt:lpstr>PowerPoint Presentation</vt:lpstr>
      <vt:lpstr>PowerPoint Presentation</vt:lpstr>
      <vt:lpstr>PowerPoint Presentation</vt:lpstr>
      <vt:lpstr>PowerPoint Presentation</vt:lpstr>
      <vt:lpstr>PowerPoint Presentation</vt:lpstr>
      <vt:lpstr>PowerPoint Presentation</vt:lpstr>
      <vt:lpstr>iOS App</vt:lpstr>
      <vt:lpstr>PowerPoint Presentation</vt:lpstr>
      <vt:lpstr>PowerPoint Presentation</vt:lpstr>
      <vt:lpstr>PowerPoint Presentation</vt:lpstr>
      <vt:lpstr>Demo</vt:lpstr>
      <vt:lpstr>Q&amp;A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Software-enabled Everything</dc:title>
  <cp:lastModifiedBy>Steven Knudsen</cp:lastModifiedBy>
  <cp:revision>50</cp:revision>
  <dcterms:modified xsi:type="dcterms:W3CDTF">2018-01-27T17:59:45Z</dcterms:modified>
</cp:coreProperties>
</file>