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image" Target="../media/image-2-14.png"/><Relationship Id="rId15" Type="http://schemas.openxmlformats.org/officeDocument/2006/relationships/image" Target="../media/image-2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image" Target="../media/image-9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1" y="2974658"/>
            <a:ext cx="6200061" cy="12984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34" y="3432715"/>
            <a:ext cx="11682889" cy="22860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379" y="5480114"/>
            <a:ext cx="4269677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87" y="3512868"/>
            <a:ext cx="11682889" cy="23225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79" y="5536121"/>
            <a:ext cx="4269677" cy="1207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58" y="2178558"/>
            <a:ext cx="5029200" cy="54864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09" y="4160663"/>
            <a:ext cx="5029200" cy="161848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060" y="1642205"/>
            <a:ext cx="1596200" cy="128016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347" y="2150269"/>
            <a:ext cx="2863501" cy="128016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3161" y="1642205"/>
            <a:ext cx="1596200" cy="128016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2448" y="2150269"/>
            <a:ext cx="2863501" cy="128016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3255" y="1642205"/>
            <a:ext cx="1596200" cy="128016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94401" y="2150269"/>
            <a:ext cx="2863501" cy="128016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060" y="5335381"/>
            <a:ext cx="1596200" cy="128016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0347" y="5843445"/>
            <a:ext cx="2863501" cy="128016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3161" y="5335381"/>
            <a:ext cx="1596200" cy="128016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42448" y="5843445"/>
            <a:ext cx="2863501" cy="128016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73255" y="5335524"/>
            <a:ext cx="1596200" cy="128016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494401" y="5843588"/>
            <a:ext cx="2863501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70" y="969978"/>
            <a:ext cx="7587091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23" y="4567857"/>
            <a:ext cx="2306717" cy="151790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91" y="4441984"/>
            <a:ext cx="2306717" cy="181965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70" y="969978"/>
            <a:ext cx="7587091" cy="145389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638" y="2777919"/>
            <a:ext cx="2275856" cy="1197864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943" y="6637401"/>
            <a:ext cx="2275856" cy="1197864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5772" y="4431554"/>
            <a:ext cx="2306717" cy="1819656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2681" y="4558998"/>
            <a:ext cx="2447306" cy="1517904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2410" y="4381833"/>
            <a:ext cx="3765614" cy="1810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70" y="969978"/>
            <a:ext cx="7587091" cy="145389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96" y="4998768"/>
            <a:ext cx="1541764" cy="156362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7" y="4998768"/>
            <a:ext cx="1541764" cy="156362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141" y="3434429"/>
            <a:ext cx="1541764" cy="1563624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141" y="5165217"/>
            <a:ext cx="1541764" cy="123444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141" y="6746415"/>
            <a:ext cx="1541764" cy="123444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4898" y="2457879"/>
            <a:ext cx="2275856" cy="1197864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233" y="4434411"/>
            <a:ext cx="3003233" cy="2852928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4274" y="2457879"/>
            <a:ext cx="2275856" cy="1197864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50103" y="4198096"/>
            <a:ext cx="3578019" cy="3172968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1034" y="2457879"/>
            <a:ext cx="2275856" cy="1197864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54389" y="4998768"/>
            <a:ext cx="15417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11" y="1023271"/>
            <a:ext cx="5157502" cy="15270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1" y="3760327"/>
            <a:ext cx="1868948" cy="132588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681" y="3823478"/>
            <a:ext cx="1868948" cy="132588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54" y="3823478"/>
            <a:ext cx="1868948" cy="132588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5454" y="3823478"/>
            <a:ext cx="1868948" cy="132588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442" y="5070062"/>
            <a:ext cx="2756487" cy="128016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008" y="5582841"/>
            <a:ext cx="3126534" cy="132588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2611" y="5070062"/>
            <a:ext cx="2756487" cy="128016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5321" y="5582841"/>
            <a:ext cx="2756487" cy="1728216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06638" y="5070062"/>
            <a:ext cx="2756487" cy="128016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69348" y="5582841"/>
            <a:ext cx="2756487" cy="1728216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812" y="5070062"/>
            <a:ext cx="3285268" cy="128016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379" y="5582841"/>
            <a:ext cx="3126534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70" y="969978"/>
            <a:ext cx="7587091" cy="145389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1" y="3042666"/>
            <a:ext cx="1972389" cy="123444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61" y="4406979"/>
            <a:ext cx="1972389" cy="123444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861" y="5509974"/>
            <a:ext cx="1972389" cy="1883664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08" y="4252960"/>
            <a:ext cx="1972389" cy="1563624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808" y="5806440"/>
            <a:ext cx="1972389" cy="123444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0981" y="5510975"/>
            <a:ext cx="1972389" cy="1883664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0981" y="7818263"/>
            <a:ext cx="1972389" cy="123444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861" y="5509974"/>
            <a:ext cx="1972389" cy="1883664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6652" y="7046738"/>
            <a:ext cx="1575483" cy="11430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7514" y="7046738"/>
            <a:ext cx="1719215" cy="11430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345" y="5152073"/>
            <a:ext cx="3535013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11" y="1023271"/>
            <a:ext cx="5157502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86" y="2564463"/>
            <a:ext cx="3023807" cy="117043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16" y="2944511"/>
            <a:ext cx="3597735" cy="119786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79" y="2607612"/>
            <a:ext cx="1046131" cy="11430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986" y="2672620"/>
            <a:ext cx="3023807" cy="1170432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230" y="3040809"/>
            <a:ext cx="2989374" cy="1755648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351" y="2686764"/>
            <a:ext cx="1046131" cy="11430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6110" y="5084064"/>
            <a:ext cx="3023807" cy="1170432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441" y="5464112"/>
            <a:ext cx="3272409" cy="1197864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2476" y="5126784"/>
            <a:ext cx="1046131" cy="11430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3129" y="5084064"/>
            <a:ext cx="3023807" cy="1170432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186" y="5464112"/>
            <a:ext cx="3256264" cy="1197864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8922" y="5127212"/>
            <a:ext cx="1046131" cy="11430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1931" y="1676210"/>
            <a:ext cx="2304860" cy="1161288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39074" y="2332720"/>
            <a:ext cx="6493383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T3Q 2팀_버스 안전 알리미</dc:title>
  <dc:subject>Presentation</dc:subject>
  <dc:creator>mangoboard.net_21112803</dc:creator>
  <cp:lastModifiedBy>mangoboard.net_21112803</cp:lastModifiedBy>
  <cp:revision>1</cp:revision>
  <dcterms:created xsi:type="dcterms:W3CDTF">2022-11-08T02:23:09Z</dcterms:created>
  <dcterms:modified xsi:type="dcterms:W3CDTF">2022-11-08T02:23:09Z</dcterms:modified>
</cp:coreProperties>
</file>