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use Memoirs"/>
      <p:regular r:id="rId17"/>
    </p:embeddedFont>
    <p:embeddedFont>
      <p:font typeface="Catamaran"/>
      <p:regular r:id="rId18"/>
      <p:bold r:id="rId19"/>
    </p:embeddedFont>
    <p:embeddedFont>
      <p:font typeface="Boogaloo"/>
      <p:regular r:id="rId20"/>
    </p:embeddedFont>
    <p:embeddedFont>
      <p:font typeface="Euphoria Script"/>
      <p:regular r:id="rId21"/>
    </p:embeddedFont>
    <p:embeddedFont>
      <p:font typeface="Black Han Sans"/>
      <p:regular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Va1bwms+VyekQ+/AdwthK6+1X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8FEFA0-8658-4146-9B21-FD954C5ABE58}">
  <a:tblStyle styleId="{7A8FEFA0-8658-4146-9B21-FD954C5ABE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8BD5192-FACA-419B-8E3F-11D2B8E2AF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galoo-regular.fntdata"/><Relationship Id="rId22" Type="http://schemas.openxmlformats.org/officeDocument/2006/relationships/font" Target="fonts/BlackHanSans-regular.fntdata"/><Relationship Id="rId21" Type="http://schemas.openxmlformats.org/officeDocument/2006/relationships/font" Target="fonts/EuphoriaScript-regular.fntdata"/><Relationship Id="rId24" Type="http://customschemas.google.com/relationships/presentationmetadata" Target="meta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useMemoirs-regular.fntdata"/><Relationship Id="rId16" Type="http://schemas.openxmlformats.org/officeDocument/2006/relationships/slide" Target="slides/slide11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5" name="Google Shape;13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4" name="Google Shape;13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7dca53cf7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4" name="Google Shape;1244;g17dca53cf7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3" name="Google Shape;1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7e80eae3f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g17e80eae3f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7e80eae3f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g17e80eae3f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7e80eae3ff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g17e80eae3ff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9"/>
          <p:cNvGrpSpPr/>
          <p:nvPr/>
        </p:nvGrpSpPr>
        <p:grpSpPr>
          <a:xfrm>
            <a:off x="-1180550" y="122873"/>
            <a:ext cx="11441566" cy="5039017"/>
            <a:chOff x="-1180550" y="122873"/>
            <a:chExt cx="11441566" cy="5039017"/>
          </a:xfrm>
        </p:grpSpPr>
        <p:sp>
          <p:nvSpPr>
            <p:cNvPr id="10" name="Google Shape;10;p59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9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9"/>
            <p:cNvSpPr/>
            <p:nvPr/>
          </p:nvSpPr>
          <p:spPr>
            <a:xfrm>
              <a:off x="1881042" y="110201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9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9"/>
            <p:cNvSpPr/>
            <p:nvPr/>
          </p:nvSpPr>
          <p:spPr>
            <a:xfrm>
              <a:off x="4514840" y="122873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9"/>
            <p:cNvSpPr/>
            <p:nvPr/>
          </p:nvSpPr>
          <p:spPr>
            <a:xfrm>
              <a:off x="3633147" y="3321100"/>
              <a:ext cx="1077839" cy="513728"/>
            </a:xfrm>
            <a:custGeom>
              <a:rect b="b" l="l" r="r" t="t"/>
              <a:pathLst>
                <a:path extrusionOk="0" h="10796" w="22652">
                  <a:moveTo>
                    <a:pt x="11935" y="0"/>
                  </a:moveTo>
                  <a:cubicBezTo>
                    <a:pt x="8166" y="0"/>
                    <a:pt x="5104" y="1846"/>
                    <a:pt x="5104" y="4122"/>
                  </a:cubicBezTo>
                  <a:lnTo>
                    <a:pt x="5104" y="4319"/>
                  </a:lnTo>
                  <a:cubicBezTo>
                    <a:pt x="2160" y="4711"/>
                    <a:pt x="1" y="5967"/>
                    <a:pt x="1" y="7420"/>
                  </a:cubicBezTo>
                  <a:cubicBezTo>
                    <a:pt x="1" y="9186"/>
                    <a:pt x="3259" y="10639"/>
                    <a:pt x="7224" y="10639"/>
                  </a:cubicBezTo>
                  <a:cubicBezTo>
                    <a:pt x="7324" y="10641"/>
                    <a:pt x="7424" y="10642"/>
                    <a:pt x="7524" y="10642"/>
                  </a:cubicBezTo>
                  <a:cubicBezTo>
                    <a:pt x="9225" y="10642"/>
                    <a:pt x="10888" y="10325"/>
                    <a:pt x="12445" y="9658"/>
                  </a:cubicBezTo>
                  <a:cubicBezTo>
                    <a:pt x="13427" y="10364"/>
                    <a:pt x="15154" y="10796"/>
                    <a:pt x="17077" y="10796"/>
                  </a:cubicBezTo>
                  <a:cubicBezTo>
                    <a:pt x="20139" y="10796"/>
                    <a:pt x="22652" y="9658"/>
                    <a:pt x="22652" y="8284"/>
                  </a:cubicBezTo>
                  <a:cubicBezTo>
                    <a:pt x="22652" y="7027"/>
                    <a:pt x="20728" y="6007"/>
                    <a:pt x="18216" y="5771"/>
                  </a:cubicBezTo>
                  <a:cubicBezTo>
                    <a:pt x="18569" y="5300"/>
                    <a:pt x="18765" y="4711"/>
                    <a:pt x="18765" y="4122"/>
                  </a:cubicBezTo>
                  <a:cubicBezTo>
                    <a:pt x="18765" y="1846"/>
                    <a:pt x="15703" y="0"/>
                    <a:pt x="1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9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>
              <a:off x="-20521" y="3061439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9"/>
            <p:cNvSpPr/>
            <p:nvPr/>
          </p:nvSpPr>
          <p:spPr>
            <a:xfrm>
              <a:off x="-1180550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9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8679926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7943958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9"/>
          <p:cNvSpPr txBox="1"/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FFFFFF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59"/>
          <p:cNvSpPr txBox="1"/>
          <p:nvPr>
            <p:ph idx="1" type="subTitle"/>
          </p:nvPr>
        </p:nvSpPr>
        <p:spPr>
          <a:xfrm>
            <a:off x="1119150" y="2834125"/>
            <a:ext cx="307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8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68"/>
          <p:cNvSpPr txBox="1"/>
          <p:nvPr>
            <p:ph idx="2" type="title"/>
          </p:nvPr>
        </p:nvSpPr>
        <p:spPr>
          <a:xfrm>
            <a:off x="1193426" y="3055950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rgbClr val="E155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" name="Google Shape;203;p68"/>
          <p:cNvSpPr txBox="1"/>
          <p:nvPr>
            <p:ph idx="1" type="subTitle"/>
          </p:nvPr>
        </p:nvSpPr>
        <p:spPr>
          <a:xfrm>
            <a:off x="1193426" y="3465475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rgbClr val="3B3B3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68"/>
          <p:cNvSpPr txBox="1"/>
          <p:nvPr>
            <p:ph idx="3" type="title"/>
          </p:nvPr>
        </p:nvSpPr>
        <p:spPr>
          <a:xfrm>
            <a:off x="3547350" y="3055950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rgbClr val="5587A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68"/>
          <p:cNvSpPr txBox="1"/>
          <p:nvPr>
            <p:ph idx="4" type="subTitle"/>
          </p:nvPr>
        </p:nvSpPr>
        <p:spPr>
          <a:xfrm>
            <a:off x="3547350" y="3465475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rgbClr val="3B3B3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68"/>
          <p:cNvSpPr txBox="1"/>
          <p:nvPr>
            <p:ph idx="5" type="title"/>
          </p:nvPr>
        </p:nvSpPr>
        <p:spPr>
          <a:xfrm>
            <a:off x="5901274" y="3055950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rgbClr val="D4852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68"/>
          <p:cNvSpPr txBox="1"/>
          <p:nvPr>
            <p:ph idx="6" type="subTitle"/>
          </p:nvPr>
        </p:nvSpPr>
        <p:spPr>
          <a:xfrm>
            <a:off x="5901274" y="3465475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rgbClr val="3B3B3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08" name="Google Shape;208;p68"/>
          <p:cNvGrpSpPr/>
          <p:nvPr/>
        </p:nvGrpSpPr>
        <p:grpSpPr>
          <a:xfrm>
            <a:off x="-179259" y="4453048"/>
            <a:ext cx="9944799" cy="717401"/>
            <a:chOff x="-179259" y="4453048"/>
            <a:chExt cx="9944799" cy="717401"/>
          </a:xfrm>
        </p:grpSpPr>
        <p:sp>
          <p:nvSpPr>
            <p:cNvPr id="209" name="Google Shape;209;p68"/>
            <p:cNvSpPr/>
            <p:nvPr/>
          </p:nvSpPr>
          <p:spPr>
            <a:xfrm>
              <a:off x="-179250" y="4453048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68"/>
          <p:cNvGrpSpPr/>
          <p:nvPr/>
        </p:nvGrpSpPr>
        <p:grpSpPr>
          <a:xfrm>
            <a:off x="-376905" y="246450"/>
            <a:ext cx="10342646" cy="1274430"/>
            <a:chOff x="-376905" y="246450"/>
            <a:chExt cx="10342646" cy="1274430"/>
          </a:xfrm>
        </p:grpSpPr>
        <p:sp>
          <p:nvSpPr>
            <p:cNvPr id="212" name="Google Shape;212;p68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7511824" y="1149999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9"/>
          <p:cNvSpPr txBox="1"/>
          <p:nvPr>
            <p:ph type="title"/>
          </p:nvPr>
        </p:nvSpPr>
        <p:spPr>
          <a:xfrm>
            <a:off x="1094225" y="1075813"/>
            <a:ext cx="32874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69"/>
          <p:cNvSpPr txBox="1"/>
          <p:nvPr>
            <p:ph idx="1" type="subTitle"/>
          </p:nvPr>
        </p:nvSpPr>
        <p:spPr>
          <a:xfrm>
            <a:off x="1675325" y="3138588"/>
            <a:ext cx="2706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18" name="Google Shape;218;p69"/>
          <p:cNvGrpSpPr/>
          <p:nvPr/>
        </p:nvGrpSpPr>
        <p:grpSpPr>
          <a:xfrm>
            <a:off x="356363" y="3189487"/>
            <a:ext cx="970053" cy="2018817"/>
            <a:chOff x="464166" y="3124811"/>
            <a:chExt cx="1174114" cy="2443497"/>
          </a:xfrm>
        </p:grpSpPr>
        <p:sp>
          <p:nvSpPr>
            <p:cNvPr id="219" name="Google Shape;219;p69"/>
            <p:cNvSpPr/>
            <p:nvPr/>
          </p:nvSpPr>
          <p:spPr>
            <a:xfrm>
              <a:off x="464166" y="3124811"/>
              <a:ext cx="1174114" cy="1546508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9"/>
            <p:cNvSpPr/>
            <p:nvPr/>
          </p:nvSpPr>
          <p:spPr>
            <a:xfrm>
              <a:off x="987117" y="4602853"/>
              <a:ext cx="126904" cy="965455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69"/>
          <p:cNvSpPr/>
          <p:nvPr/>
        </p:nvSpPr>
        <p:spPr>
          <a:xfrm>
            <a:off x="-185267" y="439636"/>
            <a:ext cx="1453312" cy="627789"/>
          </a:xfrm>
          <a:custGeom>
            <a:rect b="b" l="l" r="r" t="t"/>
            <a:pathLst>
              <a:path extrusionOk="0" h="13193" w="30543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9"/>
          <p:cNvSpPr/>
          <p:nvPr/>
        </p:nvSpPr>
        <p:spPr>
          <a:xfrm>
            <a:off x="-566387" y="3890404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70"/>
          <p:cNvGrpSpPr/>
          <p:nvPr/>
        </p:nvGrpSpPr>
        <p:grpSpPr>
          <a:xfrm>
            <a:off x="-638633" y="-1079700"/>
            <a:ext cx="10365957" cy="7336831"/>
            <a:chOff x="-638633" y="-1041600"/>
            <a:chExt cx="10365957" cy="7336831"/>
          </a:xfrm>
        </p:grpSpPr>
        <p:sp>
          <p:nvSpPr>
            <p:cNvPr id="225" name="Google Shape;225;p70"/>
            <p:cNvSpPr/>
            <p:nvPr/>
          </p:nvSpPr>
          <p:spPr>
            <a:xfrm>
              <a:off x="824400" y="4387602"/>
              <a:ext cx="7336788" cy="571746"/>
            </a:xfrm>
            <a:custGeom>
              <a:rect b="b" l="l" r="r" t="t"/>
              <a:pathLst>
                <a:path extrusionOk="0" h="12978" w="166537">
                  <a:moveTo>
                    <a:pt x="0" y="1"/>
                  </a:moveTo>
                  <a:lnTo>
                    <a:pt x="0" y="12977"/>
                  </a:lnTo>
                  <a:lnTo>
                    <a:pt x="166537" y="12977"/>
                  </a:lnTo>
                  <a:lnTo>
                    <a:pt x="166537" y="1"/>
                  </a:lnTo>
                  <a:close/>
                </a:path>
              </a:pathLst>
            </a:custGeom>
            <a:solidFill>
              <a:srgbClr val="C1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120050" y="4548450"/>
              <a:ext cx="9024224" cy="1746781"/>
            </a:xfrm>
            <a:custGeom>
              <a:rect b="b" l="l" r="r" t="t"/>
              <a:pathLst>
                <a:path extrusionOk="0" h="39650" w="166537">
                  <a:moveTo>
                    <a:pt x="0" y="0"/>
                  </a:moveTo>
                  <a:lnTo>
                    <a:pt x="0" y="39649"/>
                  </a:lnTo>
                  <a:lnTo>
                    <a:pt x="166537" y="39649"/>
                  </a:lnTo>
                  <a:lnTo>
                    <a:pt x="166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824400" y="5604930"/>
              <a:ext cx="7336788" cy="58725"/>
            </a:xfrm>
            <a:custGeom>
              <a:rect b="b" l="l" r="r" t="t"/>
              <a:pathLst>
                <a:path extrusionOk="0" h="1333" w="166537">
                  <a:moveTo>
                    <a:pt x="0" y="0"/>
                  </a:moveTo>
                  <a:lnTo>
                    <a:pt x="0" y="1333"/>
                  </a:lnTo>
                  <a:lnTo>
                    <a:pt x="166537" y="1333"/>
                  </a:lnTo>
                  <a:lnTo>
                    <a:pt x="166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824400" y="4548447"/>
              <a:ext cx="7336788" cy="29385"/>
            </a:xfrm>
            <a:custGeom>
              <a:rect b="b" l="l" r="r" t="t"/>
              <a:pathLst>
                <a:path extrusionOk="0" h="667" w="166537">
                  <a:moveTo>
                    <a:pt x="0" y="0"/>
                  </a:moveTo>
                  <a:lnTo>
                    <a:pt x="0" y="666"/>
                  </a:lnTo>
                  <a:lnTo>
                    <a:pt x="166537" y="666"/>
                  </a:lnTo>
                  <a:lnTo>
                    <a:pt x="166537" y="0"/>
                  </a:lnTo>
                  <a:close/>
                </a:path>
              </a:pathLst>
            </a:custGeom>
            <a:solidFill>
              <a:srgbClr val="A7AF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864587" y="5805645"/>
              <a:ext cx="119786" cy="32909"/>
            </a:xfrm>
            <a:custGeom>
              <a:rect b="b" l="l" r="r" t="t"/>
              <a:pathLst>
                <a:path extrusionOk="0" h="747" w="2719">
                  <a:moveTo>
                    <a:pt x="1360" y="1"/>
                  </a:moveTo>
                  <a:cubicBezTo>
                    <a:pt x="614" y="1"/>
                    <a:pt x="1" y="161"/>
                    <a:pt x="1" y="374"/>
                  </a:cubicBezTo>
                  <a:cubicBezTo>
                    <a:pt x="1" y="587"/>
                    <a:pt x="614" y="747"/>
                    <a:pt x="1360" y="747"/>
                  </a:cubicBezTo>
                  <a:cubicBezTo>
                    <a:pt x="2106" y="747"/>
                    <a:pt x="2719" y="587"/>
                    <a:pt x="2719" y="374"/>
                  </a:cubicBezTo>
                  <a:cubicBezTo>
                    <a:pt x="2719" y="161"/>
                    <a:pt x="2106" y="1"/>
                    <a:pt x="136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3071205" y="5838510"/>
              <a:ext cx="70488" cy="34099"/>
            </a:xfrm>
            <a:custGeom>
              <a:rect b="b" l="l" r="r" t="t"/>
              <a:pathLst>
                <a:path extrusionOk="0" h="774" w="1600">
                  <a:moveTo>
                    <a:pt x="800" y="1"/>
                  </a:moveTo>
                  <a:cubicBezTo>
                    <a:pt x="347" y="1"/>
                    <a:pt x="1" y="187"/>
                    <a:pt x="1" y="401"/>
                  </a:cubicBezTo>
                  <a:cubicBezTo>
                    <a:pt x="1" y="587"/>
                    <a:pt x="347" y="774"/>
                    <a:pt x="800" y="774"/>
                  </a:cubicBezTo>
                  <a:cubicBezTo>
                    <a:pt x="1226" y="774"/>
                    <a:pt x="1599" y="587"/>
                    <a:pt x="1599" y="401"/>
                  </a:cubicBezTo>
                  <a:cubicBezTo>
                    <a:pt x="1599" y="187"/>
                    <a:pt x="1226" y="1"/>
                    <a:pt x="80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777755" y="5978208"/>
              <a:ext cx="146747" cy="36433"/>
            </a:xfrm>
            <a:custGeom>
              <a:rect b="b" l="l" r="r" t="t"/>
              <a:pathLst>
                <a:path extrusionOk="0" h="827" w="3331">
                  <a:moveTo>
                    <a:pt x="1679" y="1"/>
                  </a:moveTo>
                  <a:cubicBezTo>
                    <a:pt x="746" y="1"/>
                    <a:pt x="0" y="187"/>
                    <a:pt x="0" y="427"/>
                  </a:cubicBezTo>
                  <a:cubicBezTo>
                    <a:pt x="0" y="667"/>
                    <a:pt x="746" y="827"/>
                    <a:pt x="1679" y="827"/>
                  </a:cubicBezTo>
                  <a:cubicBezTo>
                    <a:pt x="2585" y="827"/>
                    <a:pt x="3331" y="667"/>
                    <a:pt x="3331" y="427"/>
                  </a:cubicBezTo>
                  <a:cubicBezTo>
                    <a:pt x="3331" y="187"/>
                    <a:pt x="2585" y="1"/>
                    <a:pt x="1679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7657551" y="5844413"/>
              <a:ext cx="120975" cy="32909"/>
            </a:xfrm>
            <a:custGeom>
              <a:rect b="b" l="l" r="r" t="t"/>
              <a:pathLst>
                <a:path extrusionOk="0" h="747" w="2746">
                  <a:moveTo>
                    <a:pt x="1360" y="0"/>
                  </a:moveTo>
                  <a:cubicBezTo>
                    <a:pt x="614" y="0"/>
                    <a:pt x="1" y="160"/>
                    <a:pt x="1" y="373"/>
                  </a:cubicBezTo>
                  <a:cubicBezTo>
                    <a:pt x="1" y="586"/>
                    <a:pt x="614" y="746"/>
                    <a:pt x="1360" y="746"/>
                  </a:cubicBezTo>
                  <a:cubicBezTo>
                    <a:pt x="2132" y="746"/>
                    <a:pt x="2745" y="586"/>
                    <a:pt x="2745" y="373"/>
                  </a:cubicBezTo>
                  <a:cubicBezTo>
                    <a:pt x="2745" y="160"/>
                    <a:pt x="2132" y="0"/>
                    <a:pt x="136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864169" y="5877278"/>
              <a:ext cx="70488" cy="32909"/>
            </a:xfrm>
            <a:custGeom>
              <a:rect b="b" l="l" r="r" t="t"/>
              <a:pathLst>
                <a:path extrusionOk="0" h="747" w="1600">
                  <a:moveTo>
                    <a:pt x="800" y="0"/>
                  </a:moveTo>
                  <a:cubicBezTo>
                    <a:pt x="347" y="0"/>
                    <a:pt x="0" y="160"/>
                    <a:pt x="0" y="373"/>
                  </a:cubicBezTo>
                  <a:cubicBezTo>
                    <a:pt x="0" y="586"/>
                    <a:pt x="347" y="746"/>
                    <a:pt x="800" y="746"/>
                  </a:cubicBezTo>
                  <a:cubicBezTo>
                    <a:pt x="1226" y="746"/>
                    <a:pt x="1599" y="586"/>
                    <a:pt x="1599" y="373"/>
                  </a:cubicBezTo>
                  <a:cubicBezTo>
                    <a:pt x="1599" y="160"/>
                    <a:pt x="1226" y="0"/>
                    <a:pt x="80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571864" y="6016976"/>
              <a:ext cx="145602" cy="36433"/>
            </a:xfrm>
            <a:custGeom>
              <a:rect b="b" l="l" r="r" t="t"/>
              <a:pathLst>
                <a:path extrusionOk="0" h="827" w="3305">
                  <a:moveTo>
                    <a:pt x="1653" y="0"/>
                  </a:moveTo>
                  <a:cubicBezTo>
                    <a:pt x="720" y="0"/>
                    <a:pt x="1" y="187"/>
                    <a:pt x="1" y="400"/>
                  </a:cubicBezTo>
                  <a:cubicBezTo>
                    <a:pt x="1" y="640"/>
                    <a:pt x="720" y="826"/>
                    <a:pt x="1653" y="826"/>
                  </a:cubicBezTo>
                  <a:cubicBezTo>
                    <a:pt x="2559" y="826"/>
                    <a:pt x="3305" y="640"/>
                    <a:pt x="3305" y="400"/>
                  </a:cubicBezTo>
                  <a:cubicBezTo>
                    <a:pt x="3305" y="187"/>
                    <a:pt x="2559" y="0"/>
                    <a:pt x="165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4148835" y="4661140"/>
              <a:ext cx="117407" cy="21146"/>
            </a:xfrm>
            <a:custGeom>
              <a:rect b="b" l="l" r="r" t="t"/>
              <a:pathLst>
                <a:path extrusionOk="0" h="480" w="2665">
                  <a:moveTo>
                    <a:pt x="1333" y="0"/>
                  </a:moveTo>
                  <a:cubicBezTo>
                    <a:pt x="587" y="0"/>
                    <a:pt x="0" y="107"/>
                    <a:pt x="0" y="240"/>
                  </a:cubicBezTo>
                  <a:cubicBezTo>
                    <a:pt x="0" y="373"/>
                    <a:pt x="587" y="480"/>
                    <a:pt x="1333" y="480"/>
                  </a:cubicBezTo>
                  <a:cubicBezTo>
                    <a:pt x="2052" y="480"/>
                    <a:pt x="2665" y="373"/>
                    <a:pt x="2665" y="240"/>
                  </a:cubicBezTo>
                  <a:cubicBezTo>
                    <a:pt x="2665" y="107"/>
                    <a:pt x="2052" y="0"/>
                    <a:pt x="133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4012661" y="4722156"/>
              <a:ext cx="69299" cy="32909"/>
            </a:xfrm>
            <a:custGeom>
              <a:rect b="b" l="l" r="r" t="t"/>
              <a:pathLst>
                <a:path extrusionOk="0" h="747" w="1573">
                  <a:moveTo>
                    <a:pt x="773" y="1"/>
                  </a:moveTo>
                  <a:cubicBezTo>
                    <a:pt x="347" y="1"/>
                    <a:pt x="0" y="161"/>
                    <a:pt x="0" y="374"/>
                  </a:cubicBezTo>
                  <a:cubicBezTo>
                    <a:pt x="0" y="587"/>
                    <a:pt x="347" y="747"/>
                    <a:pt x="773" y="747"/>
                  </a:cubicBezTo>
                  <a:cubicBezTo>
                    <a:pt x="1226" y="747"/>
                    <a:pt x="1573" y="587"/>
                    <a:pt x="1573" y="374"/>
                  </a:cubicBezTo>
                  <a:cubicBezTo>
                    <a:pt x="1573" y="161"/>
                    <a:pt x="1226" y="1"/>
                    <a:pt x="77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4266197" y="4750351"/>
              <a:ext cx="89299" cy="10617"/>
            </a:xfrm>
            <a:custGeom>
              <a:rect b="b" l="l" r="r" t="t"/>
              <a:pathLst>
                <a:path extrusionOk="0" h="241" w="2027">
                  <a:moveTo>
                    <a:pt x="1014" y="0"/>
                  </a:moveTo>
                  <a:cubicBezTo>
                    <a:pt x="454" y="0"/>
                    <a:pt x="1" y="54"/>
                    <a:pt x="1" y="107"/>
                  </a:cubicBezTo>
                  <a:cubicBezTo>
                    <a:pt x="1" y="187"/>
                    <a:pt x="454" y="240"/>
                    <a:pt x="1014" y="240"/>
                  </a:cubicBezTo>
                  <a:cubicBezTo>
                    <a:pt x="1573" y="240"/>
                    <a:pt x="2026" y="187"/>
                    <a:pt x="2026" y="107"/>
                  </a:cubicBezTo>
                  <a:cubicBezTo>
                    <a:pt x="2026" y="54"/>
                    <a:pt x="1573" y="0"/>
                    <a:pt x="101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0"/>
            <p:cNvSpPr/>
            <p:nvPr/>
          </p:nvSpPr>
          <p:spPr>
            <a:xfrm>
              <a:off x="2015868" y="4705723"/>
              <a:ext cx="119786" cy="32909"/>
            </a:xfrm>
            <a:custGeom>
              <a:rect b="b" l="l" r="r" t="t"/>
              <a:pathLst>
                <a:path extrusionOk="0" h="747" w="2719">
                  <a:moveTo>
                    <a:pt x="1360" y="1"/>
                  </a:moveTo>
                  <a:cubicBezTo>
                    <a:pt x="614" y="1"/>
                    <a:pt x="1" y="161"/>
                    <a:pt x="1" y="374"/>
                  </a:cubicBezTo>
                  <a:cubicBezTo>
                    <a:pt x="1" y="587"/>
                    <a:pt x="614" y="747"/>
                    <a:pt x="1360" y="747"/>
                  </a:cubicBezTo>
                  <a:cubicBezTo>
                    <a:pt x="2106" y="747"/>
                    <a:pt x="2719" y="587"/>
                    <a:pt x="2719" y="374"/>
                  </a:cubicBezTo>
                  <a:cubicBezTo>
                    <a:pt x="2719" y="161"/>
                    <a:pt x="2106" y="1"/>
                    <a:pt x="136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0"/>
            <p:cNvSpPr/>
            <p:nvPr/>
          </p:nvSpPr>
          <p:spPr>
            <a:xfrm>
              <a:off x="2301124" y="4839563"/>
              <a:ext cx="70488" cy="34099"/>
            </a:xfrm>
            <a:custGeom>
              <a:rect b="b" l="l" r="r" t="t"/>
              <a:pathLst>
                <a:path extrusionOk="0" h="774" w="1600">
                  <a:moveTo>
                    <a:pt x="800" y="0"/>
                  </a:moveTo>
                  <a:cubicBezTo>
                    <a:pt x="347" y="0"/>
                    <a:pt x="1" y="187"/>
                    <a:pt x="1" y="373"/>
                  </a:cubicBezTo>
                  <a:cubicBezTo>
                    <a:pt x="1" y="587"/>
                    <a:pt x="347" y="773"/>
                    <a:pt x="800" y="773"/>
                  </a:cubicBezTo>
                  <a:cubicBezTo>
                    <a:pt x="1227" y="773"/>
                    <a:pt x="1600" y="587"/>
                    <a:pt x="1600" y="373"/>
                  </a:cubicBezTo>
                  <a:cubicBezTo>
                    <a:pt x="1600" y="187"/>
                    <a:pt x="1227" y="0"/>
                    <a:pt x="80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0"/>
            <p:cNvSpPr/>
            <p:nvPr/>
          </p:nvSpPr>
          <p:spPr>
            <a:xfrm>
              <a:off x="2001814" y="4906482"/>
              <a:ext cx="146747" cy="36433"/>
            </a:xfrm>
            <a:custGeom>
              <a:rect b="b" l="l" r="r" t="t"/>
              <a:pathLst>
                <a:path extrusionOk="0" h="827" w="3331">
                  <a:moveTo>
                    <a:pt x="1679" y="0"/>
                  </a:moveTo>
                  <a:cubicBezTo>
                    <a:pt x="746" y="0"/>
                    <a:pt x="0" y="187"/>
                    <a:pt x="0" y="400"/>
                  </a:cubicBezTo>
                  <a:cubicBezTo>
                    <a:pt x="0" y="640"/>
                    <a:pt x="746" y="826"/>
                    <a:pt x="1679" y="826"/>
                  </a:cubicBezTo>
                  <a:cubicBezTo>
                    <a:pt x="2585" y="826"/>
                    <a:pt x="3331" y="640"/>
                    <a:pt x="3331" y="400"/>
                  </a:cubicBezTo>
                  <a:cubicBezTo>
                    <a:pt x="3331" y="187"/>
                    <a:pt x="2585" y="0"/>
                    <a:pt x="167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0"/>
            <p:cNvSpPr/>
            <p:nvPr/>
          </p:nvSpPr>
          <p:spPr>
            <a:xfrm>
              <a:off x="2025296" y="5324388"/>
              <a:ext cx="68109" cy="20001"/>
            </a:xfrm>
            <a:custGeom>
              <a:rect b="b" l="l" r="r" t="t"/>
              <a:pathLst>
                <a:path extrusionOk="0" h="454" w="1546">
                  <a:moveTo>
                    <a:pt x="773" y="0"/>
                  </a:moveTo>
                  <a:cubicBezTo>
                    <a:pt x="346" y="0"/>
                    <a:pt x="0" y="107"/>
                    <a:pt x="0" y="240"/>
                  </a:cubicBezTo>
                  <a:cubicBezTo>
                    <a:pt x="0" y="373"/>
                    <a:pt x="346" y="453"/>
                    <a:pt x="773" y="453"/>
                  </a:cubicBezTo>
                  <a:cubicBezTo>
                    <a:pt x="1199" y="453"/>
                    <a:pt x="1546" y="373"/>
                    <a:pt x="1546" y="240"/>
                  </a:cubicBezTo>
                  <a:cubicBezTo>
                    <a:pt x="1546" y="107"/>
                    <a:pt x="1199" y="0"/>
                    <a:pt x="77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0"/>
            <p:cNvSpPr/>
            <p:nvPr/>
          </p:nvSpPr>
          <p:spPr>
            <a:xfrm>
              <a:off x="2144993" y="5344345"/>
              <a:ext cx="128024" cy="54011"/>
            </a:xfrm>
            <a:custGeom>
              <a:rect b="b" l="l" r="r" t="t"/>
              <a:pathLst>
                <a:path extrusionOk="0" h="1226" w="2906">
                  <a:moveTo>
                    <a:pt x="1440" y="0"/>
                  </a:moveTo>
                  <a:cubicBezTo>
                    <a:pt x="667" y="0"/>
                    <a:pt x="1" y="293"/>
                    <a:pt x="1" y="613"/>
                  </a:cubicBezTo>
                  <a:cubicBezTo>
                    <a:pt x="1" y="933"/>
                    <a:pt x="667" y="1226"/>
                    <a:pt x="1440" y="1226"/>
                  </a:cubicBezTo>
                  <a:cubicBezTo>
                    <a:pt x="2239" y="1226"/>
                    <a:pt x="2905" y="933"/>
                    <a:pt x="2905" y="613"/>
                  </a:cubicBezTo>
                  <a:cubicBezTo>
                    <a:pt x="2905" y="293"/>
                    <a:pt x="2239" y="0"/>
                    <a:pt x="144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0"/>
            <p:cNvSpPr/>
            <p:nvPr/>
          </p:nvSpPr>
          <p:spPr>
            <a:xfrm>
              <a:off x="2072214" y="5424128"/>
              <a:ext cx="45861" cy="14142"/>
            </a:xfrm>
            <a:custGeom>
              <a:rect b="b" l="l" r="r" t="t"/>
              <a:pathLst>
                <a:path extrusionOk="0" h="321" w="1041">
                  <a:moveTo>
                    <a:pt x="534" y="1"/>
                  </a:moveTo>
                  <a:cubicBezTo>
                    <a:pt x="241" y="1"/>
                    <a:pt x="1" y="81"/>
                    <a:pt x="1" y="161"/>
                  </a:cubicBezTo>
                  <a:cubicBezTo>
                    <a:pt x="1" y="241"/>
                    <a:pt x="241" y="321"/>
                    <a:pt x="534" y="321"/>
                  </a:cubicBezTo>
                  <a:cubicBezTo>
                    <a:pt x="800" y="321"/>
                    <a:pt x="1040" y="241"/>
                    <a:pt x="1040" y="161"/>
                  </a:cubicBezTo>
                  <a:cubicBezTo>
                    <a:pt x="1040" y="81"/>
                    <a:pt x="800" y="1"/>
                    <a:pt x="534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0"/>
            <p:cNvSpPr/>
            <p:nvPr/>
          </p:nvSpPr>
          <p:spPr>
            <a:xfrm>
              <a:off x="2534748" y="5474615"/>
              <a:ext cx="54055" cy="20001"/>
            </a:xfrm>
            <a:custGeom>
              <a:rect b="b" l="l" r="r" t="t"/>
              <a:pathLst>
                <a:path extrusionOk="0" h="454" w="1227">
                  <a:moveTo>
                    <a:pt x="613" y="1"/>
                  </a:moveTo>
                  <a:cubicBezTo>
                    <a:pt x="267" y="1"/>
                    <a:pt x="0" y="107"/>
                    <a:pt x="0" y="241"/>
                  </a:cubicBezTo>
                  <a:cubicBezTo>
                    <a:pt x="0" y="374"/>
                    <a:pt x="267" y="454"/>
                    <a:pt x="613" y="454"/>
                  </a:cubicBezTo>
                  <a:cubicBezTo>
                    <a:pt x="960" y="454"/>
                    <a:pt x="1226" y="374"/>
                    <a:pt x="1226" y="241"/>
                  </a:cubicBezTo>
                  <a:cubicBezTo>
                    <a:pt x="1226" y="107"/>
                    <a:pt x="960" y="1"/>
                    <a:pt x="61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0"/>
            <p:cNvSpPr/>
            <p:nvPr/>
          </p:nvSpPr>
          <p:spPr>
            <a:xfrm>
              <a:off x="1230543" y="4976882"/>
              <a:ext cx="117451" cy="21190"/>
            </a:xfrm>
            <a:custGeom>
              <a:rect b="b" l="l" r="r" t="t"/>
              <a:pathLst>
                <a:path extrusionOk="0" h="481" w="2666">
                  <a:moveTo>
                    <a:pt x="1333" y="1"/>
                  </a:moveTo>
                  <a:cubicBezTo>
                    <a:pt x="587" y="1"/>
                    <a:pt x="1" y="108"/>
                    <a:pt x="1" y="241"/>
                  </a:cubicBezTo>
                  <a:cubicBezTo>
                    <a:pt x="1" y="374"/>
                    <a:pt x="587" y="481"/>
                    <a:pt x="1333" y="481"/>
                  </a:cubicBezTo>
                  <a:cubicBezTo>
                    <a:pt x="2079" y="481"/>
                    <a:pt x="2665" y="374"/>
                    <a:pt x="2665" y="241"/>
                  </a:cubicBezTo>
                  <a:cubicBezTo>
                    <a:pt x="2665" y="108"/>
                    <a:pt x="2079" y="1"/>
                    <a:pt x="133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>
              <a:off x="1373766" y="5030893"/>
              <a:ext cx="69299" cy="34099"/>
            </a:xfrm>
            <a:custGeom>
              <a:rect b="b" l="l" r="r" t="t"/>
              <a:pathLst>
                <a:path extrusionOk="0" h="774" w="1573">
                  <a:moveTo>
                    <a:pt x="773" y="1"/>
                  </a:moveTo>
                  <a:cubicBezTo>
                    <a:pt x="347" y="1"/>
                    <a:pt x="1" y="187"/>
                    <a:pt x="1" y="400"/>
                  </a:cubicBezTo>
                  <a:cubicBezTo>
                    <a:pt x="1" y="587"/>
                    <a:pt x="347" y="773"/>
                    <a:pt x="773" y="773"/>
                  </a:cubicBezTo>
                  <a:cubicBezTo>
                    <a:pt x="1200" y="773"/>
                    <a:pt x="1573" y="587"/>
                    <a:pt x="1573" y="400"/>
                  </a:cubicBezTo>
                  <a:cubicBezTo>
                    <a:pt x="1573" y="187"/>
                    <a:pt x="1200" y="1"/>
                    <a:pt x="77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0"/>
            <p:cNvSpPr/>
            <p:nvPr/>
          </p:nvSpPr>
          <p:spPr>
            <a:xfrm>
              <a:off x="1230543" y="5283285"/>
              <a:ext cx="89255" cy="9428"/>
            </a:xfrm>
            <a:custGeom>
              <a:rect b="b" l="l" r="r" t="t"/>
              <a:pathLst>
                <a:path extrusionOk="0" h="214" w="2026">
                  <a:moveTo>
                    <a:pt x="1013" y="0"/>
                  </a:moveTo>
                  <a:cubicBezTo>
                    <a:pt x="454" y="0"/>
                    <a:pt x="1" y="54"/>
                    <a:pt x="1" y="107"/>
                  </a:cubicBezTo>
                  <a:cubicBezTo>
                    <a:pt x="1" y="187"/>
                    <a:pt x="454" y="214"/>
                    <a:pt x="1013" y="214"/>
                  </a:cubicBezTo>
                  <a:cubicBezTo>
                    <a:pt x="1573" y="214"/>
                    <a:pt x="2026" y="187"/>
                    <a:pt x="2026" y="107"/>
                  </a:cubicBezTo>
                  <a:cubicBezTo>
                    <a:pt x="2026" y="54"/>
                    <a:pt x="1573" y="0"/>
                    <a:pt x="101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0"/>
            <p:cNvSpPr/>
            <p:nvPr/>
          </p:nvSpPr>
          <p:spPr>
            <a:xfrm>
              <a:off x="1669595" y="6069798"/>
              <a:ext cx="93969" cy="41103"/>
            </a:xfrm>
            <a:custGeom>
              <a:rect b="b" l="l" r="r" t="t"/>
              <a:pathLst>
                <a:path extrusionOk="0" h="933" w="2133">
                  <a:moveTo>
                    <a:pt x="1066" y="0"/>
                  </a:moveTo>
                  <a:cubicBezTo>
                    <a:pt x="480" y="0"/>
                    <a:pt x="0" y="213"/>
                    <a:pt x="0" y="453"/>
                  </a:cubicBezTo>
                  <a:cubicBezTo>
                    <a:pt x="0" y="720"/>
                    <a:pt x="480" y="933"/>
                    <a:pt x="1066" y="933"/>
                  </a:cubicBezTo>
                  <a:cubicBezTo>
                    <a:pt x="1652" y="933"/>
                    <a:pt x="2132" y="720"/>
                    <a:pt x="2132" y="453"/>
                  </a:cubicBezTo>
                  <a:cubicBezTo>
                    <a:pt x="2132" y="213"/>
                    <a:pt x="1652" y="0"/>
                    <a:pt x="1066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0"/>
            <p:cNvSpPr/>
            <p:nvPr/>
          </p:nvSpPr>
          <p:spPr>
            <a:xfrm>
              <a:off x="5940155" y="5745774"/>
              <a:ext cx="68153" cy="20001"/>
            </a:xfrm>
            <a:custGeom>
              <a:rect b="b" l="l" r="r" t="t"/>
              <a:pathLst>
                <a:path extrusionOk="0" h="454" w="1547">
                  <a:moveTo>
                    <a:pt x="774" y="1"/>
                  </a:moveTo>
                  <a:cubicBezTo>
                    <a:pt x="347" y="1"/>
                    <a:pt x="1" y="108"/>
                    <a:pt x="1" y="214"/>
                  </a:cubicBezTo>
                  <a:cubicBezTo>
                    <a:pt x="1" y="347"/>
                    <a:pt x="347" y="454"/>
                    <a:pt x="774" y="454"/>
                  </a:cubicBezTo>
                  <a:cubicBezTo>
                    <a:pt x="1200" y="454"/>
                    <a:pt x="1546" y="347"/>
                    <a:pt x="1546" y="214"/>
                  </a:cubicBezTo>
                  <a:cubicBezTo>
                    <a:pt x="1546" y="10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0"/>
            <p:cNvSpPr/>
            <p:nvPr/>
          </p:nvSpPr>
          <p:spPr>
            <a:xfrm>
              <a:off x="5761732" y="5765731"/>
              <a:ext cx="126834" cy="52866"/>
            </a:xfrm>
            <a:custGeom>
              <a:rect b="b" l="l" r="r" t="t"/>
              <a:pathLst>
                <a:path extrusionOk="0" h="1200" w="2879">
                  <a:moveTo>
                    <a:pt x="1440" y="1"/>
                  </a:moveTo>
                  <a:cubicBezTo>
                    <a:pt x="640" y="1"/>
                    <a:pt x="1" y="267"/>
                    <a:pt x="1" y="614"/>
                  </a:cubicBezTo>
                  <a:cubicBezTo>
                    <a:pt x="1" y="934"/>
                    <a:pt x="640" y="1200"/>
                    <a:pt x="1440" y="1200"/>
                  </a:cubicBezTo>
                  <a:cubicBezTo>
                    <a:pt x="2239" y="1200"/>
                    <a:pt x="2879" y="934"/>
                    <a:pt x="2879" y="614"/>
                  </a:cubicBezTo>
                  <a:cubicBezTo>
                    <a:pt x="2879" y="267"/>
                    <a:pt x="2239" y="1"/>
                    <a:pt x="144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0"/>
            <p:cNvSpPr/>
            <p:nvPr/>
          </p:nvSpPr>
          <p:spPr>
            <a:xfrm>
              <a:off x="5915528" y="5845558"/>
              <a:ext cx="45817" cy="12952"/>
            </a:xfrm>
            <a:custGeom>
              <a:rect b="b" l="l" r="r" t="t"/>
              <a:pathLst>
                <a:path extrusionOk="0" h="294" w="1040">
                  <a:moveTo>
                    <a:pt x="507" y="1"/>
                  </a:moveTo>
                  <a:cubicBezTo>
                    <a:pt x="240" y="1"/>
                    <a:pt x="0" y="54"/>
                    <a:pt x="0" y="134"/>
                  </a:cubicBezTo>
                  <a:cubicBezTo>
                    <a:pt x="0" y="241"/>
                    <a:pt x="240" y="294"/>
                    <a:pt x="507" y="294"/>
                  </a:cubicBezTo>
                  <a:cubicBezTo>
                    <a:pt x="800" y="294"/>
                    <a:pt x="1040" y="241"/>
                    <a:pt x="1040" y="134"/>
                  </a:cubicBezTo>
                  <a:cubicBezTo>
                    <a:pt x="1040" y="54"/>
                    <a:pt x="800" y="1"/>
                    <a:pt x="507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0"/>
            <p:cNvSpPr/>
            <p:nvPr/>
          </p:nvSpPr>
          <p:spPr>
            <a:xfrm>
              <a:off x="5538726" y="5745774"/>
              <a:ext cx="55201" cy="20001"/>
            </a:xfrm>
            <a:custGeom>
              <a:rect b="b" l="l" r="r" t="t"/>
              <a:pathLst>
                <a:path extrusionOk="0" h="454" w="1253">
                  <a:moveTo>
                    <a:pt x="613" y="1"/>
                  </a:moveTo>
                  <a:cubicBezTo>
                    <a:pt x="293" y="1"/>
                    <a:pt x="0" y="108"/>
                    <a:pt x="0" y="214"/>
                  </a:cubicBezTo>
                  <a:cubicBezTo>
                    <a:pt x="0" y="347"/>
                    <a:pt x="293" y="454"/>
                    <a:pt x="613" y="454"/>
                  </a:cubicBezTo>
                  <a:cubicBezTo>
                    <a:pt x="959" y="454"/>
                    <a:pt x="1252" y="347"/>
                    <a:pt x="1252" y="214"/>
                  </a:cubicBezTo>
                  <a:cubicBezTo>
                    <a:pt x="1252" y="108"/>
                    <a:pt x="959" y="1"/>
                    <a:pt x="61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0"/>
            <p:cNvSpPr/>
            <p:nvPr/>
          </p:nvSpPr>
          <p:spPr>
            <a:xfrm>
              <a:off x="7145764" y="5292668"/>
              <a:ext cx="111547" cy="34099"/>
            </a:xfrm>
            <a:custGeom>
              <a:rect b="b" l="l" r="r" t="t"/>
              <a:pathLst>
                <a:path extrusionOk="0" h="774" w="2532">
                  <a:moveTo>
                    <a:pt x="1253" y="1"/>
                  </a:moveTo>
                  <a:cubicBezTo>
                    <a:pt x="560" y="1"/>
                    <a:pt x="0" y="187"/>
                    <a:pt x="0" y="400"/>
                  </a:cubicBezTo>
                  <a:cubicBezTo>
                    <a:pt x="0" y="614"/>
                    <a:pt x="560" y="773"/>
                    <a:pt x="1253" y="773"/>
                  </a:cubicBezTo>
                  <a:cubicBezTo>
                    <a:pt x="1972" y="773"/>
                    <a:pt x="2532" y="614"/>
                    <a:pt x="2532" y="400"/>
                  </a:cubicBezTo>
                  <a:cubicBezTo>
                    <a:pt x="2532" y="187"/>
                    <a:pt x="1972" y="1"/>
                    <a:pt x="125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0"/>
            <p:cNvSpPr/>
            <p:nvPr/>
          </p:nvSpPr>
          <p:spPr>
            <a:xfrm>
              <a:off x="7386393" y="5371306"/>
              <a:ext cx="59915" cy="10617"/>
            </a:xfrm>
            <a:custGeom>
              <a:rect b="b" l="l" r="r" t="t"/>
              <a:pathLst>
                <a:path extrusionOk="0" h="241" w="1360">
                  <a:moveTo>
                    <a:pt x="693" y="1"/>
                  </a:moveTo>
                  <a:cubicBezTo>
                    <a:pt x="294" y="1"/>
                    <a:pt x="1" y="54"/>
                    <a:pt x="1" y="108"/>
                  </a:cubicBezTo>
                  <a:cubicBezTo>
                    <a:pt x="1" y="187"/>
                    <a:pt x="294" y="241"/>
                    <a:pt x="693" y="241"/>
                  </a:cubicBezTo>
                  <a:cubicBezTo>
                    <a:pt x="1066" y="241"/>
                    <a:pt x="1360" y="187"/>
                    <a:pt x="1360" y="108"/>
                  </a:cubicBezTo>
                  <a:cubicBezTo>
                    <a:pt x="1360" y="54"/>
                    <a:pt x="1066" y="1"/>
                    <a:pt x="69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0"/>
            <p:cNvSpPr/>
            <p:nvPr/>
          </p:nvSpPr>
          <p:spPr>
            <a:xfrm>
              <a:off x="5056235" y="4927584"/>
              <a:ext cx="68153" cy="20001"/>
            </a:xfrm>
            <a:custGeom>
              <a:rect b="b" l="l" r="r" t="t"/>
              <a:pathLst>
                <a:path extrusionOk="0" h="454" w="1547">
                  <a:moveTo>
                    <a:pt x="773" y="1"/>
                  </a:moveTo>
                  <a:cubicBezTo>
                    <a:pt x="347" y="1"/>
                    <a:pt x="1" y="107"/>
                    <a:pt x="1" y="241"/>
                  </a:cubicBezTo>
                  <a:cubicBezTo>
                    <a:pt x="1" y="374"/>
                    <a:pt x="347" y="454"/>
                    <a:pt x="773" y="454"/>
                  </a:cubicBezTo>
                  <a:cubicBezTo>
                    <a:pt x="1200" y="454"/>
                    <a:pt x="1546" y="374"/>
                    <a:pt x="1546" y="241"/>
                  </a:cubicBezTo>
                  <a:cubicBezTo>
                    <a:pt x="1546" y="107"/>
                    <a:pt x="1200" y="1"/>
                    <a:pt x="77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0"/>
            <p:cNvSpPr/>
            <p:nvPr/>
          </p:nvSpPr>
          <p:spPr>
            <a:xfrm>
              <a:off x="4877813" y="4947541"/>
              <a:ext cx="126834" cy="54055"/>
            </a:xfrm>
            <a:custGeom>
              <a:rect b="b" l="l" r="r" t="t"/>
              <a:pathLst>
                <a:path extrusionOk="0" h="1227" w="2879">
                  <a:moveTo>
                    <a:pt x="1439" y="1"/>
                  </a:moveTo>
                  <a:cubicBezTo>
                    <a:pt x="640" y="1"/>
                    <a:pt x="0" y="294"/>
                    <a:pt x="0" y="614"/>
                  </a:cubicBezTo>
                  <a:cubicBezTo>
                    <a:pt x="0" y="933"/>
                    <a:pt x="640" y="1227"/>
                    <a:pt x="1439" y="1227"/>
                  </a:cubicBezTo>
                  <a:cubicBezTo>
                    <a:pt x="2239" y="1227"/>
                    <a:pt x="2878" y="933"/>
                    <a:pt x="2878" y="614"/>
                  </a:cubicBezTo>
                  <a:cubicBezTo>
                    <a:pt x="2878" y="294"/>
                    <a:pt x="2239" y="1"/>
                    <a:pt x="1439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0"/>
            <p:cNvSpPr/>
            <p:nvPr/>
          </p:nvSpPr>
          <p:spPr>
            <a:xfrm>
              <a:off x="5031609" y="5027369"/>
              <a:ext cx="45817" cy="14142"/>
            </a:xfrm>
            <a:custGeom>
              <a:rect b="b" l="l" r="r" t="t"/>
              <a:pathLst>
                <a:path extrusionOk="0" h="321" w="1040">
                  <a:moveTo>
                    <a:pt x="506" y="1"/>
                  </a:moveTo>
                  <a:cubicBezTo>
                    <a:pt x="240" y="1"/>
                    <a:pt x="0" y="81"/>
                    <a:pt x="0" y="161"/>
                  </a:cubicBezTo>
                  <a:cubicBezTo>
                    <a:pt x="0" y="241"/>
                    <a:pt x="240" y="320"/>
                    <a:pt x="506" y="320"/>
                  </a:cubicBezTo>
                  <a:cubicBezTo>
                    <a:pt x="799" y="320"/>
                    <a:pt x="1039" y="241"/>
                    <a:pt x="1039" y="161"/>
                  </a:cubicBezTo>
                  <a:cubicBezTo>
                    <a:pt x="1039" y="81"/>
                    <a:pt x="799" y="1"/>
                    <a:pt x="506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0"/>
            <p:cNvSpPr/>
            <p:nvPr/>
          </p:nvSpPr>
          <p:spPr>
            <a:xfrm>
              <a:off x="7784341" y="4634134"/>
              <a:ext cx="111547" cy="34099"/>
            </a:xfrm>
            <a:custGeom>
              <a:rect b="b" l="l" r="r" t="t"/>
              <a:pathLst>
                <a:path extrusionOk="0" h="774" w="2532">
                  <a:moveTo>
                    <a:pt x="1253" y="0"/>
                  </a:moveTo>
                  <a:cubicBezTo>
                    <a:pt x="560" y="0"/>
                    <a:pt x="1" y="160"/>
                    <a:pt x="1" y="373"/>
                  </a:cubicBezTo>
                  <a:cubicBezTo>
                    <a:pt x="1" y="587"/>
                    <a:pt x="560" y="773"/>
                    <a:pt x="1253" y="773"/>
                  </a:cubicBezTo>
                  <a:cubicBezTo>
                    <a:pt x="1972" y="773"/>
                    <a:pt x="2532" y="587"/>
                    <a:pt x="2532" y="373"/>
                  </a:cubicBezTo>
                  <a:cubicBezTo>
                    <a:pt x="2532" y="160"/>
                    <a:pt x="1972" y="0"/>
                    <a:pt x="125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0"/>
            <p:cNvSpPr/>
            <p:nvPr/>
          </p:nvSpPr>
          <p:spPr>
            <a:xfrm>
              <a:off x="8024970" y="4712772"/>
              <a:ext cx="59915" cy="9428"/>
            </a:xfrm>
            <a:custGeom>
              <a:rect b="b" l="l" r="r" t="t"/>
              <a:pathLst>
                <a:path extrusionOk="0" h="214" w="1360">
                  <a:moveTo>
                    <a:pt x="667" y="1"/>
                  </a:moveTo>
                  <a:cubicBezTo>
                    <a:pt x="294" y="1"/>
                    <a:pt x="1" y="54"/>
                    <a:pt x="1" y="107"/>
                  </a:cubicBezTo>
                  <a:cubicBezTo>
                    <a:pt x="1" y="161"/>
                    <a:pt x="294" y="214"/>
                    <a:pt x="667" y="214"/>
                  </a:cubicBezTo>
                  <a:cubicBezTo>
                    <a:pt x="1067" y="214"/>
                    <a:pt x="1360" y="161"/>
                    <a:pt x="1360" y="107"/>
                  </a:cubicBezTo>
                  <a:cubicBezTo>
                    <a:pt x="1360" y="54"/>
                    <a:pt x="1067" y="1"/>
                    <a:pt x="667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0"/>
            <p:cNvSpPr/>
            <p:nvPr/>
          </p:nvSpPr>
          <p:spPr>
            <a:xfrm>
              <a:off x="120049" y="5062613"/>
              <a:ext cx="8514246" cy="413236"/>
            </a:xfrm>
            <a:custGeom>
              <a:rect b="b" l="l" r="r" t="t"/>
              <a:pathLst>
                <a:path extrusionOk="0" h="9380" w="193264">
                  <a:moveTo>
                    <a:pt x="96645" y="0"/>
                  </a:moveTo>
                  <a:cubicBezTo>
                    <a:pt x="43274" y="0"/>
                    <a:pt x="1" y="2078"/>
                    <a:pt x="1" y="4690"/>
                  </a:cubicBezTo>
                  <a:cubicBezTo>
                    <a:pt x="1" y="7274"/>
                    <a:pt x="43274" y="9379"/>
                    <a:pt x="96645" y="9379"/>
                  </a:cubicBezTo>
                  <a:cubicBezTo>
                    <a:pt x="150017" y="9379"/>
                    <a:pt x="193263" y="7274"/>
                    <a:pt x="193263" y="4690"/>
                  </a:cubicBezTo>
                  <a:cubicBezTo>
                    <a:pt x="193263" y="2078"/>
                    <a:pt x="150017" y="0"/>
                    <a:pt x="96645" y="0"/>
                  </a:cubicBezTo>
                  <a:close/>
                </a:path>
              </a:pathLst>
            </a:custGeom>
            <a:solidFill>
              <a:srgbClr val="3B3B3B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0"/>
            <p:cNvSpPr/>
            <p:nvPr/>
          </p:nvSpPr>
          <p:spPr>
            <a:xfrm>
              <a:off x="824400" y="4387602"/>
              <a:ext cx="7336788" cy="44"/>
            </a:xfrm>
            <a:custGeom>
              <a:rect b="b" l="l" r="r" t="t"/>
              <a:pathLst>
                <a:path extrusionOk="0" h="1" w="166537">
                  <a:moveTo>
                    <a:pt x="0" y="1"/>
                  </a:moveTo>
                  <a:lnTo>
                    <a:pt x="166537" y="1"/>
                  </a:lnTo>
                </a:path>
              </a:pathLst>
            </a:custGeom>
            <a:solidFill>
              <a:srgbClr val="D2D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0"/>
            <p:cNvSpPr/>
            <p:nvPr/>
          </p:nvSpPr>
          <p:spPr>
            <a:xfrm>
              <a:off x="824400" y="3173843"/>
              <a:ext cx="7336788" cy="1580077"/>
            </a:xfrm>
            <a:custGeom>
              <a:rect b="b" l="l" r="r" t="t"/>
              <a:pathLst>
                <a:path extrusionOk="0" h="35866" w="166537">
                  <a:moveTo>
                    <a:pt x="0" y="0"/>
                  </a:moveTo>
                  <a:lnTo>
                    <a:pt x="0" y="35865"/>
                  </a:lnTo>
                  <a:lnTo>
                    <a:pt x="166537" y="35865"/>
                  </a:lnTo>
                  <a:lnTo>
                    <a:pt x="166537" y="0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0"/>
            <p:cNvSpPr/>
            <p:nvPr/>
          </p:nvSpPr>
          <p:spPr>
            <a:xfrm>
              <a:off x="-638633" y="3683295"/>
              <a:ext cx="1632943" cy="1632899"/>
            </a:xfrm>
            <a:custGeom>
              <a:rect b="b" l="l" r="r" t="t"/>
              <a:pathLst>
                <a:path extrusionOk="0" h="37065" w="37066">
                  <a:moveTo>
                    <a:pt x="18546" y="0"/>
                  </a:moveTo>
                  <a:cubicBezTo>
                    <a:pt x="8314" y="0"/>
                    <a:pt x="1" y="8287"/>
                    <a:pt x="1" y="18519"/>
                  </a:cubicBezTo>
                  <a:cubicBezTo>
                    <a:pt x="1" y="28751"/>
                    <a:pt x="8314" y="37065"/>
                    <a:pt x="18546" y="37065"/>
                  </a:cubicBezTo>
                  <a:cubicBezTo>
                    <a:pt x="28778" y="37065"/>
                    <a:pt x="37065" y="28751"/>
                    <a:pt x="37065" y="18519"/>
                  </a:cubicBezTo>
                  <a:cubicBezTo>
                    <a:pt x="37065" y="8287"/>
                    <a:pt x="28778" y="0"/>
                    <a:pt x="18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0"/>
            <p:cNvSpPr/>
            <p:nvPr/>
          </p:nvSpPr>
          <p:spPr>
            <a:xfrm>
              <a:off x="-306414" y="4015514"/>
              <a:ext cx="968505" cy="967316"/>
            </a:xfrm>
            <a:custGeom>
              <a:rect b="b" l="l" r="r" t="t"/>
              <a:pathLst>
                <a:path extrusionOk="0" h="21957" w="21984">
                  <a:moveTo>
                    <a:pt x="11005" y="0"/>
                  </a:moveTo>
                  <a:cubicBezTo>
                    <a:pt x="4930" y="0"/>
                    <a:pt x="1" y="4903"/>
                    <a:pt x="1" y="10978"/>
                  </a:cubicBezTo>
                  <a:cubicBezTo>
                    <a:pt x="1" y="17053"/>
                    <a:pt x="4930" y="21956"/>
                    <a:pt x="11005" y="21956"/>
                  </a:cubicBezTo>
                  <a:cubicBezTo>
                    <a:pt x="17081" y="21956"/>
                    <a:pt x="21983" y="17053"/>
                    <a:pt x="21983" y="10978"/>
                  </a:cubicBezTo>
                  <a:cubicBezTo>
                    <a:pt x="21983" y="4903"/>
                    <a:pt x="17081" y="0"/>
                    <a:pt x="1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0"/>
            <p:cNvSpPr/>
            <p:nvPr/>
          </p:nvSpPr>
          <p:spPr>
            <a:xfrm>
              <a:off x="-129137" y="4191558"/>
              <a:ext cx="615140" cy="615184"/>
            </a:xfrm>
            <a:custGeom>
              <a:rect b="b" l="l" r="r" t="t"/>
              <a:pathLst>
                <a:path extrusionOk="0" h="13964" w="13963">
                  <a:moveTo>
                    <a:pt x="6981" y="1"/>
                  </a:moveTo>
                  <a:cubicBezTo>
                    <a:pt x="3118" y="1"/>
                    <a:pt x="0" y="3118"/>
                    <a:pt x="0" y="6982"/>
                  </a:cubicBezTo>
                  <a:cubicBezTo>
                    <a:pt x="0" y="10846"/>
                    <a:pt x="3118" y="13963"/>
                    <a:pt x="6981" y="13963"/>
                  </a:cubicBezTo>
                  <a:cubicBezTo>
                    <a:pt x="10845" y="13963"/>
                    <a:pt x="13963" y="10846"/>
                    <a:pt x="13963" y="6982"/>
                  </a:cubicBezTo>
                  <a:cubicBezTo>
                    <a:pt x="13963" y="3118"/>
                    <a:pt x="10845" y="1"/>
                    <a:pt x="6981" y="1"/>
                  </a:cubicBezTo>
                  <a:close/>
                </a:path>
              </a:pathLst>
            </a:custGeom>
            <a:solidFill>
              <a:srgbClr val="3B3B3B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0"/>
            <p:cNvSpPr/>
            <p:nvPr/>
          </p:nvSpPr>
          <p:spPr>
            <a:xfrm>
              <a:off x="8057992" y="3646906"/>
              <a:ext cx="1669332" cy="1669288"/>
            </a:xfrm>
            <a:custGeom>
              <a:rect b="b" l="l" r="r" t="t"/>
              <a:pathLst>
                <a:path extrusionOk="0" h="37891" w="37892">
                  <a:moveTo>
                    <a:pt x="18946" y="0"/>
                  </a:moveTo>
                  <a:cubicBezTo>
                    <a:pt x="8474" y="0"/>
                    <a:pt x="1" y="8474"/>
                    <a:pt x="1" y="18945"/>
                  </a:cubicBezTo>
                  <a:cubicBezTo>
                    <a:pt x="1" y="29391"/>
                    <a:pt x="8474" y="37891"/>
                    <a:pt x="18946" y="37891"/>
                  </a:cubicBezTo>
                  <a:cubicBezTo>
                    <a:pt x="29418" y="37891"/>
                    <a:pt x="37891" y="29391"/>
                    <a:pt x="37891" y="18945"/>
                  </a:cubicBezTo>
                  <a:cubicBezTo>
                    <a:pt x="37891" y="8474"/>
                    <a:pt x="29418" y="0"/>
                    <a:pt x="18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0"/>
            <p:cNvSpPr/>
            <p:nvPr/>
          </p:nvSpPr>
          <p:spPr>
            <a:xfrm>
              <a:off x="8397259" y="3986129"/>
              <a:ext cx="990797" cy="989652"/>
            </a:xfrm>
            <a:custGeom>
              <a:rect b="b" l="l" r="r" t="t"/>
              <a:pathLst>
                <a:path extrusionOk="0" h="22464" w="22490">
                  <a:moveTo>
                    <a:pt x="11245" y="1"/>
                  </a:moveTo>
                  <a:cubicBezTo>
                    <a:pt x="5037" y="1"/>
                    <a:pt x="1" y="5037"/>
                    <a:pt x="1" y="11245"/>
                  </a:cubicBezTo>
                  <a:cubicBezTo>
                    <a:pt x="1" y="17427"/>
                    <a:pt x="5037" y="22463"/>
                    <a:pt x="11245" y="22463"/>
                  </a:cubicBezTo>
                  <a:cubicBezTo>
                    <a:pt x="17454" y="22463"/>
                    <a:pt x="22490" y="17427"/>
                    <a:pt x="22490" y="11245"/>
                  </a:cubicBezTo>
                  <a:cubicBezTo>
                    <a:pt x="22490" y="5037"/>
                    <a:pt x="17454" y="1"/>
                    <a:pt x="11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0"/>
            <p:cNvSpPr/>
            <p:nvPr/>
          </p:nvSpPr>
          <p:spPr>
            <a:xfrm>
              <a:off x="8578061" y="4165741"/>
              <a:ext cx="629238" cy="630427"/>
            </a:xfrm>
            <a:custGeom>
              <a:rect b="b" l="l" r="r" t="t"/>
              <a:pathLst>
                <a:path extrusionOk="0" h="14310" w="14283">
                  <a:moveTo>
                    <a:pt x="7141" y="1"/>
                  </a:moveTo>
                  <a:cubicBezTo>
                    <a:pt x="3198" y="1"/>
                    <a:pt x="0" y="3198"/>
                    <a:pt x="0" y="7168"/>
                  </a:cubicBezTo>
                  <a:cubicBezTo>
                    <a:pt x="0" y="11112"/>
                    <a:pt x="3198" y="14309"/>
                    <a:pt x="7141" y="14309"/>
                  </a:cubicBezTo>
                  <a:cubicBezTo>
                    <a:pt x="11085" y="14309"/>
                    <a:pt x="14282" y="11112"/>
                    <a:pt x="14282" y="7168"/>
                  </a:cubicBezTo>
                  <a:cubicBezTo>
                    <a:pt x="14282" y="3198"/>
                    <a:pt x="11085" y="1"/>
                    <a:pt x="7141" y="1"/>
                  </a:cubicBezTo>
                  <a:close/>
                </a:path>
              </a:pathLst>
            </a:custGeom>
            <a:solidFill>
              <a:srgbClr val="3B3B3B">
                <a:alpha val="6078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0"/>
            <p:cNvSpPr/>
            <p:nvPr/>
          </p:nvSpPr>
          <p:spPr>
            <a:xfrm>
              <a:off x="200" y="-1041600"/>
              <a:ext cx="9143947" cy="5928173"/>
            </a:xfrm>
            <a:custGeom>
              <a:rect b="b" l="l" r="r" t="t"/>
              <a:pathLst>
                <a:path extrusionOk="0" h="134563" w="166564">
                  <a:moveTo>
                    <a:pt x="166537" y="1"/>
                  </a:moveTo>
                  <a:lnTo>
                    <a:pt x="0" y="1"/>
                  </a:lnTo>
                  <a:lnTo>
                    <a:pt x="0" y="106931"/>
                  </a:lnTo>
                  <a:cubicBezTo>
                    <a:pt x="5836" y="106744"/>
                    <a:pt x="9699" y="108529"/>
                    <a:pt x="13004" y="112446"/>
                  </a:cubicBezTo>
                  <a:cubicBezTo>
                    <a:pt x="16494" y="116576"/>
                    <a:pt x="17986" y="123451"/>
                    <a:pt x="17826" y="128887"/>
                  </a:cubicBezTo>
                  <a:cubicBezTo>
                    <a:pt x="17720" y="132750"/>
                    <a:pt x="18652" y="134242"/>
                    <a:pt x="20837" y="134429"/>
                  </a:cubicBezTo>
                  <a:cubicBezTo>
                    <a:pt x="22090" y="134536"/>
                    <a:pt x="64403" y="134562"/>
                    <a:pt x="75035" y="134562"/>
                  </a:cubicBezTo>
                  <a:lnTo>
                    <a:pt x="135601" y="134562"/>
                  </a:lnTo>
                  <a:cubicBezTo>
                    <a:pt x="138479" y="134562"/>
                    <a:pt x="144234" y="134562"/>
                    <a:pt x="145753" y="134429"/>
                  </a:cubicBezTo>
                  <a:cubicBezTo>
                    <a:pt x="147911" y="134242"/>
                    <a:pt x="148844" y="132777"/>
                    <a:pt x="148737" y="128887"/>
                  </a:cubicBezTo>
                  <a:cubicBezTo>
                    <a:pt x="148578" y="123451"/>
                    <a:pt x="150070" y="116576"/>
                    <a:pt x="153560" y="112446"/>
                  </a:cubicBezTo>
                  <a:cubicBezTo>
                    <a:pt x="156891" y="108529"/>
                    <a:pt x="160728" y="106771"/>
                    <a:pt x="166564" y="10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0"/>
            <p:cNvSpPr/>
            <p:nvPr/>
          </p:nvSpPr>
          <p:spPr>
            <a:xfrm>
              <a:off x="3679296" y="986865"/>
              <a:ext cx="132694" cy="93969"/>
            </a:xfrm>
            <a:custGeom>
              <a:rect b="b" l="l" r="r" t="t"/>
              <a:pathLst>
                <a:path extrusionOk="0" h="2133" w="3012">
                  <a:moveTo>
                    <a:pt x="3011" y="1"/>
                  </a:moveTo>
                  <a:lnTo>
                    <a:pt x="3011" y="1"/>
                  </a:lnTo>
                  <a:cubicBezTo>
                    <a:pt x="2825" y="54"/>
                    <a:pt x="2638" y="107"/>
                    <a:pt x="2451" y="187"/>
                  </a:cubicBezTo>
                  <a:lnTo>
                    <a:pt x="2185" y="294"/>
                  </a:lnTo>
                  <a:cubicBezTo>
                    <a:pt x="2105" y="347"/>
                    <a:pt x="1999" y="401"/>
                    <a:pt x="1919" y="454"/>
                  </a:cubicBezTo>
                  <a:cubicBezTo>
                    <a:pt x="1732" y="560"/>
                    <a:pt x="1519" y="694"/>
                    <a:pt x="1332" y="827"/>
                  </a:cubicBezTo>
                  <a:cubicBezTo>
                    <a:pt x="986" y="1067"/>
                    <a:pt x="666" y="1360"/>
                    <a:pt x="400" y="1680"/>
                  </a:cubicBezTo>
                  <a:cubicBezTo>
                    <a:pt x="240" y="1839"/>
                    <a:pt x="133" y="1973"/>
                    <a:pt x="0" y="2133"/>
                  </a:cubicBezTo>
                  <a:cubicBezTo>
                    <a:pt x="187" y="2026"/>
                    <a:pt x="346" y="1919"/>
                    <a:pt x="506" y="1813"/>
                  </a:cubicBezTo>
                  <a:lnTo>
                    <a:pt x="986" y="1466"/>
                  </a:lnTo>
                  <a:cubicBezTo>
                    <a:pt x="1172" y="1333"/>
                    <a:pt x="1332" y="1200"/>
                    <a:pt x="1519" y="1067"/>
                  </a:cubicBezTo>
                  <a:cubicBezTo>
                    <a:pt x="1705" y="933"/>
                    <a:pt x="1892" y="800"/>
                    <a:pt x="2078" y="667"/>
                  </a:cubicBezTo>
                  <a:cubicBezTo>
                    <a:pt x="2158" y="614"/>
                    <a:pt x="2238" y="534"/>
                    <a:pt x="2318" y="481"/>
                  </a:cubicBezTo>
                  <a:cubicBezTo>
                    <a:pt x="2398" y="454"/>
                    <a:pt x="2478" y="401"/>
                    <a:pt x="2558" y="347"/>
                  </a:cubicBezTo>
                  <a:cubicBezTo>
                    <a:pt x="2718" y="241"/>
                    <a:pt x="2878" y="134"/>
                    <a:pt x="3011" y="1"/>
                  </a:cubicBezTo>
                  <a:close/>
                </a:path>
              </a:pathLst>
            </a:custGeom>
            <a:solidFill>
              <a:srgbClr val="8F5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0"/>
            <p:cNvSpPr/>
            <p:nvPr/>
          </p:nvSpPr>
          <p:spPr>
            <a:xfrm>
              <a:off x="3769653" y="1009201"/>
              <a:ext cx="93969" cy="170229"/>
            </a:xfrm>
            <a:custGeom>
              <a:rect b="b" l="l" r="r" t="t"/>
              <a:pathLst>
                <a:path extrusionOk="0" h="3864" w="2133">
                  <a:moveTo>
                    <a:pt x="2132" y="0"/>
                  </a:moveTo>
                  <a:lnTo>
                    <a:pt x="2132" y="0"/>
                  </a:lnTo>
                  <a:cubicBezTo>
                    <a:pt x="2053" y="80"/>
                    <a:pt x="1999" y="187"/>
                    <a:pt x="1946" y="267"/>
                  </a:cubicBezTo>
                  <a:cubicBezTo>
                    <a:pt x="1893" y="347"/>
                    <a:pt x="1813" y="453"/>
                    <a:pt x="1786" y="533"/>
                  </a:cubicBezTo>
                  <a:cubicBezTo>
                    <a:pt x="1733" y="640"/>
                    <a:pt x="1706" y="746"/>
                    <a:pt x="1653" y="826"/>
                  </a:cubicBezTo>
                  <a:cubicBezTo>
                    <a:pt x="1626" y="879"/>
                    <a:pt x="1626" y="933"/>
                    <a:pt x="1626" y="1013"/>
                  </a:cubicBezTo>
                  <a:lnTo>
                    <a:pt x="1612" y="1056"/>
                  </a:lnTo>
                  <a:lnTo>
                    <a:pt x="1612" y="1056"/>
                  </a:lnTo>
                  <a:lnTo>
                    <a:pt x="1466" y="1093"/>
                  </a:lnTo>
                  <a:lnTo>
                    <a:pt x="1253" y="1119"/>
                  </a:lnTo>
                  <a:cubicBezTo>
                    <a:pt x="1147" y="1146"/>
                    <a:pt x="1067" y="1173"/>
                    <a:pt x="987" y="1199"/>
                  </a:cubicBezTo>
                  <a:cubicBezTo>
                    <a:pt x="907" y="1226"/>
                    <a:pt x="853" y="1253"/>
                    <a:pt x="774" y="1279"/>
                  </a:cubicBezTo>
                  <a:lnTo>
                    <a:pt x="720" y="1279"/>
                  </a:lnTo>
                  <a:lnTo>
                    <a:pt x="667" y="1332"/>
                  </a:lnTo>
                  <a:lnTo>
                    <a:pt x="587" y="1412"/>
                  </a:lnTo>
                  <a:cubicBezTo>
                    <a:pt x="534" y="1466"/>
                    <a:pt x="480" y="1546"/>
                    <a:pt x="427" y="1599"/>
                  </a:cubicBezTo>
                  <a:lnTo>
                    <a:pt x="294" y="1812"/>
                  </a:lnTo>
                  <a:lnTo>
                    <a:pt x="214" y="2025"/>
                  </a:lnTo>
                  <a:cubicBezTo>
                    <a:pt x="134" y="2185"/>
                    <a:pt x="81" y="2318"/>
                    <a:pt x="54" y="2478"/>
                  </a:cubicBezTo>
                  <a:cubicBezTo>
                    <a:pt x="54" y="2558"/>
                    <a:pt x="27" y="2638"/>
                    <a:pt x="27" y="2718"/>
                  </a:cubicBezTo>
                  <a:cubicBezTo>
                    <a:pt x="1" y="2798"/>
                    <a:pt x="1" y="2878"/>
                    <a:pt x="1" y="2958"/>
                  </a:cubicBezTo>
                  <a:lnTo>
                    <a:pt x="1" y="3171"/>
                  </a:lnTo>
                  <a:cubicBezTo>
                    <a:pt x="1" y="3251"/>
                    <a:pt x="1" y="3331"/>
                    <a:pt x="1" y="3411"/>
                  </a:cubicBezTo>
                  <a:cubicBezTo>
                    <a:pt x="1" y="3571"/>
                    <a:pt x="27" y="3704"/>
                    <a:pt x="81" y="3864"/>
                  </a:cubicBezTo>
                  <a:lnTo>
                    <a:pt x="81" y="3624"/>
                  </a:lnTo>
                  <a:cubicBezTo>
                    <a:pt x="81" y="3544"/>
                    <a:pt x="81" y="3464"/>
                    <a:pt x="107" y="3411"/>
                  </a:cubicBezTo>
                  <a:cubicBezTo>
                    <a:pt x="134" y="3278"/>
                    <a:pt x="161" y="3144"/>
                    <a:pt x="214" y="3011"/>
                  </a:cubicBezTo>
                  <a:cubicBezTo>
                    <a:pt x="241" y="2878"/>
                    <a:pt x="294" y="2718"/>
                    <a:pt x="321" y="2585"/>
                  </a:cubicBezTo>
                  <a:cubicBezTo>
                    <a:pt x="374" y="2452"/>
                    <a:pt x="427" y="2318"/>
                    <a:pt x="507" y="2185"/>
                  </a:cubicBezTo>
                  <a:lnTo>
                    <a:pt x="587" y="1999"/>
                  </a:lnTo>
                  <a:lnTo>
                    <a:pt x="694" y="1839"/>
                  </a:lnTo>
                  <a:lnTo>
                    <a:pt x="774" y="1759"/>
                  </a:lnTo>
                  <a:lnTo>
                    <a:pt x="827" y="1679"/>
                  </a:lnTo>
                  <a:lnTo>
                    <a:pt x="907" y="1599"/>
                  </a:lnTo>
                  <a:lnTo>
                    <a:pt x="933" y="1572"/>
                  </a:lnTo>
                  <a:cubicBezTo>
                    <a:pt x="987" y="1546"/>
                    <a:pt x="1067" y="1492"/>
                    <a:pt x="1147" y="1466"/>
                  </a:cubicBezTo>
                  <a:cubicBezTo>
                    <a:pt x="1200" y="1466"/>
                    <a:pt x="1253" y="1439"/>
                    <a:pt x="1306" y="1439"/>
                  </a:cubicBezTo>
                  <a:cubicBezTo>
                    <a:pt x="1466" y="1386"/>
                    <a:pt x="1626" y="1359"/>
                    <a:pt x="1759" y="1306"/>
                  </a:cubicBezTo>
                  <a:lnTo>
                    <a:pt x="1839" y="1279"/>
                  </a:lnTo>
                  <a:lnTo>
                    <a:pt x="1839" y="1173"/>
                  </a:lnTo>
                  <a:cubicBezTo>
                    <a:pt x="1866" y="1093"/>
                    <a:pt x="1839" y="986"/>
                    <a:pt x="1866" y="879"/>
                  </a:cubicBezTo>
                  <a:cubicBezTo>
                    <a:pt x="1893" y="800"/>
                    <a:pt x="1919" y="693"/>
                    <a:pt x="1946" y="586"/>
                  </a:cubicBezTo>
                  <a:cubicBezTo>
                    <a:pt x="1999" y="400"/>
                    <a:pt x="2053" y="213"/>
                    <a:pt x="2132" y="0"/>
                  </a:cubicBezTo>
                  <a:close/>
                </a:path>
              </a:pathLst>
            </a:custGeom>
            <a:solidFill>
              <a:srgbClr val="8F5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0"/>
            <p:cNvSpPr/>
            <p:nvPr/>
          </p:nvSpPr>
          <p:spPr>
            <a:xfrm>
              <a:off x="824400" y="-476951"/>
              <a:ext cx="7336788" cy="72823"/>
            </a:xfrm>
            <a:custGeom>
              <a:rect b="b" l="l" r="r" t="t"/>
              <a:pathLst>
                <a:path extrusionOk="0" h="1653" w="166537">
                  <a:moveTo>
                    <a:pt x="0" y="1"/>
                  </a:moveTo>
                  <a:lnTo>
                    <a:pt x="0" y="1653"/>
                  </a:lnTo>
                  <a:lnTo>
                    <a:pt x="166537" y="1653"/>
                  </a:lnTo>
                  <a:lnTo>
                    <a:pt x="166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0"/>
            <p:cNvSpPr/>
            <p:nvPr/>
          </p:nvSpPr>
          <p:spPr>
            <a:xfrm>
              <a:off x="824400" y="-695287"/>
              <a:ext cx="7336788" cy="82207"/>
            </a:xfrm>
            <a:custGeom>
              <a:rect b="b" l="l" r="r" t="t"/>
              <a:pathLst>
                <a:path extrusionOk="0" h="1866" w="166537">
                  <a:moveTo>
                    <a:pt x="0" y="0"/>
                  </a:moveTo>
                  <a:lnTo>
                    <a:pt x="0" y="1866"/>
                  </a:lnTo>
                  <a:lnTo>
                    <a:pt x="166537" y="1866"/>
                  </a:lnTo>
                  <a:lnTo>
                    <a:pt x="166537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0"/>
            <p:cNvSpPr/>
            <p:nvPr/>
          </p:nvSpPr>
          <p:spPr>
            <a:xfrm>
              <a:off x="303175" y="3519550"/>
              <a:ext cx="8514347" cy="1024235"/>
            </a:xfrm>
            <a:custGeom>
              <a:rect b="b" l="l" r="r" t="t"/>
              <a:pathLst>
                <a:path extrusionOk="0" h="23249" w="170988">
                  <a:moveTo>
                    <a:pt x="3628" y="0"/>
                  </a:moveTo>
                  <a:cubicBezTo>
                    <a:pt x="3225" y="0"/>
                    <a:pt x="2825" y="14"/>
                    <a:pt x="2426" y="40"/>
                  </a:cubicBezTo>
                  <a:cubicBezTo>
                    <a:pt x="1600" y="67"/>
                    <a:pt x="800" y="173"/>
                    <a:pt x="1" y="307"/>
                  </a:cubicBezTo>
                  <a:cubicBezTo>
                    <a:pt x="663" y="218"/>
                    <a:pt x="1344" y="167"/>
                    <a:pt x="2012" y="167"/>
                  </a:cubicBezTo>
                  <a:cubicBezTo>
                    <a:pt x="2150" y="167"/>
                    <a:pt x="2288" y="169"/>
                    <a:pt x="2426" y="173"/>
                  </a:cubicBezTo>
                  <a:cubicBezTo>
                    <a:pt x="2572" y="168"/>
                    <a:pt x="2719" y="166"/>
                    <a:pt x="2866" y="166"/>
                  </a:cubicBezTo>
                  <a:cubicBezTo>
                    <a:pt x="3518" y="166"/>
                    <a:pt x="4171" y="210"/>
                    <a:pt x="4824" y="253"/>
                  </a:cubicBezTo>
                  <a:cubicBezTo>
                    <a:pt x="5623" y="307"/>
                    <a:pt x="6422" y="413"/>
                    <a:pt x="7222" y="546"/>
                  </a:cubicBezTo>
                  <a:cubicBezTo>
                    <a:pt x="7622" y="600"/>
                    <a:pt x="7995" y="680"/>
                    <a:pt x="8394" y="760"/>
                  </a:cubicBezTo>
                  <a:lnTo>
                    <a:pt x="9567" y="1053"/>
                  </a:lnTo>
                  <a:cubicBezTo>
                    <a:pt x="9940" y="1159"/>
                    <a:pt x="10339" y="1239"/>
                    <a:pt x="10712" y="1372"/>
                  </a:cubicBezTo>
                  <a:cubicBezTo>
                    <a:pt x="11085" y="1532"/>
                    <a:pt x="11459" y="1639"/>
                    <a:pt x="11832" y="1799"/>
                  </a:cubicBezTo>
                  <a:lnTo>
                    <a:pt x="12924" y="2252"/>
                  </a:lnTo>
                  <a:lnTo>
                    <a:pt x="13990" y="2785"/>
                  </a:lnTo>
                  <a:lnTo>
                    <a:pt x="15056" y="3371"/>
                  </a:lnTo>
                  <a:cubicBezTo>
                    <a:pt x="15375" y="3611"/>
                    <a:pt x="15722" y="3824"/>
                    <a:pt x="16042" y="4037"/>
                  </a:cubicBezTo>
                  <a:cubicBezTo>
                    <a:pt x="16388" y="4250"/>
                    <a:pt x="16654" y="4517"/>
                    <a:pt x="17001" y="4756"/>
                  </a:cubicBezTo>
                  <a:cubicBezTo>
                    <a:pt x="17294" y="4996"/>
                    <a:pt x="17614" y="5263"/>
                    <a:pt x="17880" y="5556"/>
                  </a:cubicBezTo>
                  <a:lnTo>
                    <a:pt x="18333" y="5956"/>
                  </a:lnTo>
                  <a:cubicBezTo>
                    <a:pt x="18466" y="6089"/>
                    <a:pt x="18600" y="6222"/>
                    <a:pt x="18733" y="6382"/>
                  </a:cubicBezTo>
                  <a:lnTo>
                    <a:pt x="19159" y="6808"/>
                  </a:lnTo>
                  <a:cubicBezTo>
                    <a:pt x="19292" y="6941"/>
                    <a:pt x="19426" y="7101"/>
                    <a:pt x="19532" y="7261"/>
                  </a:cubicBezTo>
                  <a:lnTo>
                    <a:pt x="20278" y="8167"/>
                  </a:lnTo>
                  <a:lnTo>
                    <a:pt x="20944" y="9153"/>
                  </a:lnTo>
                  <a:cubicBezTo>
                    <a:pt x="21184" y="9473"/>
                    <a:pt x="21397" y="9793"/>
                    <a:pt x="21584" y="10139"/>
                  </a:cubicBezTo>
                  <a:lnTo>
                    <a:pt x="21904" y="10645"/>
                  </a:lnTo>
                  <a:cubicBezTo>
                    <a:pt x="22010" y="10805"/>
                    <a:pt x="22090" y="10992"/>
                    <a:pt x="22170" y="11178"/>
                  </a:cubicBezTo>
                  <a:lnTo>
                    <a:pt x="22703" y="12244"/>
                  </a:lnTo>
                  <a:cubicBezTo>
                    <a:pt x="22890" y="12590"/>
                    <a:pt x="23049" y="12963"/>
                    <a:pt x="23183" y="13310"/>
                  </a:cubicBezTo>
                  <a:cubicBezTo>
                    <a:pt x="23316" y="13683"/>
                    <a:pt x="23502" y="14056"/>
                    <a:pt x="23609" y="14429"/>
                  </a:cubicBezTo>
                  <a:lnTo>
                    <a:pt x="23982" y="15548"/>
                  </a:lnTo>
                  <a:cubicBezTo>
                    <a:pt x="24062" y="15735"/>
                    <a:pt x="24115" y="15921"/>
                    <a:pt x="24169" y="16108"/>
                  </a:cubicBezTo>
                  <a:lnTo>
                    <a:pt x="24328" y="16694"/>
                  </a:lnTo>
                  <a:lnTo>
                    <a:pt x="24622" y="17840"/>
                  </a:lnTo>
                  <a:cubicBezTo>
                    <a:pt x="24808" y="18612"/>
                    <a:pt x="24941" y="19385"/>
                    <a:pt x="25101" y="20158"/>
                  </a:cubicBezTo>
                  <a:lnTo>
                    <a:pt x="25421" y="22529"/>
                  </a:lnTo>
                  <a:cubicBezTo>
                    <a:pt x="25474" y="22822"/>
                    <a:pt x="25714" y="23035"/>
                    <a:pt x="25980" y="23035"/>
                  </a:cubicBezTo>
                  <a:lnTo>
                    <a:pt x="41035" y="23089"/>
                  </a:lnTo>
                  <a:lnTo>
                    <a:pt x="56064" y="23169"/>
                  </a:lnTo>
                  <a:cubicBezTo>
                    <a:pt x="61073" y="23195"/>
                    <a:pt x="66082" y="23222"/>
                    <a:pt x="71065" y="23222"/>
                  </a:cubicBezTo>
                  <a:lnTo>
                    <a:pt x="86094" y="23249"/>
                  </a:lnTo>
                  <a:lnTo>
                    <a:pt x="101122" y="23222"/>
                  </a:lnTo>
                  <a:lnTo>
                    <a:pt x="108636" y="23222"/>
                  </a:lnTo>
                  <a:lnTo>
                    <a:pt x="116150" y="23169"/>
                  </a:lnTo>
                  <a:lnTo>
                    <a:pt x="131152" y="23089"/>
                  </a:lnTo>
                  <a:lnTo>
                    <a:pt x="146180" y="22956"/>
                  </a:lnTo>
                  <a:cubicBezTo>
                    <a:pt x="146473" y="22956"/>
                    <a:pt x="146686" y="22742"/>
                    <a:pt x="146713" y="22449"/>
                  </a:cubicBezTo>
                  <a:cubicBezTo>
                    <a:pt x="146766" y="21730"/>
                    <a:pt x="146873" y="20957"/>
                    <a:pt x="147006" y="20184"/>
                  </a:cubicBezTo>
                  <a:cubicBezTo>
                    <a:pt x="147139" y="19438"/>
                    <a:pt x="147272" y="18692"/>
                    <a:pt x="147486" y="17946"/>
                  </a:cubicBezTo>
                  <a:cubicBezTo>
                    <a:pt x="147672" y="17200"/>
                    <a:pt x="147859" y="16454"/>
                    <a:pt x="148098" y="15735"/>
                  </a:cubicBezTo>
                  <a:cubicBezTo>
                    <a:pt x="148232" y="15361"/>
                    <a:pt x="148365" y="15015"/>
                    <a:pt x="148498" y="14642"/>
                  </a:cubicBezTo>
                  <a:cubicBezTo>
                    <a:pt x="148631" y="14296"/>
                    <a:pt x="148765" y="13923"/>
                    <a:pt x="148924" y="13576"/>
                  </a:cubicBezTo>
                  <a:lnTo>
                    <a:pt x="149138" y="13043"/>
                  </a:lnTo>
                  <a:lnTo>
                    <a:pt x="149377" y="12510"/>
                  </a:lnTo>
                  <a:cubicBezTo>
                    <a:pt x="149537" y="12164"/>
                    <a:pt x="149724" y="11818"/>
                    <a:pt x="149884" y="11498"/>
                  </a:cubicBezTo>
                  <a:cubicBezTo>
                    <a:pt x="150070" y="11151"/>
                    <a:pt x="150257" y="10805"/>
                    <a:pt x="150443" y="10485"/>
                  </a:cubicBezTo>
                  <a:cubicBezTo>
                    <a:pt x="150630" y="10166"/>
                    <a:pt x="150816" y="9819"/>
                    <a:pt x="151029" y="9499"/>
                  </a:cubicBezTo>
                  <a:cubicBezTo>
                    <a:pt x="151456" y="8860"/>
                    <a:pt x="151909" y="8247"/>
                    <a:pt x="152362" y="7634"/>
                  </a:cubicBezTo>
                  <a:lnTo>
                    <a:pt x="153108" y="6755"/>
                  </a:lnTo>
                  <a:lnTo>
                    <a:pt x="153907" y="5929"/>
                  </a:lnTo>
                  <a:cubicBezTo>
                    <a:pt x="154174" y="5662"/>
                    <a:pt x="154493" y="5423"/>
                    <a:pt x="154760" y="5156"/>
                  </a:cubicBezTo>
                  <a:cubicBezTo>
                    <a:pt x="155053" y="4890"/>
                    <a:pt x="155346" y="4650"/>
                    <a:pt x="155639" y="4410"/>
                  </a:cubicBezTo>
                  <a:cubicBezTo>
                    <a:pt x="155959" y="4197"/>
                    <a:pt x="156252" y="3957"/>
                    <a:pt x="156572" y="3744"/>
                  </a:cubicBezTo>
                  <a:cubicBezTo>
                    <a:pt x="156918" y="3557"/>
                    <a:pt x="157211" y="3318"/>
                    <a:pt x="157558" y="3131"/>
                  </a:cubicBezTo>
                  <a:lnTo>
                    <a:pt x="158544" y="2572"/>
                  </a:lnTo>
                  <a:cubicBezTo>
                    <a:pt x="158890" y="2385"/>
                    <a:pt x="159263" y="2252"/>
                    <a:pt x="159609" y="2092"/>
                  </a:cubicBezTo>
                  <a:lnTo>
                    <a:pt x="160116" y="1852"/>
                  </a:lnTo>
                  <a:lnTo>
                    <a:pt x="160675" y="1666"/>
                  </a:lnTo>
                  <a:cubicBezTo>
                    <a:pt x="161048" y="1532"/>
                    <a:pt x="161395" y="1372"/>
                    <a:pt x="161768" y="1266"/>
                  </a:cubicBezTo>
                  <a:cubicBezTo>
                    <a:pt x="162514" y="1053"/>
                    <a:pt x="163260" y="866"/>
                    <a:pt x="164033" y="733"/>
                  </a:cubicBezTo>
                  <a:cubicBezTo>
                    <a:pt x="164406" y="653"/>
                    <a:pt x="164779" y="573"/>
                    <a:pt x="165178" y="520"/>
                  </a:cubicBezTo>
                  <a:lnTo>
                    <a:pt x="166324" y="387"/>
                  </a:lnTo>
                  <a:lnTo>
                    <a:pt x="166910" y="307"/>
                  </a:lnTo>
                  <a:lnTo>
                    <a:pt x="167497" y="280"/>
                  </a:lnTo>
                  <a:lnTo>
                    <a:pt x="168642" y="227"/>
                  </a:lnTo>
                  <a:cubicBezTo>
                    <a:pt x="169415" y="227"/>
                    <a:pt x="170214" y="280"/>
                    <a:pt x="170987" y="280"/>
                  </a:cubicBezTo>
                  <a:cubicBezTo>
                    <a:pt x="170214" y="227"/>
                    <a:pt x="169442" y="173"/>
                    <a:pt x="168642" y="147"/>
                  </a:cubicBezTo>
                  <a:lnTo>
                    <a:pt x="166884" y="147"/>
                  </a:lnTo>
                  <a:lnTo>
                    <a:pt x="166297" y="173"/>
                  </a:lnTo>
                  <a:lnTo>
                    <a:pt x="165125" y="280"/>
                  </a:lnTo>
                  <a:cubicBezTo>
                    <a:pt x="164752" y="307"/>
                    <a:pt x="164352" y="387"/>
                    <a:pt x="163979" y="440"/>
                  </a:cubicBezTo>
                  <a:cubicBezTo>
                    <a:pt x="163207" y="573"/>
                    <a:pt x="162434" y="733"/>
                    <a:pt x="161661" y="946"/>
                  </a:cubicBezTo>
                  <a:cubicBezTo>
                    <a:pt x="161288" y="1026"/>
                    <a:pt x="160915" y="1159"/>
                    <a:pt x="160542" y="1293"/>
                  </a:cubicBezTo>
                  <a:lnTo>
                    <a:pt x="159982" y="1479"/>
                  </a:lnTo>
                  <a:lnTo>
                    <a:pt x="159423" y="1692"/>
                  </a:lnTo>
                  <a:cubicBezTo>
                    <a:pt x="159076" y="1852"/>
                    <a:pt x="158703" y="1985"/>
                    <a:pt x="158357" y="2172"/>
                  </a:cubicBezTo>
                  <a:lnTo>
                    <a:pt x="157291" y="2705"/>
                  </a:lnTo>
                  <a:cubicBezTo>
                    <a:pt x="156945" y="2891"/>
                    <a:pt x="156625" y="3104"/>
                    <a:pt x="156279" y="3318"/>
                  </a:cubicBezTo>
                  <a:cubicBezTo>
                    <a:pt x="155932" y="3504"/>
                    <a:pt x="155613" y="3744"/>
                    <a:pt x="155293" y="3984"/>
                  </a:cubicBezTo>
                  <a:cubicBezTo>
                    <a:pt x="154973" y="4197"/>
                    <a:pt x="154653" y="4437"/>
                    <a:pt x="154360" y="4703"/>
                  </a:cubicBezTo>
                  <a:cubicBezTo>
                    <a:pt x="154067" y="4970"/>
                    <a:pt x="153747" y="5209"/>
                    <a:pt x="153454" y="5476"/>
                  </a:cubicBezTo>
                  <a:lnTo>
                    <a:pt x="152628" y="6302"/>
                  </a:lnTo>
                  <a:lnTo>
                    <a:pt x="151829" y="7208"/>
                  </a:lnTo>
                  <a:cubicBezTo>
                    <a:pt x="151323" y="7794"/>
                    <a:pt x="150816" y="8407"/>
                    <a:pt x="150363" y="9073"/>
                  </a:cubicBezTo>
                  <a:cubicBezTo>
                    <a:pt x="150123" y="9419"/>
                    <a:pt x="149937" y="9739"/>
                    <a:pt x="149697" y="10086"/>
                  </a:cubicBezTo>
                  <a:cubicBezTo>
                    <a:pt x="149484" y="10405"/>
                    <a:pt x="149297" y="10752"/>
                    <a:pt x="149111" y="11098"/>
                  </a:cubicBezTo>
                  <a:cubicBezTo>
                    <a:pt x="148924" y="11445"/>
                    <a:pt x="148738" y="11818"/>
                    <a:pt x="148551" y="12164"/>
                  </a:cubicBezTo>
                  <a:lnTo>
                    <a:pt x="148285" y="12697"/>
                  </a:lnTo>
                  <a:lnTo>
                    <a:pt x="148045" y="13230"/>
                  </a:lnTo>
                  <a:cubicBezTo>
                    <a:pt x="147885" y="13603"/>
                    <a:pt x="147752" y="13976"/>
                    <a:pt x="147592" y="14322"/>
                  </a:cubicBezTo>
                  <a:cubicBezTo>
                    <a:pt x="147432" y="14695"/>
                    <a:pt x="147299" y="15068"/>
                    <a:pt x="147192" y="15441"/>
                  </a:cubicBezTo>
                  <a:cubicBezTo>
                    <a:pt x="146926" y="16188"/>
                    <a:pt x="146686" y="16934"/>
                    <a:pt x="146473" y="17706"/>
                  </a:cubicBezTo>
                  <a:cubicBezTo>
                    <a:pt x="146260" y="18506"/>
                    <a:pt x="146073" y="19252"/>
                    <a:pt x="145940" y="20051"/>
                  </a:cubicBezTo>
                  <a:cubicBezTo>
                    <a:pt x="145814" y="20663"/>
                    <a:pt x="145720" y="21274"/>
                    <a:pt x="145647" y="21912"/>
                  </a:cubicBezTo>
                  <a:lnTo>
                    <a:pt x="145647" y="21912"/>
                  </a:lnTo>
                  <a:lnTo>
                    <a:pt x="131125" y="21783"/>
                  </a:lnTo>
                  <a:lnTo>
                    <a:pt x="116097" y="21703"/>
                  </a:lnTo>
                  <a:lnTo>
                    <a:pt x="108583" y="21650"/>
                  </a:lnTo>
                  <a:lnTo>
                    <a:pt x="71039" y="21650"/>
                  </a:lnTo>
                  <a:cubicBezTo>
                    <a:pt x="66029" y="21650"/>
                    <a:pt x="61046" y="21677"/>
                    <a:pt x="56037" y="21703"/>
                  </a:cubicBezTo>
                  <a:lnTo>
                    <a:pt x="41009" y="21783"/>
                  </a:lnTo>
                  <a:lnTo>
                    <a:pt x="26488" y="21912"/>
                  </a:lnTo>
                  <a:lnTo>
                    <a:pt x="26488" y="21912"/>
                  </a:lnTo>
                  <a:lnTo>
                    <a:pt x="26194" y="19998"/>
                  </a:lnTo>
                  <a:cubicBezTo>
                    <a:pt x="26007" y="19198"/>
                    <a:pt x="25847" y="18399"/>
                    <a:pt x="25634" y="17600"/>
                  </a:cubicBezTo>
                  <a:lnTo>
                    <a:pt x="25314" y="16427"/>
                  </a:lnTo>
                  <a:lnTo>
                    <a:pt x="25154" y="15841"/>
                  </a:lnTo>
                  <a:cubicBezTo>
                    <a:pt x="25075" y="15628"/>
                    <a:pt x="25021" y="15441"/>
                    <a:pt x="24941" y="15255"/>
                  </a:cubicBezTo>
                  <a:lnTo>
                    <a:pt x="24542" y="14109"/>
                  </a:lnTo>
                  <a:cubicBezTo>
                    <a:pt x="24382" y="13709"/>
                    <a:pt x="24222" y="13336"/>
                    <a:pt x="24062" y="12963"/>
                  </a:cubicBezTo>
                  <a:cubicBezTo>
                    <a:pt x="23875" y="12590"/>
                    <a:pt x="23742" y="12217"/>
                    <a:pt x="23529" y="11844"/>
                  </a:cubicBezTo>
                  <a:lnTo>
                    <a:pt x="22970" y="10752"/>
                  </a:lnTo>
                  <a:cubicBezTo>
                    <a:pt x="22863" y="10565"/>
                    <a:pt x="22783" y="10405"/>
                    <a:pt x="22650" y="10219"/>
                  </a:cubicBezTo>
                  <a:lnTo>
                    <a:pt x="22330" y="9713"/>
                  </a:lnTo>
                  <a:cubicBezTo>
                    <a:pt x="22117" y="9340"/>
                    <a:pt x="21877" y="9020"/>
                    <a:pt x="21637" y="8673"/>
                  </a:cubicBezTo>
                  <a:lnTo>
                    <a:pt x="20891" y="7688"/>
                  </a:lnTo>
                  <a:lnTo>
                    <a:pt x="20092" y="6755"/>
                  </a:lnTo>
                  <a:cubicBezTo>
                    <a:pt x="19959" y="6595"/>
                    <a:pt x="19825" y="6435"/>
                    <a:pt x="19665" y="6302"/>
                  </a:cubicBezTo>
                  <a:lnTo>
                    <a:pt x="19239" y="5876"/>
                  </a:lnTo>
                  <a:cubicBezTo>
                    <a:pt x="19106" y="5716"/>
                    <a:pt x="18946" y="5582"/>
                    <a:pt x="18813" y="5449"/>
                  </a:cubicBezTo>
                  <a:lnTo>
                    <a:pt x="18333" y="5050"/>
                  </a:lnTo>
                  <a:cubicBezTo>
                    <a:pt x="17987" y="4783"/>
                    <a:pt x="17720" y="4517"/>
                    <a:pt x="17374" y="4277"/>
                  </a:cubicBezTo>
                  <a:cubicBezTo>
                    <a:pt x="17054" y="4037"/>
                    <a:pt x="16734" y="3771"/>
                    <a:pt x="16388" y="3557"/>
                  </a:cubicBezTo>
                  <a:cubicBezTo>
                    <a:pt x="16015" y="3344"/>
                    <a:pt x="15695" y="3131"/>
                    <a:pt x="15322" y="2918"/>
                  </a:cubicBezTo>
                  <a:lnTo>
                    <a:pt x="14230" y="2358"/>
                  </a:lnTo>
                  <a:lnTo>
                    <a:pt x="13111" y="1852"/>
                  </a:lnTo>
                  <a:lnTo>
                    <a:pt x="11991" y="1426"/>
                  </a:lnTo>
                  <a:cubicBezTo>
                    <a:pt x="11592" y="1293"/>
                    <a:pt x="11219" y="1159"/>
                    <a:pt x="10819" y="1026"/>
                  </a:cubicBezTo>
                  <a:cubicBezTo>
                    <a:pt x="10446" y="919"/>
                    <a:pt x="10046" y="813"/>
                    <a:pt x="9647" y="706"/>
                  </a:cubicBezTo>
                  <a:lnTo>
                    <a:pt x="8448" y="440"/>
                  </a:lnTo>
                  <a:cubicBezTo>
                    <a:pt x="8048" y="387"/>
                    <a:pt x="7648" y="307"/>
                    <a:pt x="7248" y="253"/>
                  </a:cubicBezTo>
                  <a:cubicBezTo>
                    <a:pt x="6449" y="147"/>
                    <a:pt x="5650" y="67"/>
                    <a:pt x="4850" y="40"/>
                  </a:cubicBezTo>
                  <a:cubicBezTo>
                    <a:pt x="4437" y="14"/>
                    <a:pt x="4031" y="0"/>
                    <a:pt x="3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0"/>
            <p:cNvSpPr/>
            <p:nvPr/>
          </p:nvSpPr>
          <p:spPr>
            <a:xfrm>
              <a:off x="7360786" y="143184"/>
              <a:ext cx="1534571" cy="2129624"/>
            </a:xfrm>
            <a:custGeom>
              <a:rect b="b" l="l" r="r" t="t"/>
              <a:pathLst>
                <a:path extrusionOk="0" h="55691" w="40130">
                  <a:moveTo>
                    <a:pt x="39570" y="51267"/>
                  </a:moveTo>
                  <a:cubicBezTo>
                    <a:pt x="39197" y="52226"/>
                    <a:pt x="38531" y="53026"/>
                    <a:pt x="37305" y="53772"/>
                  </a:cubicBezTo>
                  <a:cubicBezTo>
                    <a:pt x="34241" y="55690"/>
                    <a:pt x="29178" y="54704"/>
                    <a:pt x="25767" y="54704"/>
                  </a:cubicBezTo>
                  <a:lnTo>
                    <a:pt x="9567" y="54704"/>
                  </a:lnTo>
                  <a:cubicBezTo>
                    <a:pt x="7462" y="54704"/>
                    <a:pt x="4664" y="55157"/>
                    <a:pt x="2772" y="54038"/>
                  </a:cubicBezTo>
                  <a:cubicBezTo>
                    <a:pt x="1" y="52359"/>
                    <a:pt x="214" y="48496"/>
                    <a:pt x="214" y="45725"/>
                  </a:cubicBezTo>
                  <a:lnTo>
                    <a:pt x="214" y="7888"/>
                  </a:lnTo>
                  <a:lnTo>
                    <a:pt x="214" y="5276"/>
                  </a:lnTo>
                  <a:cubicBezTo>
                    <a:pt x="267" y="2505"/>
                    <a:pt x="3225" y="720"/>
                    <a:pt x="5676" y="667"/>
                  </a:cubicBezTo>
                  <a:cubicBezTo>
                    <a:pt x="7648" y="613"/>
                    <a:pt x="9647" y="667"/>
                    <a:pt x="11619" y="667"/>
                  </a:cubicBezTo>
                  <a:lnTo>
                    <a:pt x="27126" y="667"/>
                  </a:lnTo>
                  <a:cubicBezTo>
                    <a:pt x="30644" y="667"/>
                    <a:pt x="34214" y="0"/>
                    <a:pt x="37412" y="1919"/>
                  </a:cubicBezTo>
                  <a:cubicBezTo>
                    <a:pt x="39650" y="3251"/>
                    <a:pt x="40023" y="5276"/>
                    <a:pt x="40076" y="7728"/>
                  </a:cubicBezTo>
                  <a:cubicBezTo>
                    <a:pt x="40130" y="12151"/>
                    <a:pt x="40076" y="16574"/>
                    <a:pt x="40076" y="20997"/>
                  </a:cubicBezTo>
                  <a:lnTo>
                    <a:pt x="40076" y="47350"/>
                  </a:lnTo>
                  <a:cubicBezTo>
                    <a:pt x="40050" y="48922"/>
                    <a:pt x="40023" y="50201"/>
                    <a:pt x="39570" y="5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0"/>
            <p:cNvSpPr/>
            <p:nvPr/>
          </p:nvSpPr>
          <p:spPr>
            <a:xfrm>
              <a:off x="7335318" y="128538"/>
              <a:ext cx="1585507" cy="2150656"/>
            </a:xfrm>
            <a:custGeom>
              <a:rect b="b" l="l" r="r" t="t"/>
              <a:pathLst>
                <a:path extrusionOk="0" h="56241" w="41462">
                  <a:moveTo>
                    <a:pt x="32455" y="1662"/>
                  </a:moveTo>
                  <a:cubicBezTo>
                    <a:pt x="34134" y="1662"/>
                    <a:pt x="36079" y="1796"/>
                    <a:pt x="37811" y="2835"/>
                  </a:cubicBezTo>
                  <a:cubicBezTo>
                    <a:pt x="39197" y="3687"/>
                    <a:pt x="39676" y="4833"/>
                    <a:pt x="39730" y="7418"/>
                  </a:cubicBezTo>
                  <a:cubicBezTo>
                    <a:pt x="39783" y="10482"/>
                    <a:pt x="39756" y="13573"/>
                    <a:pt x="39730" y="16584"/>
                  </a:cubicBezTo>
                  <a:lnTo>
                    <a:pt x="39730" y="21140"/>
                  </a:lnTo>
                  <a:lnTo>
                    <a:pt x="39730" y="30227"/>
                  </a:lnTo>
                  <a:lnTo>
                    <a:pt x="39730" y="48372"/>
                  </a:lnTo>
                  <a:cubicBezTo>
                    <a:pt x="39730" y="49811"/>
                    <a:pt x="39703" y="50957"/>
                    <a:pt x="39357" y="51810"/>
                  </a:cubicBezTo>
                  <a:cubicBezTo>
                    <a:pt x="39170" y="52263"/>
                    <a:pt x="38797" y="52902"/>
                    <a:pt x="37651" y="53622"/>
                  </a:cubicBezTo>
                  <a:cubicBezTo>
                    <a:pt x="36612" y="54288"/>
                    <a:pt x="35093" y="54581"/>
                    <a:pt x="32882" y="54581"/>
                  </a:cubicBezTo>
                  <a:cubicBezTo>
                    <a:pt x="31763" y="54581"/>
                    <a:pt x="30643" y="54501"/>
                    <a:pt x="29551" y="54421"/>
                  </a:cubicBezTo>
                  <a:cubicBezTo>
                    <a:pt x="28512" y="54368"/>
                    <a:pt x="27526" y="54288"/>
                    <a:pt x="26620" y="54288"/>
                  </a:cubicBezTo>
                  <a:lnTo>
                    <a:pt x="9860" y="54288"/>
                  </a:lnTo>
                  <a:cubicBezTo>
                    <a:pt x="9353" y="54288"/>
                    <a:pt x="8847" y="54314"/>
                    <a:pt x="8288" y="54341"/>
                  </a:cubicBezTo>
                  <a:cubicBezTo>
                    <a:pt x="7728" y="54368"/>
                    <a:pt x="7168" y="54394"/>
                    <a:pt x="6609" y="54394"/>
                  </a:cubicBezTo>
                  <a:cubicBezTo>
                    <a:pt x="5756" y="54394"/>
                    <a:pt x="4531" y="54341"/>
                    <a:pt x="3705" y="53862"/>
                  </a:cubicBezTo>
                  <a:cubicBezTo>
                    <a:pt x="1839" y="52742"/>
                    <a:pt x="1866" y="49705"/>
                    <a:pt x="1866" y="47280"/>
                  </a:cubicBezTo>
                  <a:lnTo>
                    <a:pt x="1866" y="7604"/>
                  </a:lnTo>
                  <a:lnTo>
                    <a:pt x="1866" y="6698"/>
                  </a:lnTo>
                  <a:lnTo>
                    <a:pt x="1866" y="4940"/>
                  </a:lnTo>
                  <a:cubicBezTo>
                    <a:pt x="1893" y="2968"/>
                    <a:pt x="4264" y="1822"/>
                    <a:pt x="5889" y="1796"/>
                  </a:cubicBezTo>
                  <a:cubicBezTo>
                    <a:pt x="6502" y="1796"/>
                    <a:pt x="7168" y="1769"/>
                    <a:pt x="7915" y="1769"/>
                  </a:cubicBezTo>
                  <a:lnTo>
                    <a:pt x="28032" y="1769"/>
                  </a:lnTo>
                  <a:cubicBezTo>
                    <a:pt x="28805" y="1769"/>
                    <a:pt x="29578" y="1742"/>
                    <a:pt x="30324" y="1716"/>
                  </a:cubicBezTo>
                  <a:cubicBezTo>
                    <a:pt x="31070" y="1689"/>
                    <a:pt x="31763" y="1662"/>
                    <a:pt x="32455" y="1662"/>
                  </a:cubicBezTo>
                  <a:close/>
                  <a:moveTo>
                    <a:pt x="32483" y="1"/>
                  </a:moveTo>
                  <a:cubicBezTo>
                    <a:pt x="31009" y="1"/>
                    <a:pt x="29516" y="117"/>
                    <a:pt x="28032" y="117"/>
                  </a:cubicBezTo>
                  <a:lnTo>
                    <a:pt x="12018" y="117"/>
                  </a:lnTo>
                  <a:cubicBezTo>
                    <a:pt x="10650" y="117"/>
                    <a:pt x="9282" y="93"/>
                    <a:pt x="7915" y="93"/>
                  </a:cubicBezTo>
                  <a:cubicBezTo>
                    <a:pt x="7231" y="93"/>
                    <a:pt x="6547" y="99"/>
                    <a:pt x="5863" y="117"/>
                  </a:cubicBezTo>
                  <a:cubicBezTo>
                    <a:pt x="3305" y="197"/>
                    <a:pt x="267" y="2035"/>
                    <a:pt x="214" y="4913"/>
                  </a:cubicBezTo>
                  <a:lnTo>
                    <a:pt x="214" y="7604"/>
                  </a:lnTo>
                  <a:lnTo>
                    <a:pt x="214" y="46720"/>
                  </a:lnTo>
                  <a:cubicBezTo>
                    <a:pt x="214" y="49572"/>
                    <a:pt x="1" y="53568"/>
                    <a:pt x="2879" y="55300"/>
                  </a:cubicBezTo>
                  <a:cubicBezTo>
                    <a:pt x="3937" y="55924"/>
                    <a:pt x="5280" y="56066"/>
                    <a:pt x="6632" y="56066"/>
                  </a:cubicBezTo>
                  <a:cubicBezTo>
                    <a:pt x="7764" y="56066"/>
                    <a:pt x="8903" y="55967"/>
                    <a:pt x="9886" y="55967"/>
                  </a:cubicBezTo>
                  <a:lnTo>
                    <a:pt x="26647" y="55967"/>
                  </a:lnTo>
                  <a:cubicBezTo>
                    <a:pt x="28452" y="55967"/>
                    <a:pt x="30713" y="56240"/>
                    <a:pt x="32911" y="56240"/>
                  </a:cubicBezTo>
                  <a:cubicBezTo>
                    <a:pt x="34997" y="56240"/>
                    <a:pt x="37027" y="55994"/>
                    <a:pt x="38557" y="55034"/>
                  </a:cubicBezTo>
                  <a:cubicBezTo>
                    <a:pt x="39810" y="54235"/>
                    <a:pt x="40502" y="53409"/>
                    <a:pt x="40902" y="52423"/>
                  </a:cubicBezTo>
                  <a:cubicBezTo>
                    <a:pt x="41355" y="51304"/>
                    <a:pt x="41408" y="49998"/>
                    <a:pt x="41408" y="48372"/>
                  </a:cubicBezTo>
                  <a:lnTo>
                    <a:pt x="41408" y="21140"/>
                  </a:lnTo>
                  <a:cubicBezTo>
                    <a:pt x="41382" y="16557"/>
                    <a:pt x="41462" y="12001"/>
                    <a:pt x="41382" y="7418"/>
                  </a:cubicBezTo>
                  <a:cubicBezTo>
                    <a:pt x="41355" y="4913"/>
                    <a:pt x="40955" y="2808"/>
                    <a:pt x="38664" y="1423"/>
                  </a:cubicBezTo>
                  <a:cubicBezTo>
                    <a:pt x="36697" y="242"/>
                    <a:pt x="34609" y="1"/>
                    <a:pt x="3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0"/>
            <p:cNvSpPr/>
            <p:nvPr/>
          </p:nvSpPr>
          <p:spPr>
            <a:xfrm>
              <a:off x="3804720" y="143184"/>
              <a:ext cx="1534571" cy="2129624"/>
            </a:xfrm>
            <a:custGeom>
              <a:rect b="b" l="l" r="r" t="t"/>
              <a:pathLst>
                <a:path extrusionOk="0" h="55691" w="40130">
                  <a:moveTo>
                    <a:pt x="39570" y="51267"/>
                  </a:moveTo>
                  <a:cubicBezTo>
                    <a:pt x="39197" y="52226"/>
                    <a:pt x="38504" y="53026"/>
                    <a:pt x="37305" y="53772"/>
                  </a:cubicBezTo>
                  <a:cubicBezTo>
                    <a:pt x="34241" y="55690"/>
                    <a:pt x="29178" y="54704"/>
                    <a:pt x="25767" y="54704"/>
                  </a:cubicBezTo>
                  <a:lnTo>
                    <a:pt x="9540" y="54704"/>
                  </a:lnTo>
                  <a:cubicBezTo>
                    <a:pt x="7462" y="54704"/>
                    <a:pt x="4637" y="55157"/>
                    <a:pt x="2772" y="54038"/>
                  </a:cubicBezTo>
                  <a:cubicBezTo>
                    <a:pt x="1" y="52359"/>
                    <a:pt x="214" y="48496"/>
                    <a:pt x="214" y="45725"/>
                  </a:cubicBezTo>
                  <a:lnTo>
                    <a:pt x="214" y="7888"/>
                  </a:lnTo>
                  <a:lnTo>
                    <a:pt x="214" y="5276"/>
                  </a:lnTo>
                  <a:cubicBezTo>
                    <a:pt x="241" y="2505"/>
                    <a:pt x="3198" y="720"/>
                    <a:pt x="5676" y="667"/>
                  </a:cubicBezTo>
                  <a:cubicBezTo>
                    <a:pt x="7648" y="613"/>
                    <a:pt x="9647" y="667"/>
                    <a:pt x="11619" y="667"/>
                  </a:cubicBezTo>
                  <a:lnTo>
                    <a:pt x="27126" y="667"/>
                  </a:lnTo>
                  <a:cubicBezTo>
                    <a:pt x="30644" y="667"/>
                    <a:pt x="34214" y="0"/>
                    <a:pt x="37412" y="1919"/>
                  </a:cubicBezTo>
                  <a:cubicBezTo>
                    <a:pt x="39623" y="3251"/>
                    <a:pt x="40023" y="5276"/>
                    <a:pt x="40076" y="7728"/>
                  </a:cubicBezTo>
                  <a:cubicBezTo>
                    <a:pt x="40130" y="12151"/>
                    <a:pt x="40076" y="16574"/>
                    <a:pt x="40076" y="20997"/>
                  </a:cubicBezTo>
                  <a:lnTo>
                    <a:pt x="40076" y="47350"/>
                  </a:lnTo>
                  <a:cubicBezTo>
                    <a:pt x="40050" y="48922"/>
                    <a:pt x="40023" y="50201"/>
                    <a:pt x="39570" y="51267"/>
                  </a:cubicBezTo>
                  <a:close/>
                </a:path>
              </a:pathLst>
            </a:custGeom>
            <a:solidFill>
              <a:srgbClr val="A8DA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0"/>
            <p:cNvSpPr/>
            <p:nvPr/>
          </p:nvSpPr>
          <p:spPr>
            <a:xfrm>
              <a:off x="5537936" y="143184"/>
              <a:ext cx="1534571" cy="2129624"/>
            </a:xfrm>
            <a:custGeom>
              <a:rect b="b" l="l" r="r" t="t"/>
              <a:pathLst>
                <a:path extrusionOk="0" h="55691" w="40130">
                  <a:moveTo>
                    <a:pt x="39596" y="51267"/>
                  </a:moveTo>
                  <a:cubicBezTo>
                    <a:pt x="39197" y="52226"/>
                    <a:pt x="38530" y="53026"/>
                    <a:pt x="37305" y="53772"/>
                  </a:cubicBezTo>
                  <a:cubicBezTo>
                    <a:pt x="34267" y="55690"/>
                    <a:pt x="29178" y="54704"/>
                    <a:pt x="25767" y="54704"/>
                  </a:cubicBezTo>
                  <a:lnTo>
                    <a:pt x="9566" y="54704"/>
                  </a:lnTo>
                  <a:cubicBezTo>
                    <a:pt x="7461" y="54704"/>
                    <a:pt x="4664" y="55157"/>
                    <a:pt x="2772" y="54038"/>
                  </a:cubicBezTo>
                  <a:cubicBezTo>
                    <a:pt x="1" y="52359"/>
                    <a:pt x="214" y="48496"/>
                    <a:pt x="214" y="45725"/>
                  </a:cubicBezTo>
                  <a:lnTo>
                    <a:pt x="214" y="7888"/>
                  </a:lnTo>
                  <a:lnTo>
                    <a:pt x="214" y="5276"/>
                  </a:lnTo>
                  <a:cubicBezTo>
                    <a:pt x="267" y="2505"/>
                    <a:pt x="3225" y="720"/>
                    <a:pt x="5676" y="667"/>
                  </a:cubicBezTo>
                  <a:cubicBezTo>
                    <a:pt x="7648" y="613"/>
                    <a:pt x="9646" y="667"/>
                    <a:pt x="11618" y="667"/>
                  </a:cubicBezTo>
                  <a:lnTo>
                    <a:pt x="27126" y="667"/>
                  </a:lnTo>
                  <a:cubicBezTo>
                    <a:pt x="30643" y="667"/>
                    <a:pt x="34214" y="0"/>
                    <a:pt x="37411" y="1919"/>
                  </a:cubicBezTo>
                  <a:cubicBezTo>
                    <a:pt x="39650" y="3251"/>
                    <a:pt x="40023" y="5276"/>
                    <a:pt x="40076" y="7728"/>
                  </a:cubicBezTo>
                  <a:cubicBezTo>
                    <a:pt x="40129" y="12151"/>
                    <a:pt x="40076" y="16574"/>
                    <a:pt x="40076" y="20997"/>
                  </a:cubicBezTo>
                  <a:lnTo>
                    <a:pt x="40076" y="47350"/>
                  </a:lnTo>
                  <a:cubicBezTo>
                    <a:pt x="40076" y="48922"/>
                    <a:pt x="40023" y="50201"/>
                    <a:pt x="39596" y="5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0"/>
            <p:cNvSpPr/>
            <p:nvPr/>
          </p:nvSpPr>
          <p:spPr>
            <a:xfrm>
              <a:off x="2032805" y="143184"/>
              <a:ext cx="1534571" cy="2129624"/>
            </a:xfrm>
            <a:custGeom>
              <a:rect b="b" l="l" r="r" t="t"/>
              <a:pathLst>
                <a:path extrusionOk="0" h="55691" w="40130">
                  <a:moveTo>
                    <a:pt x="39570" y="51267"/>
                  </a:moveTo>
                  <a:cubicBezTo>
                    <a:pt x="39197" y="52226"/>
                    <a:pt x="38504" y="53026"/>
                    <a:pt x="37305" y="53772"/>
                  </a:cubicBezTo>
                  <a:cubicBezTo>
                    <a:pt x="34241" y="55690"/>
                    <a:pt x="29151" y="54704"/>
                    <a:pt x="25767" y="54704"/>
                  </a:cubicBezTo>
                  <a:lnTo>
                    <a:pt x="9513" y="54704"/>
                  </a:lnTo>
                  <a:cubicBezTo>
                    <a:pt x="7435" y="54704"/>
                    <a:pt x="4637" y="55157"/>
                    <a:pt x="2745" y="54038"/>
                  </a:cubicBezTo>
                  <a:cubicBezTo>
                    <a:pt x="1" y="52386"/>
                    <a:pt x="187" y="48496"/>
                    <a:pt x="187" y="45751"/>
                  </a:cubicBezTo>
                  <a:lnTo>
                    <a:pt x="187" y="7888"/>
                  </a:lnTo>
                  <a:lnTo>
                    <a:pt x="187" y="5276"/>
                  </a:lnTo>
                  <a:cubicBezTo>
                    <a:pt x="241" y="2505"/>
                    <a:pt x="3198" y="720"/>
                    <a:pt x="5650" y="667"/>
                  </a:cubicBezTo>
                  <a:cubicBezTo>
                    <a:pt x="7648" y="613"/>
                    <a:pt x="9620" y="667"/>
                    <a:pt x="11618" y="667"/>
                  </a:cubicBezTo>
                  <a:lnTo>
                    <a:pt x="27126" y="667"/>
                  </a:lnTo>
                  <a:cubicBezTo>
                    <a:pt x="30617" y="667"/>
                    <a:pt x="34187" y="0"/>
                    <a:pt x="37412" y="1919"/>
                  </a:cubicBezTo>
                  <a:cubicBezTo>
                    <a:pt x="39623" y="3251"/>
                    <a:pt x="39996" y="5276"/>
                    <a:pt x="40050" y="7728"/>
                  </a:cubicBezTo>
                  <a:cubicBezTo>
                    <a:pt x="40129" y="12151"/>
                    <a:pt x="40050" y="16574"/>
                    <a:pt x="40050" y="20997"/>
                  </a:cubicBezTo>
                  <a:lnTo>
                    <a:pt x="40050" y="47350"/>
                  </a:lnTo>
                  <a:cubicBezTo>
                    <a:pt x="40050" y="48922"/>
                    <a:pt x="40023" y="50201"/>
                    <a:pt x="39570" y="5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0"/>
            <p:cNvSpPr/>
            <p:nvPr/>
          </p:nvSpPr>
          <p:spPr>
            <a:xfrm>
              <a:off x="4202107" y="1566391"/>
              <a:ext cx="744877" cy="879596"/>
            </a:xfrm>
            <a:custGeom>
              <a:rect b="b" l="l" r="r" t="t"/>
              <a:pathLst>
                <a:path extrusionOk="0" h="23002" w="19479">
                  <a:moveTo>
                    <a:pt x="8585" y="0"/>
                  </a:moveTo>
                  <a:cubicBezTo>
                    <a:pt x="6201" y="0"/>
                    <a:pt x="3903" y="809"/>
                    <a:pt x="2639" y="3097"/>
                  </a:cubicBezTo>
                  <a:cubicBezTo>
                    <a:pt x="1706" y="4829"/>
                    <a:pt x="1" y="19618"/>
                    <a:pt x="1013" y="20790"/>
                  </a:cubicBezTo>
                  <a:cubicBezTo>
                    <a:pt x="1418" y="21290"/>
                    <a:pt x="2483" y="22301"/>
                    <a:pt x="3256" y="22301"/>
                  </a:cubicBezTo>
                  <a:cubicBezTo>
                    <a:pt x="3348" y="22301"/>
                    <a:pt x="3436" y="22287"/>
                    <a:pt x="3518" y="22256"/>
                  </a:cubicBezTo>
                  <a:lnTo>
                    <a:pt x="9753" y="22922"/>
                  </a:lnTo>
                  <a:cubicBezTo>
                    <a:pt x="12151" y="22682"/>
                    <a:pt x="16201" y="23002"/>
                    <a:pt x="18120" y="21270"/>
                  </a:cubicBezTo>
                  <a:cubicBezTo>
                    <a:pt x="19479" y="20018"/>
                    <a:pt x="19479" y="4030"/>
                    <a:pt x="18306" y="2618"/>
                  </a:cubicBezTo>
                  <a:cubicBezTo>
                    <a:pt x="17427" y="1525"/>
                    <a:pt x="16841" y="1366"/>
                    <a:pt x="15535" y="1179"/>
                  </a:cubicBezTo>
                  <a:cubicBezTo>
                    <a:pt x="13750" y="859"/>
                    <a:pt x="12018" y="326"/>
                    <a:pt x="10180" y="113"/>
                  </a:cubicBezTo>
                  <a:cubicBezTo>
                    <a:pt x="9651" y="40"/>
                    <a:pt x="9116" y="0"/>
                    <a:pt x="8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0"/>
            <p:cNvSpPr/>
            <p:nvPr/>
          </p:nvSpPr>
          <p:spPr>
            <a:xfrm>
              <a:off x="4090026" y="738653"/>
              <a:ext cx="1048273" cy="1132822"/>
            </a:xfrm>
            <a:custGeom>
              <a:rect b="b" l="l" r="r" t="t"/>
              <a:pathLst>
                <a:path extrusionOk="0" h="29624" w="27413">
                  <a:moveTo>
                    <a:pt x="14072" y="0"/>
                  </a:moveTo>
                  <a:cubicBezTo>
                    <a:pt x="13783" y="0"/>
                    <a:pt x="13506" y="6"/>
                    <a:pt x="13244" y="16"/>
                  </a:cubicBezTo>
                  <a:cubicBezTo>
                    <a:pt x="10126" y="149"/>
                    <a:pt x="6236" y="762"/>
                    <a:pt x="4371" y="3640"/>
                  </a:cubicBezTo>
                  <a:cubicBezTo>
                    <a:pt x="3012" y="5665"/>
                    <a:pt x="1839" y="7903"/>
                    <a:pt x="2052" y="10355"/>
                  </a:cubicBezTo>
                  <a:cubicBezTo>
                    <a:pt x="2212" y="11820"/>
                    <a:pt x="2186" y="13446"/>
                    <a:pt x="2692" y="14805"/>
                  </a:cubicBezTo>
                  <a:cubicBezTo>
                    <a:pt x="2245" y="14703"/>
                    <a:pt x="1799" y="14370"/>
                    <a:pt x="1376" y="14370"/>
                  </a:cubicBezTo>
                  <a:cubicBezTo>
                    <a:pt x="1244" y="14370"/>
                    <a:pt x="1114" y="14402"/>
                    <a:pt x="987" y="14485"/>
                  </a:cubicBezTo>
                  <a:cubicBezTo>
                    <a:pt x="267" y="14938"/>
                    <a:pt x="1" y="15524"/>
                    <a:pt x="161" y="16164"/>
                  </a:cubicBezTo>
                  <a:cubicBezTo>
                    <a:pt x="853" y="18375"/>
                    <a:pt x="2292" y="18722"/>
                    <a:pt x="4237" y="18775"/>
                  </a:cubicBezTo>
                  <a:cubicBezTo>
                    <a:pt x="4291" y="18775"/>
                    <a:pt x="5170" y="20693"/>
                    <a:pt x="5303" y="20880"/>
                  </a:cubicBezTo>
                  <a:cubicBezTo>
                    <a:pt x="5783" y="21493"/>
                    <a:pt x="6342" y="22052"/>
                    <a:pt x="6982" y="22505"/>
                  </a:cubicBezTo>
                  <a:cubicBezTo>
                    <a:pt x="8447" y="23571"/>
                    <a:pt x="10153" y="24317"/>
                    <a:pt x="11965" y="24637"/>
                  </a:cubicBezTo>
                  <a:cubicBezTo>
                    <a:pt x="11858" y="26049"/>
                    <a:pt x="12098" y="26529"/>
                    <a:pt x="11725" y="27301"/>
                  </a:cubicBezTo>
                  <a:cubicBezTo>
                    <a:pt x="11512" y="27754"/>
                    <a:pt x="10979" y="27861"/>
                    <a:pt x="10766" y="28341"/>
                  </a:cubicBezTo>
                  <a:cubicBezTo>
                    <a:pt x="10526" y="28874"/>
                    <a:pt x="11219" y="29273"/>
                    <a:pt x="11805" y="29460"/>
                  </a:cubicBezTo>
                  <a:cubicBezTo>
                    <a:pt x="12102" y="29573"/>
                    <a:pt x="12493" y="29623"/>
                    <a:pt x="12912" y="29623"/>
                  </a:cubicBezTo>
                  <a:cubicBezTo>
                    <a:pt x="14374" y="29623"/>
                    <a:pt x="16162" y="29006"/>
                    <a:pt x="15375" y="28261"/>
                  </a:cubicBezTo>
                  <a:cubicBezTo>
                    <a:pt x="14683" y="27595"/>
                    <a:pt x="14203" y="25996"/>
                    <a:pt x="14629" y="24770"/>
                  </a:cubicBezTo>
                  <a:cubicBezTo>
                    <a:pt x="16921" y="24530"/>
                    <a:pt x="17694" y="24530"/>
                    <a:pt x="19053" y="24077"/>
                  </a:cubicBezTo>
                  <a:cubicBezTo>
                    <a:pt x="19825" y="23784"/>
                    <a:pt x="19932" y="23731"/>
                    <a:pt x="20731" y="23438"/>
                  </a:cubicBezTo>
                  <a:cubicBezTo>
                    <a:pt x="21344" y="23145"/>
                    <a:pt x="21957" y="22772"/>
                    <a:pt x="22543" y="22372"/>
                  </a:cubicBezTo>
                  <a:cubicBezTo>
                    <a:pt x="22682" y="22467"/>
                    <a:pt x="22934" y="22515"/>
                    <a:pt x="23251" y="22515"/>
                  </a:cubicBezTo>
                  <a:cubicBezTo>
                    <a:pt x="24275" y="22515"/>
                    <a:pt x="25980" y="22011"/>
                    <a:pt x="26753" y="20933"/>
                  </a:cubicBezTo>
                  <a:cubicBezTo>
                    <a:pt x="27413" y="19955"/>
                    <a:pt x="27218" y="18238"/>
                    <a:pt x="26003" y="18238"/>
                  </a:cubicBezTo>
                  <a:cubicBezTo>
                    <a:pt x="25794" y="18238"/>
                    <a:pt x="25556" y="18289"/>
                    <a:pt x="25288" y="18402"/>
                  </a:cubicBezTo>
                  <a:cubicBezTo>
                    <a:pt x="25474" y="16750"/>
                    <a:pt x="25741" y="15098"/>
                    <a:pt x="25821" y="13419"/>
                  </a:cubicBezTo>
                  <a:cubicBezTo>
                    <a:pt x="25954" y="11501"/>
                    <a:pt x="25714" y="9555"/>
                    <a:pt x="25501" y="7637"/>
                  </a:cubicBezTo>
                  <a:cubicBezTo>
                    <a:pt x="25261" y="5745"/>
                    <a:pt x="23769" y="2974"/>
                    <a:pt x="21850" y="2468"/>
                  </a:cubicBezTo>
                  <a:lnTo>
                    <a:pt x="20065" y="1455"/>
                  </a:lnTo>
                  <a:cubicBezTo>
                    <a:pt x="18665" y="289"/>
                    <a:pt x="16101" y="0"/>
                    <a:pt x="14072" y="0"/>
                  </a:cubicBezTo>
                  <a:close/>
                </a:path>
              </a:pathLst>
            </a:custGeom>
            <a:solidFill>
              <a:srgbClr val="A57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0"/>
            <p:cNvSpPr/>
            <p:nvPr/>
          </p:nvSpPr>
          <p:spPr>
            <a:xfrm>
              <a:off x="3740974" y="791004"/>
              <a:ext cx="1366009" cy="1548338"/>
            </a:xfrm>
            <a:custGeom>
              <a:rect b="b" l="l" r="r" t="t"/>
              <a:pathLst>
                <a:path extrusionOk="0" h="40490" w="35722">
                  <a:moveTo>
                    <a:pt x="5900" y="1"/>
                  </a:moveTo>
                  <a:cubicBezTo>
                    <a:pt x="4689" y="1"/>
                    <a:pt x="4916" y="3378"/>
                    <a:pt x="4785" y="5175"/>
                  </a:cubicBezTo>
                  <a:cubicBezTo>
                    <a:pt x="4626" y="4056"/>
                    <a:pt x="4386" y="3017"/>
                    <a:pt x="4226" y="1925"/>
                  </a:cubicBezTo>
                  <a:cubicBezTo>
                    <a:pt x="4163" y="1421"/>
                    <a:pt x="3951" y="106"/>
                    <a:pt x="3447" y="106"/>
                  </a:cubicBezTo>
                  <a:cubicBezTo>
                    <a:pt x="3311" y="106"/>
                    <a:pt x="3154" y="201"/>
                    <a:pt x="2974" y="432"/>
                  </a:cubicBezTo>
                  <a:cubicBezTo>
                    <a:pt x="2414" y="1205"/>
                    <a:pt x="3453" y="5255"/>
                    <a:pt x="3533" y="5762"/>
                  </a:cubicBezTo>
                  <a:cubicBezTo>
                    <a:pt x="3480" y="5442"/>
                    <a:pt x="2494" y="3150"/>
                    <a:pt x="2068" y="2298"/>
                  </a:cubicBezTo>
                  <a:cubicBezTo>
                    <a:pt x="1859" y="1828"/>
                    <a:pt x="1492" y="1268"/>
                    <a:pt x="1232" y="1268"/>
                  </a:cubicBezTo>
                  <a:cubicBezTo>
                    <a:pt x="1094" y="1268"/>
                    <a:pt x="986" y="1428"/>
                    <a:pt x="948" y="1845"/>
                  </a:cubicBezTo>
                  <a:cubicBezTo>
                    <a:pt x="815" y="3390"/>
                    <a:pt x="1828" y="5016"/>
                    <a:pt x="2414" y="6348"/>
                  </a:cubicBezTo>
                  <a:cubicBezTo>
                    <a:pt x="2094" y="5735"/>
                    <a:pt x="1188" y="4909"/>
                    <a:pt x="815" y="4536"/>
                  </a:cubicBezTo>
                  <a:cubicBezTo>
                    <a:pt x="653" y="4369"/>
                    <a:pt x="524" y="4299"/>
                    <a:pt x="424" y="4299"/>
                  </a:cubicBezTo>
                  <a:cubicBezTo>
                    <a:pt x="0" y="4299"/>
                    <a:pt x="117" y="5565"/>
                    <a:pt x="549" y="5975"/>
                  </a:cubicBezTo>
                  <a:lnTo>
                    <a:pt x="2068" y="7574"/>
                  </a:lnTo>
                  <a:cubicBezTo>
                    <a:pt x="2521" y="8906"/>
                    <a:pt x="1934" y="9758"/>
                    <a:pt x="3453" y="10664"/>
                  </a:cubicBezTo>
                  <a:cubicBezTo>
                    <a:pt x="4253" y="11064"/>
                    <a:pt x="4199" y="11171"/>
                    <a:pt x="4466" y="12157"/>
                  </a:cubicBezTo>
                  <a:cubicBezTo>
                    <a:pt x="4706" y="13142"/>
                    <a:pt x="4785" y="14262"/>
                    <a:pt x="5132" y="15248"/>
                  </a:cubicBezTo>
                  <a:cubicBezTo>
                    <a:pt x="6358" y="19218"/>
                    <a:pt x="9049" y="23934"/>
                    <a:pt x="12912" y="25479"/>
                  </a:cubicBezTo>
                  <a:cubicBezTo>
                    <a:pt x="14591" y="26172"/>
                    <a:pt x="16350" y="26732"/>
                    <a:pt x="18135" y="27132"/>
                  </a:cubicBezTo>
                  <a:cubicBezTo>
                    <a:pt x="17389" y="30782"/>
                    <a:pt x="16856" y="38403"/>
                    <a:pt x="16909" y="39096"/>
                  </a:cubicBezTo>
                  <a:cubicBezTo>
                    <a:pt x="16940" y="39578"/>
                    <a:pt x="16912" y="39716"/>
                    <a:pt x="16927" y="39716"/>
                  </a:cubicBezTo>
                  <a:cubicBezTo>
                    <a:pt x="16949" y="39716"/>
                    <a:pt x="17050" y="39466"/>
                    <a:pt x="17484" y="39466"/>
                  </a:cubicBezTo>
                  <a:cubicBezTo>
                    <a:pt x="17565" y="39466"/>
                    <a:pt x="17657" y="39475"/>
                    <a:pt x="17762" y="39495"/>
                  </a:cubicBezTo>
                  <a:cubicBezTo>
                    <a:pt x="19442" y="39869"/>
                    <a:pt x="23125" y="40324"/>
                    <a:pt x="25338" y="40324"/>
                  </a:cubicBezTo>
                  <a:cubicBezTo>
                    <a:pt x="25652" y="40324"/>
                    <a:pt x="25937" y="40314"/>
                    <a:pt x="26182" y="40295"/>
                  </a:cubicBezTo>
                  <a:cubicBezTo>
                    <a:pt x="26475" y="38962"/>
                    <a:pt x="26369" y="29903"/>
                    <a:pt x="26369" y="29903"/>
                  </a:cubicBezTo>
                  <a:lnTo>
                    <a:pt x="26369" y="29903"/>
                  </a:lnTo>
                  <a:cubicBezTo>
                    <a:pt x="27701" y="32141"/>
                    <a:pt x="33750" y="40428"/>
                    <a:pt x="34123" y="40481"/>
                  </a:cubicBezTo>
                  <a:cubicBezTo>
                    <a:pt x="34148" y="40487"/>
                    <a:pt x="34175" y="40490"/>
                    <a:pt x="34206" y="40490"/>
                  </a:cubicBezTo>
                  <a:cubicBezTo>
                    <a:pt x="34593" y="40490"/>
                    <a:pt x="35375" y="40041"/>
                    <a:pt x="35721" y="39868"/>
                  </a:cubicBezTo>
                  <a:cubicBezTo>
                    <a:pt x="34043" y="37124"/>
                    <a:pt x="29460" y="31262"/>
                    <a:pt x="27754" y="28517"/>
                  </a:cubicBezTo>
                  <a:cubicBezTo>
                    <a:pt x="27088" y="27398"/>
                    <a:pt x="26395" y="26359"/>
                    <a:pt x="24983" y="26172"/>
                  </a:cubicBezTo>
                  <a:cubicBezTo>
                    <a:pt x="24887" y="26163"/>
                    <a:pt x="24804" y="26158"/>
                    <a:pt x="24731" y="26158"/>
                  </a:cubicBezTo>
                  <a:cubicBezTo>
                    <a:pt x="24191" y="26158"/>
                    <a:pt x="24171" y="26407"/>
                    <a:pt x="23491" y="26758"/>
                  </a:cubicBezTo>
                  <a:cubicBezTo>
                    <a:pt x="22873" y="27055"/>
                    <a:pt x="22208" y="27214"/>
                    <a:pt x="21519" y="27214"/>
                  </a:cubicBezTo>
                  <a:cubicBezTo>
                    <a:pt x="21466" y="27214"/>
                    <a:pt x="21413" y="27213"/>
                    <a:pt x="21359" y="27211"/>
                  </a:cubicBezTo>
                  <a:cubicBezTo>
                    <a:pt x="20240" y="27025"/>
                    <a:pt x="19814" y="26119"/>
                    <a:pt x="19174" y="25400"/>
                  </a:cubicBezTo>
                  <a:cubicBezTo>
                    <a:pt x="19174" y="25266"/>
                    <a:pt x="19174" y="25160"/>
                    <a:pt x="19148" y="25080"/>
                  </a:cubicBezTo>
                  <a:cubicBezTo>
                    <a:pt x="15550" y="24813"/>
                    <a:pt x="12646" y="23081"/>
                    <a:pt x="9955" y="20310"/>
                  </a:cubicBezTo>
                  <a:cubicBezTo>
                    <a:pt x="8463" y="18765"/>
                    <a:pt x="7397" y="16527"/>
                    <a:pt x="6917" y="14501"/>
                  </a:cubicBezTo>
                  <a:cubicBezTo>
                    <a:pt x="6571" y="12929"/>
                    <a:pt x="6038" y="11224"/>
                    <a:pt x="5905" y="9625"/>
                  </a:cubicBezTo>
                  <a:cubicBezTo>
                    <a:pt x="5691" y="6561"/>
                    <a:pt x="6571" y="299"/>
                    <a:pt x="5985" y="6"/>
                  </a:cubicBezTo>
                  <a:cubicBezTo>
                    <a:pt x="5955" y="3"/>
                    <a:pt x="5927" y="1"/>
                    <a:pt x="5900" y="1"/>
                  </a:cubicBezTo>
                  <a:close/>
                </a:path>
              </a:pathLst>
            </a:custGeom>
            <a:solidFill>
              <a:srgbClr val="A57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0"/>
            <p:cNvSpPr/>
            <p:nvPr/>
          </p:nvSpPr>
          <p:spPr>
            <a:xfrm>
              <a:off x="3907661" y="930426"/>
              <a:ext cx="154872" cy="252919"/>
            </a:xfrm>
            <a:custGeom>
              <a:rect b="b" l="l" r="r" t="t"/>
              <a:pathLst>
                <a:path extrusionOk="0" h="6614" w="4050">
                  <a:moveTo>
                    <a:pt x="3516" y="0"/>
                  </a:moveTo>
                  <a:cubicBezTo>
                    <a:pt x="3492" y="0"/>
                    <a:pt x="3466" y="4"/>
                    <a:pt x="3437" y="11"/>
                  </a:cubicBezTo>
                  <a:cubicBezTo>
                    <a:pt x="3011" y="144"/>
                    <a:pt x="2638" y="970"/>
                    <a:pt x="2452" y="1316"/>
                  </a:cubicBezTo>
                  <a:cubicBezTo>
                    <a:pt x="2185" y="1796"/>
                    <a:pt x="1785" y="2409"/>
                    <a:pt x="1759" y="2968"/>
                  </a:cubicBezTo>
                  <a:cubicBezTo>
                    <a:pt x="1439" y="3075"/>
                    <a:pt x="1119" y="3075"/>
                    <a:pt x="853" y="3261"/>
                  </a:cubicBezTo>
                  <a:cubicBezTo>
                    <a:pt x="240" y="3741"/>
                    <a:pt x="0" y="4993"/>
                    <a:pt x="107" y="5713"/>
                  </a:cubicBezTo>
                  <a:lnTo>
                    <a:pt x="453" y="6486"/>
                  </a:lnTo>
                  <a:cubicBezTo>
                    <a:pt x="570" y="6564"/>
                    <a:pt x="701" y="6613"/>
                    <a:pt x="837" y="6613"/>
                  </a:cubicBezTo>
                  <a:cubicBezTo>
                    <a:pt x="886" y="6613"/>
                    <a:pt x="936" y="6606"/>
                    <a:pt x="986" y="6592"/>
                  </a:cubicBezTo>
                  <a:cubicBezTo>
                    <a:pt x="1919" y="6512"/>
                    <a:pt x="2638" y="5233"/>
                    <a:pt x="2984" y="4487"/>
                  </a:cubicBezTo>
                  <a:cubicBezTo>
                    <a:pt x="3384" y="3661"/>
                    <a:pt x="3624" y="2808"/>
                    <a:pt x="3731" y="1902"/>
                  </a:cubicBezTo>
                  <a:cubicBezTo>
                    <a:pt x="3756" y="1597"/>
                    <a:pt x="4049" y="0"/>
                    <a:pt x="3516" y="0"/>
                  </a:cubicBezTo>
                  <a:close/>
                </a:path>
              </a:pathLst>
            </a:custGeom>
            <a:solidFill>
              <a:srgbClr val="A57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0"/>
            <p:cNvSpPr/>
            <p:nvPr/>
          </p:nvSpPr>
          <p:spPr>
            <a:xfrm>
              <a:off x="4200080" y="1666464"/>
              <a:ext cx="704113" cy="702086"/>
            </a:xfrm>
            <a:custGeom>
              <a:rect b="b" l="l" r="r" t="t"/>
              <a:pathLst>
                <a:path extrusionOk="0" h="18360" w="18413">
                  <a:moveTo>
                    <a:pt x="1573" y="1"/>
                  </a:moveTo>
                  <a:cubicBezTo>
                    <a:pt x="1359" y="187"/>
                    <a:pt x="986" y="1333"/>
                    <a:pt x="880" y="1600"/>
                  </a:cubicBezTo>
                  <a:cubicBezTo>
                    <a:pt x="587" y="2426"/>
                    <a:pt x="267" y="2932"/>
                    <a:pt x="1" y="3785"/>
                  </a:cubicBezTo>
                  <a:cubicBezTo>
                    <a:pt x="1093" y="4531"/>
                    <a:pt x="4877" y="5250"/>
                    <a:pt x="5010" y="5650"/>
                  </a:cubicBezTo>
                  <a:cubicBezTo>
                    <a:pt x="5010" y="5650"/>
                    <a:pt x="4211" y="14496"/>
                    <a:pt x="3731" y="17267"/>
                  </a:cubicBezTo>
                  <a:cubicBezTo>
                    <a:pt x="6422" y="18173"/>
                    <a:pt x="8501" y="18307"/>
                    <a:pt x="11325" y="18360"/>
                  </a:cubicBezTo>
                  <a:cubicBezTo>
                    <a:pt x="12204" y="18360"/>
                    <a:pt x="13110" y="18173"/>
                    <a:pt x="13990" y="18173"/>
                  </a:cubicBezTo>
                  <a:cubicBezTo>
                    <a:pt x="14332" y="18173"/>
                    <a:pt x="14675" y="18241"/>
                    <a:pt x="15008" y="18241"/>
                  </a:cubicBezTo>
                  <a:cubicBezTo>
                    <a:pt x="15141" y="18241"/>
                    <a:pt x="15272" y="18230"/>
                    <a:pt x="15402" y="18200"/>
                  </a:cubicBezTo>
                  <a:cubicBezTo>
                    <a:pt x="15482" y="15242"/>
                    <a:pt x="14869" y="11379"/>
                    <a:pt x="14869" y="8421"/>
                  </a:cubicBezTo>
                  <a:lnTo>
                    <a:pt x="14869" y="8421"/>
                  </a:lnTo>
                  <a:cubicBezTo>
                    <a:pt x="15135" y="8847"/>
                    <a:pt x="15855" y="10393"/>
                    <a:pt x="15855" y="10393"/>
                  </a:cubicBezTo>
                  <a:cubicBezTo>
                    <a:pt x="15872" y="10395"/>
                    <a:pt x="15891" y="10397"/>
                    <a:pt x="15911" y="10397"/>
                  </a:cubicBezTo>
                  <a:cubicBezTo>
                    <a:pt x="16294" y="10397"/>
                    <a:pt x="17171" y="9929"/>
                    <a:pt x="17374" y="9727"/>
                  </a:cubicBezTo>
                  <a:cubicBezTo>
                    <a:pt x="17827" y="9300"/>
                    <a:pt x="18173" y="8794"/>
                    <a:pt x="18386" y="8234"/>
                  </a:cubicBezTo>
                  <a:cubicBezTo>
                    <a:pt x="18413" y="8048"/>
                    <a:pt x="17800" y="7568"/>
                    <a:pt x="17374" y="7035"/>
                  </a:cubicBezTo>
                  <a:cubicBezTo>
                    <a:pt x="16408" y="5740"/>
                    <a:pt x="14935" y="2992"/>
                    <a:pt x="12952" y="2992"/>
                  </a:cubicBezTo>
                  <a:cubicBezTo>
                    <a:pt x="12855" y="2992"/>
                    <a:pt x="12757" y="2998"/>
                    <a:pt x="12657" y="3012"/>
                  </a:cubicBezTo>
                  <a:cubicBezTo>
                    <a:pt x="12231" y="3118"/>
                    <a:pt x="12178" y="3385"/>
                    <a:pt x="11805" y="3625"/>
                  </a:cubicBezTo>
                  <a:cubicBezTo>
                    <a:pt x="11432" y="3838"/>
                    <a:pt x="11005" y="3944"/>
                    <a:pt x="10552" y="3971"/>
                  </a:cubicBezTo>
                  <a:cubicBezTo>
                    <a:pt x="10325" y="3995"/>
                    <a:pt x="10109" y="4012"/>
                    <a:pt x="9904" y="4012"/>
                  </a:cubicBezTo>
                  <a:cubicBezTo>
                    <a:pt x="9193" y="4012"/>
                    <a:pt x="8615" y="3806"/>
                    <a:pt x="8181" y="2959"/>
                  </a:cubicBezTo>
                  <a:lnTo>
                    <a:pt x="7648" y="2212"/>
                  </a:lnTo>
                  <a:cubicBezTo>
                    <a:pt x="5996" y="1893"/>
                    <a:pt x="4584" y="1200"/>
                    <a:pt x="2878" y="587"/>
                  </a:cubicBezTo>
                  <a:cubicBezTo>
                    <a:pt x="2479" y="427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0"/>
            <p:cNvSpPr/>
            <p:nvPr/>
          </p:nvSpPr>
          <p:spPr>
            <a:xfrm>
              <a:off x="4345774" y="1707534"/>
              <a:ext cx="117244" cy="300337"/>
            </a:xfrm>
            <a:custGeom>
              <a:rect b="b" l="l" r="r" t="t"/>
              <a:pathLst>
                <a:path extrusionOk="0" h="7854" w="3066">
                  <a:moveTo>
                    <a:pt x="1715" y="1"/>
                  </a:moveTo>
                  <a:cubicBezTo>
                    <a:pt x="1644" y="1"/>
                    <a:pt x="1579" y="15"/>
                    <a:pt x="1520" y="46"/>
                  </a:cubicBezTo>
                  <a:cubicBezTo>
                    <a:pt x="694" y="499"/>
                    <a:pt x="294" y="1751"/>
                    <a:pt x="187" y="2604"/>
                  </a:cubicBezTo>
                  <a:cubicBezTo>
                    <a:pt x="54" y="3590"/>
                    <a:pt x="1" y="4576"/>
                    <a:pt x="81" y="5562"/>
                  </a:cubicBezTo>
                  <a:cubicBezTo>
                    <a:pt x="107" y="6228"/>
                    <a:pt x="134" y="7374"/>
                    <a:pt x="720" y="7853"/>
                  </a:cubicBezTo>
                  <a:cubicBezTo>
                    <a:pt x="1040" y="6574"/>
                    <a:pt x="1067" y="5295"/>
                    <a:pt x="1573" y="4016"/>
                  </a:cubicBezTo>
                  <a:cubicBezTo>
                    <a:pt x="1999" y="2844"/>
                    <a:pt x="2266" y="1991"/>
                    <a:pt x="3038" y="952"/>
                  </a:cubicBezTo>
                  <a:lnTo>
                    <a:pt x="3065" y="952"/>
                  </a:lnTo>
                  <a:cubicBezTo>
                    <a:pt x="2857" y="627"/>
                    <a:pt x="2184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0"/>
            <p:cNvSpPr/>
            <p:nvPr/>
          </p:nvSpPr>
          <p:spPr>
            <a:xfrm>
              <a:off x="4694252" y="1761796"/>
              <a:ext cx="97856" cy="337774"/>
            </a:xfrm>
            <a:custGeom>
              <a:rect b="b" l="l" r="r" t="t"/>
              <a:pathLst>
                <a:path extrusionOk="0" h="8833" w="2559">
                  <a:moveTo>
                    <a:pt x="477" y="0"/>
                  </a:moveTo>
                  <a:cubicBezTo>
                    <a:pt x="347" y="0"/>
                    <a:pt x="242" y="26"/>
                    <a:pt x="187" y="92"/>
                  </a:cubicBezTo>
                  <a:cubicBezTo>
                    <a:pt x="1" y="812"/>
                    <a:pt x="1599" y="7766"/>
                    <a:pt x="2266" y="8832"/>
                  </a:cubicBezTo>
                  <a:cubicBezTo>
                    <a:pt x="2505" y="8806"/>
                    <a:pt x="2559" y="519"/>
                    <a:pt x="1866" y="386"/>
                  </a:cubicBezTo>
                  <a:cubicBezTo>
                    <a:pt x="1866" y="386"/>
                    <a:pt x="978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0"/>
            <p:cNvSpPr/>
            <p:nvPr/>
          </p:nvSpPr>
          <p:spPr>
            <a:xfrm>
              <a:off x="4432387" y="1717247"/>
              <a:ext cx="139652" cy="152042"/>
            </a:xfrm>
            <a:custGeom>
              <a:rect b="b" l="l" r="r" t="t"/>
              <a:pathLst>
                <a:path extrusionOk="0" h="3976" w="3652">
                  <a:moveTo>
                    <a:pt x="2272" y="0"/>
                  </a:moveTo>
                  <a:cubicBezTo>
                    <a:pt x="1719" y="0"/>
                    <a:pt x="959" y="299"/>
                    <a:pt x="747" y="725"/>
                  </a:cubicBezTo>
                  <a:cubicBezTo>
                    <a:pt x="1" y="2057"/>
                    <a:pt x="1226" y="3389"/>
                    <a:pt x="2372" y="3975"/>
                  </a:cubicBezTo>
                  <a:cubicBezTo>
                    <a:pt x="2745" y="3496"/>
                    <a:pt x="3172" y="3069"/>
                    <a:pt x="3651" y="2696"/>
                  </a:cubicBezTo>
                  <a:cubicBezTo>
                    <a:pt x="3385" y="2483"/>
                    <a:pt x="2052" y="1231"/>
                    <a:pt x="2825" y="1071"/>
                  </a:cubicBezTo>
                  <a:lnTo>
                    <a:pt x="2772" y="138"/>
                  </a:lnTo>
                  <a:cubicBezTo>
                    <a:pt x="2662" y="43"/>
                    <a:pt x="2482" y="0"/>
                    <a:pt x="2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0"/>
            <p:cNvSpPr/>
            <p:nvPr/>
          </p:nvSpPr>
          <p:spPr>
            <a:xfrm>
              <a:off x="4572994" y="1726577"/>
              <a:ext cx="164088" cy="168180"/>
            </a:xfrm>
            <a:custGeom>
              <a:rect b="b" l="l" r="r" t="t"/>
              <a:pathLst>
                <a:path extrusionOk="0" h="4398" w="4291">
                  <a:moveTo>
                    <a:pt x="1973" y="1"/>
                  </a:moveTo>
                  <a:lnTo>
                    <a:pt x="2026" y="81"/>
                  </a:lnTo>
                  <a:cubicBezTo>
                    <a:pt x="1999" y="1253"/>
                    <a:pt x="1173" y="2239"/>
                    <a:pt x="1" y="2452"/>
                  </a:cubicBezTo>
                  <a:cubicBezTo>
                    <a:pt x="241" y="2825"/>
                    <a:pt x="960" y="4344"/>
                    <a:pt x="1386" y="4398"/>
                  </a:cubicBezTo>
                  <a:cubicBezTo>
                    <a:pt x="1391" y="4398"/>
                    <a:pt x="1395" y="4398"/>
                    <a:pt x="1399" y="4398"/>
                  </a:cubicBezTo>
                  <a:cubicBezTo>
                    <a:pt x="1808" y="4398"/>
                    <a:pt x="2854" y="3143"/>
                    <a:pt x="3065" y="2932"/>
                  </a:cubicBezTo>
                  <a:cubicBezTo>
                    <a:pt x="3598" y="2346"/>
                    <a:pt x="4291" y="1653"/>
                    <a:pt x="3651" y="934"/>
                  </a:cubicBezTo>
                  <a:cubicBezTo>
                    <a:pt x="3198" y="481"/>
                    <a:pt x="2612" y="134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0"/>
            <p:cNvSpPr/>
            <p:nvPr/>
          </p:nvSpPr>
          <p:spPr>
            <a:xfrm>
              <a:off x="4132817" y="1331255"/>
              <a:ext cx="80533" cy="73383"/>
            </a:xfrm>
            <a:custGeom>
              <a:rect b="b" l="l" r="r" t="t"/>
              <a:pathLst>
                <a:path extrusionOk="0" h="1919" w="2106">
                  <a:moveTo>
                    <a:pt x="454" y="0"/>
                  </a:moveTo>
                  <a:cubicBezTo>
                    <a:pt x="374" y="0"/>
                    <a:pt x="321" y="0"/>
                    <a:pt x="241" y="27"/>
                  </a:cubicBezTo>
                  <a:cubicBezTo>
                    <a:pt x="187" y="27"/>
                    <a:pt x="134" y="54"/>
                    <a:pt x="107" y="107"/>
                  </a:cubicBezTo>
                  <a:lnTo>
                    <a:pt x="1" y="187"/>
                  </a:lnTo>
                  <a:lnTo>
                    <a:pt x="134" y="134"/>
                  </a:lnTo>
                  <a:lnTo>
                    <a:pt x="267" y="134"/>
                  </a:lnTo>
                  <a:cubicBezTo>
                    <a:pt x="321" y="134"/>
                    <a:pt x="374" y="187"/>
                    <a:pt x="427" y="187"/>
                  </a:cubicBezTo>
                  <a:cubicBezTo>
                    <a:pt x="481" y="214"/>
                    <a:pt x="534" y="240"/>
                    <a:pt x="614" y="267"/>
                  </a:cubicBezTo>
                  <a:cubicBezTo>
                    <a:pt x="667" y="320"/>
                    <a:pt x="720" y="373"/>
                    <a:pt x="774" y="427"/>
                  </a:cubicBezTo>
                  <a:cubicBezTo>
                    <a:pt x="827" y="480"/>
                    <a:pt x="907" y="533"/>
                    <a:pt x="960" y="613"/>
                  </a:cubicBezTo>
                  <a:cubicBezTo>
                    <a:pt x="1013" y="667"/>
                    <a:pt x="1067" y="746"/>
                    <a:pt x="1120" y="800"/>
                  </a:cubicBezTo>
                  <a:cubicBezTo>
                    <a:pt x="1360" y="1093"/>
                    <a:pt x="1573" y="1386"/>
                    <a:pt x="1760" y="1599"/>
                  </a:cubicBezTo>
                  <a:cubicBezTo>
                    <a:pt x="1866" y="1706"/>
                    <a:pt x="1973" y="1812"/>
                    <a:pt x="2106" y="1919"/>
                  </a:cubicBezTo>
                  <a:cubicBezTo>
                    <a:pt x="2106" y="1919"/>
                    <a:pt x="2026" y="1732"/>
                    <a:pt x="1919" y="1493"/>
                  </a:cubicBezTo>
                  <a:cubicBezTo>
                    <a:pt x="1760" y="1173"/>
                    <a:pt x="1573" y="880"/>
                    <a:pt x="1360" y="613"/>
                  </a:cubicBezTo>
                  <a:cubicBezTo>
                    <a:pt x="1253" y="453"/>
                    <a:pt x="1093" y="320"/>
                    <a:pt x="960" y="214"/>
                  </a:cubicBezTo>
                  <a:cubicBezTo>
                    <a:pt x="880" y="160"/>
                    <a:pt x="800" y="107"/>
                    <a:pt x="720" y="80"/>
                  </a:cubicBezTo>
                  <a:cubicBezTo>
                    <a:pt x="640" y="27"/>
                    <a:pt x="534" y="0"/>
                    <a:pt x="454" y="0"/>
                  </a:cubicBezTo>
                  <a:close/>
                </a:path>
              </a:pathLst>
            </a:custGeom>
            <a:solidFill>
              <a:srgbClr val="8F5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0"/>
            <p:cNvSpPr/>
            <p:nvPr/>
          </p:nvSpPr>
          <p:spPr>
            <a:xfrm>
              <a:off x="4644350" y="1281314"/>
              <a:ext cx="80533" cy="116632"/>
            </a:xfrm>
            <a:custGeom>
              <a:rect b="b" l="l" r="r" t="t"/>
              <a:pathLst>
                <a:path extrusionOk="0" h="3050" w="2106">
                  <a:moveTo>
                    <a:pt x="0" y="1"/>
                  </a:moveTo>
                  <a:lnTo>
                    <a:pt x="0" y="1"/>
                  </a:lnTo>
                  <a:cubicBezTo>
                    <a:pt x="27" y="214"/>
                    <a:pt x="0" y="400"/>
                    <a:pt x="0" y="640"/>
                  </a:cubicBezTo>
                  <a:cubicBezTo>
                    <a:pt x="0" y="773"/>
                    <a:pt x="27" y="880"/>
                    <a:pt x="53" y="987"/>
                  </a:cubicBezTo>
                  <a:cubicBezTo>
                    <a:pt x="53" y="1040"/>
                    <a:pt x="80" y="1120"/>
                    <a:pt x="107" y="1173"/>
                  </a:cubicBezTo>
                  <a:lnTo>
                    <a:pt x="133" y="1200"/>
                  </a:lnTo>
                  <a:lnTo>
                    <a:pt x="160" y="1253"/>
                  </a:lnTo>
                  <a:cubicBezTo>
                    <a:pt x="187" y="1280"/>
                    <a:pt x="213" y="1306"/>
                    <a:pt x="240" y="1306"/>
                  </a:cubicBezTo>
                  <a:cubicBezTo>
                    <a:pt x="267" y="1360"/>
                    <a:pt x="346" y="1386"/>
                    <a:pt x="400" y="1413"/>
                  </a:cubicBezTo>
                  <a:cubicBezTo>
                    <a:pt x="453" y="1440"/>
                    <a:pt x="506" y="1466"/>
                    <a:pt x="586" y="1493"/>
                  </a:cubicBezTo>
                  <a:cubicBezTo>
                    <a:pt x="693" y="1493"/>
                    <a:pt x="799" y="1520"/>
                    <a:pt x="906" y="1520"/>
                  </a:cubicBezTo>
                  <a:cubicBezTo>
                    <a:pt x="1013" y="1546"/>
                    <a:pt x="1119" y="1546"/>
                    <a:pt x="1199" y="1573"/>
                  </a:cubicBezTo>
                  <a:cubicBezTo>
                    <a:pt x="1252" y="1573"/>
                    <a:pt x="1279" y="1599"/>
                    <a:pt x="1332" y="1626"/>
                  </a:cubicBezTo>
                  <a:cubicBezTo>
                    <a:pt x="1359" y="1626"/>
                    <a:pt x="1386" y="1653"/>
                    <a:pt x="1412" y="1679"/>
                  </a:cubicBezTo>
                  <a:cubicBezTo>
                    <a:pt x="1492" y="1733"/>
                    <a:pt x="1572" y="1813"/>
                    <a:pt x="1652" y="1893"/>
                  </a:cubicBezTo>
                  <a:cubicBezTo>
                    <a:pt x="1679" y="1919"/>
                    <a:pt x="1705" y="1973"/>
                    <a:pt x="1732" y="2026"/>
                  </a:cubicBezTo>
                  <a:cubicBezTo>
                    <a:pt x="1759" y="2052"/>
                    <a:pt x="1785" y="2106"/>
                    <a:pt x="1785" y="2132"/>
                  </a:cubicBezTo>
                  <a:cubicBezTo>
                    <a:pt x="1785" y="2159"/>
                    <a:pt x="1785" y="2159"/>
                    <a:pt x="1785" y="2186"/>
                  </a:cubicBezTo>
                  <a:cubicBezTo>
                    <a:pt x="1785" y="2212"/>
                    <a:pt x="1785" y="2212"/>
                    <a:pt x="1785" y="2239"/>
                  </a:cubicBezTo>
                  <a:cubicBezTo>
                    <a:pt x="1785" y="2266"/>
                    <a:pt x="1732" y="2319"/>
                    <a:pt x="1732" y="2346"/>
                  </a:cubicBezTo>
                  <a:cubicBezTo>
                    <a:pt x="1705" y="2372"/>
                    <a:pt x="1679" y="2426"/>
                    <a:pt x="1652" y="2452"/>
                  </a:cubicBezTo>
                  <a:cubicBezTo>
                    <a:pt x="1599" y="2479"/>
                    <a:pt x="1572" y="2505"/>
                    <a:pt x="1519" y="2559"/>
                  </a:cubicBezTo>
                  <a:cubicBezTo>
                    <a:pt x="1439" y="2612"/>
                    <a:pt x="1332" y="2665"/>
                    <a:pt x="1252" y="2719"/>
                  </a:cubicBezTo>
                  <a:cubicBezTo>
                    <a:pt x="1146" y="2745"/>
                    <a:pt x="1039" y="2799"/>
                    <a:pt x="933" y="2825"/>
                  </a:cubicBezTo>
                  <a:cubicBezTo>
                    <a:pt x="720" y="2905"/>
                    <a:pt x="480" y="2985"/>
                    <a:pt x="267" y="3038"/>
                  </a:cubicBezTo>
                  <a:cubicBezTo>
                    <a:pt x="337" y="3046"/>
                    <a:pt x="407" y="3049"/>
                    <a:pt x="477" y="3049"/>
                  </a:cubicBezTo>
                  <a:cubicBezTo>
                    <a:pt x="647" y="3049"/>
                    <a:pt x="816" y="3031"/>
                    <a:pt x="986" y="3012"/>
                  </a:cubicBezTo>
                  <a:cubicBezTo>
                    <a:pt x="1226" y="2958"/>
                    <a:pt x="1439" y="2878"/>
                    <a:pt x="1679" y="2772"/>
                  </a:cubicBezTo>
                  <a:cubicBezTo>
                    <a:pt x="1732" y="2745"/>
                    <a:pt x="1785" y="2719"/>
                    <a:pt x="1839" y="2665"/>
                  </a:cubicBezTo>
                  <a:cubicBezTo>
                    <a:pt x="1892" y="2612"/>
                    <a:pt x="1945" y="2559"/>
                    <a:pt x="1999" y="2505"/>
                  </a:cubicBezTo>
                  <a:cubicBezTo>
                    <a:pt x="2025" y="2452"/>
                    <a:pt x="2052" y="2372"/>
                    <a:pt x="2078" y="2292"/>
                  </a:cubicBezTo>
                  <a:lnTo>
                    <a:pt x="2105" y="2186"/>
                  </a:lnTo>
                  <a:lnTo>
                    <a:pt x="2105" y="2079"/>
                  </a:lnTo>
                  <a:cubicBezTo>
                    <a:pt x="2078" y="1999"/>
                    <a:pt x="2052" y="1919"/>
                    <a:pt x="2025" y="1866"/>
                  </a:cubicBezTo>
                  <a:cubicBezTo>
                    <a:pt x="1999" y="1786"/>
                    <a:pt x="1945" y="1733"/>
                    <a:pt x="1919" y="1706"/>
                  </a:cubicBezTo>
                  <a:cubicBezTo>
                    <a:pt x="1812" y="1599"/>
                    <a:pt x="1732" y="1493"/>
                    <a:pt x="1625" y="1413"/>
                  </a:cubicBezTo>
                  <a:cubicBezTo>
                    <a:pt x="1572" y="1386"/>
                    <a:pt x="1519" y="1333"/>
                    <a:pt x="1466" y="1306"/>
                  </a:cubicBezTo>
                  <a:cubicBezTo>
                    <a:pt x="1386" y="1280"/>
                    <a:pt x="1332" y="1253"/>
                    <a:pt x="1279" y="1253"/>
                  </a:cubicBezTo>
                  <a:cubicBezTo>
                    <a:pt x="1173" y="1226"/>
                    <a:pt x="1039" y="1200"/>
                    <a:pt x="933" y="1200"/>
                  </a:cubicBezTo>
                  <a:lnTo>
                    <a:pt x="640" y="1200"/>
                  </a:lnTo>
                  <a:cubicBezTo>
                    <a:pt x="586" y="1173"/>
                    <a:pt x="533" y="1173"/>
                    <a:pt x="506" y="1173"/>
                  </a:cubicBezTo>
                  <a:cubicBezTo>
                    <a:pt x="453" y="1147"/>
                    <a:pt x="426" y="1147"/>
                    <a:pt x="400" y="1120"/>
                  </a:cubicBezTo>
                  <a:cubicBezTo>
                    <a:pt x="373" y="1120"/>
                    <a:pt x="346" y="1093"/>
                    <a:pt x="346" y="1067"/>
                  </a:cubicBezTo>
                  <a:lnTo>
                    <a:pt x="320" y="1067"/>
                  </a:lnTo>
                  <a:lnTo>
                    <a:pt x="320" y="1040"/>
                  </a:lnTo>
                  <a:cubicBezTo>
                    <a:pt x="293" y="987"/>
                    <a:pt x="267" y="960"/>
                    <a:pt x="267" y="907"/>
                  </a:cubicBezTo>
                  <a:cubicBezTo>
                    <a:pt x="213" y="827"/>
                    <a:pt x="187" y="720"/>
                    <a:pt x="187" y="614"/>
                  </a:cubicBezTo>
                  <a:cubicBezTo>
                    <a:pt x="133" y="400"/>
                    <a:pt x="80" y="187"/>
                    <a:pt x="0" y="1"/>
                  </a:cubicBezTo>
                  <a:close/>
                </a:path>
              </a:pathLst>
            </a:custGeom>
            <a:solidFill>
              <a:srgbClr val="8F5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0"/>
            <p:cNvSpPr/>
            <p:nvPr/>
          </p:nvSpPr>
          <p:spPr>
            <a:xfrm>
              <a:off x="4408296" y="1016962"/>
              <a:ext cx="60878" cy="44358"/>
            </a:xfrm>
            <a:custGeom>
              <a:rect b="b" l="l" r="r" t="t"/>
              <a:pathLst>
                <a:path extrusionOk="0" h="1160" w="1592">
                  <a:moveTo>
                    <a:pt x="1244" y="1"/>
                  </a:moveTo>
                  <a:cubicBezTo>
                    <a:pt x="807" y="1"/>
                    <a:pt x="1" y="477"/>
                    <a:pt x="71" y="918"/>
                  </a:cubicBezTo>
                  <a:cubicBezTo>
                    <a:pt x="93" y="1092"/>
                    <a:pt x="193" y="1160"/>
                    <a:pt x="331" y="1160"/>
                  </a:cubicBezTo>
                  <a:cubicBezTo>
                    <a:pt x="700" y="1160"/>
                    <a:pt x="1340" y="672"/>
                    <a:pt x="1457" y="439"/>
                  </a:cubicBezTo>
                  <a:cubicBezTo>
                    <a:pt x="1592" y="124"/>
                    <a:pt x="1466" y="1"/>
                    <a:pt x="12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0"/>
            <p:cNvSpPr/>
            <p:nvPr/>
          </p:nvSpPr>
          <p:spPr>
            <a:xfrm>
              <a:off x="4861016" y="1095966"/>
              <a:ext cx="54416" cy="53727"/>
            </a:xfrm>
            <a:custGeom>
              <a:rect b="b" l="l" r="r" t="t"/>
              <a:pathLst>
                <a:path extrusionOk="0" h="1405" w="1423">
                  <a:moveTo>
                    <a:pt x="234" y="1"/>
                  </a:moveTo>
                  <a:cubicBezTo>
                    <a:pt x="90" y="1"/>
                    <a:pt x="0" y="106"/>
                    <a:pt x="36" y="371"/>
                  </a:cubicBezTo>
                  <a:cubicBezTo>
                    <a:pt x="79" y="645"/>
                    <a:pt x="605" y="1404"/>
                    <a:pt x="968" y="1404"/>
                  </a:cubicBezTo>
                  <a:cubicBezTo>
                    <a:pt x="1064" y="1404"/>
                    <a:pt x="1148" y="1352"/>
                    <a:pt x="1209" y="1224"/>
                  </a:cubicBezTo>
                  <a:cubicBezTo>
                    <a:pt x="1423" y="776"/>
                    <a:pt x="627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0"/>
            <p:cNvSpPr/>
            <p:nvPr/>
          </p:nvSpPr>
          <p:spPr>
            <a:xfrm>
              <a:off x="4431392" y="1228084"/>
              <a:ext cx="52006" cy="49291"/>
            </a:xfrm>
            <a:custGeom>
              <a:rect b="b" l="l" r="r" t="t"/>
              <a:pathLst>
                <a:path extrusionOk="0" h="1289" w="1360">
                  <a:moveTo>
                    <a:pt x="702" y="0"/>
                  </a:moveTo>
                  <a:cubicBezTo>
                    <a:pt x="672" y="0"/>
                    <a:pt x="643" y="3"/>
                    <a:pt x="613" y="7"/>
                  </a:cubicBezTo>
                  <a:cubicBezTo>
                    <a:pt x="240" y="34"/>
                    <a:pt x="0" y="354"/>
                    <a:pt x="27" y="700"/>
                  </a:cubicBezTo>
                  <a:cubicBezTo>
                    <a:pt x="77" y="1054"/>
                    <a:pt x="368" y="1288"/>
                    <a:pt x="694" y="1288"/>
                  </a:cubicBezTo>
                  <a:cubicBezTo>
                    <a:pt x="711" y="1288"/>
                    <a:pt x="729" y="1288"/>
                    <a:pt x="746" y="1286"/>
                  </a:cubicBezTo>
                  <a:cubicBezTo>
                    <a:pt x="1093" y="1260"/>
                    <a:pt x="1359" y="940"/>
                    <a:pt x="1306" y="567"/>
                  </a:cubicBezTo>
                  <a:cubicBezTo>
                    <a:pt x="1281" y="250"/>
                    <a:pt x="1012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0"/>
            <p:cNvSpPr/>
            <p:nvPr/>
          </p:nvSpPr>
          <p:spPr>
            <a:xfrm>
              <a:off x="4800215" y="1275119"/>
              <a:ext cx="52006" cy="49291"/>
            </a:xfrm>
            <a:custGeom>
              <a:rect b="b" l="l" r="r" t="t"/>
              <a:pathLst>
                <a:path extrusionOk="0" h="1289" w="1360">
                  <a:moveTo>
                    <a:pt x="670" y="1"/>
                  </a:moveTo>
                  <a:cubicBezTo>
                    <a:pt x="651" y="1"/>
                    <a:pt x="633" y="2"/>
                    <a:pt x="614" y="3"/>
                  </a:cubicBezTo>
                  <a:cubicBezTo>
                    <a:pt x="267" y="30"/>
                    <a:pt x="1" y="349"/>
                    <a:pt x="54" y="722"/>
                  </a:cubicBezTo>
                  <a:cubicBezTo>
                    <a:pt x="79" y="1039"/>
                    <a:pt x="348" y="1289"/>
                    <a:pt x="679" y="1289"/>
                  </a:cubicBezTo>
                  <a:cubicBezTo>
                    <a:pt x="710" y="1289"/>
                    <a:pt x="742" y="1286"/>
                    <a:pt x="774" y="1282"/>
                  </a:cubicBezTo>
                  <a:cubicBezTo>
                    <a:pt x="1120" y="1255"/>
                    <a:pt x="1360" y="935"/>
                    <a:pt x="1333" y="589"/>
                  </a:cubicBezTo>
                  <a:cubicBezTo>
                    <a:pt x="1308" y="235"/>
                    <a:pt x="1018" y="1"/>
                    <a:pt x="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0"/>
            <p:cNvSpPr/>
            <p:nvPr/>
          </p:nvSpPr>
          <p:spPr>
            <a:xfrm>
              <a:off x="4452768" y="1498171"/>
              <a:ext cx="261906" cy="98315"/>
            </a:xfrm>
            <a:custGeom>
              <a:rect b="b" l="l" r="r" t="t"/>
              <a:pathLst>
                <a:path extrusionOk="0" h="2571" w="6849">
                  <a:moveTo>
                    <a:pt x="1984" y="1"/>
                  </a:moveTo>
                  <a:cubicBezTo>
                    <a:pt x="1287" y="1"/>
                    <a:pt x="608" y="78"/>
                    <a:pt x="1" y="218"/>
                  </a:cubicBezTo>
                  <a:cubicBezTo>
                    <a:pt x="614" y="1364"/>
                    <a:pt x="1972" y="2244"/>
                    <a:pt x="3518" y="2537"/>
                  </a:cubicBezTo>
                  <a:cubicBezTo>
                    <a:pt x="3666" y="2559"/>
                    <a:pt x="3828" y="2570"/>
                    <a:pt x="4000" y="2570"/>
                  </a:cubicBezTo>
                  <a:cubicBezTo>
                    <a:pt x="4848" y="2570"/>
                    <a:pt x="5940" y="2300"/>
                    <a:pt x="6849" y="1791"/>
                  </a:cubicBezTo>
                  <a:cubicBezTo>
                    <a:pt x="5733" y="521"/>
                    <a:pt x="3797" y="1"/>
                    <a:pt x="1984" y="1"/>
                  </a:cubicBezTo>
                  <a:close/>
                </a:path>
              </a:pathLst>
            </a:custGeom>
            <a:solidFill>
              <a:srgbClr val="D17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0"/>
            <p:cNvSpPr/>
            <p:nvPr/>
          </p:nvSpPr>
          <p:spPr>
            <a:xfrm>
              <a:off x="4435446" y="1417868"/>
              <a:ext cx="346493" cy="148792"/>
            </a:xfrm>
            <a:custGeom>
              <a:rect b="b" l="l" r="r" t="t"/>
              <a:pathLst>
                <a:path extrusionOk="0" h="3891" w="9061">
                  <a:moveTo>
                    <a:pt x="294" y="0"/>
                  </a:moveTo>
                  <a:cubicBezTo>
                    <a:pt x="1" y="746"/>
                    <a:pt x="54" y="1599"/>
                    <a:pt x="454" y="2318"/>
                  </a:cubicBezTo>
                  <a:cubicBezTo>
                    <a:pt x="1081" y="2167"/>
                    <a:pt x="1779" y="2085"/>
                    <a:pt x="2492" y="2085"/>
                  </a:cubicBezTo>
                  <a:cubicBezTo>
                    <a:pt x="4292" y="2085"/>
                    <a:pt x="6187" y="2612"/>
                    <a:pt x="7275" y="3891"/>
                  </a:cubicBezTo>
                  <a:cubicBezTo>
                    <a:pt x="8288" y="3331"/>
                    <a:pt x="9060" y="2452"/>
                    <a:pt x="8980" y="1359"/>
                  </a:cubicBezTo>
                  <a:lnTo>
                    <a:pt x="8980" y="1359"/>
                  </a:lnTo>
                  <a:lnTo>
                    <a:pt x="8501" y="1386"/>
                  </a:lnTo>
                  <a:cubicBezTo>
                    <a:pt x="8067" y="2164"/>
                    <a:pt x="7375" y="2328"/>
                    <a:pt x="6541" y="2328"/>
                  </a:cubicBezTo>
                  <a:cubicBezTo>
                    <a:pt x="6147" y="2328"/>
                    <a:pt x="5722" y="2291"/>
                    <a:pt x="5277" y="2265"/>
                  </a:cubicBezTo>
                  <a:cubicBezTo>
                    <a:pt x="4024" y="2185"/>
                    <a:pt x="1493" y="1919"/>
                    <a:pt x="640" y="933"/>
                  </a:cubicBezTo>
                  <a:lnTo>
                    <a:pt x="587" y="933"/>
                  </a:lnTo>
                  <a:cubicBezTo>
                    <a:pt x="507" y="666"/>
                    <a:pt x="480" y="400"/>
                    <a:pt x="507" y="134"/>
                  </a:cubicBezTo>
                  <a:cubicBezTo>
                    <a:pt x="427" y="80"/>
                    <a:pt x="374" y="54"/>
                    <a:pt x="294" y="0"/>
                  </a:cubicBezTo>
                  <a:close/>
                </a:path>
              </a:pathLst>
            </a:custGeom>
            <a:solidFill>
              <a:srgbClr val="B0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0"/>
            <p:cNvSpPr/>
            <p:nvPr/>
          </p:nvSpPr>
          <p:spPr>
            <a:xfrm>
              <a:off x="4453801" y="1423986"/>
              <a:ext cx="306723" cy="83172"/>
            </a:xfrm>
            <a:custGeom>
              <a:rect b="b" l="l" r="r" t="t"/>
              <a:pathLst>
                <a:path extrusionOk="0" h="2175" w="8021">
                  <a:moveTo>
                    <a:pt x="27" y="0"/>
                  </a:moveTo>
                  <a:cubicBezTo>
                    <a:pt x="0" y="267"/>
                    <a:pt x="27" y="533"/>
                    <a:pt x="107" y="773"/>
                  </a:cubicBezTo>
                  <a:lnTo>
                    <a:pt x="160" y="773"/>
                  </a:lnTo>
                  <a:cubicBezTo>
                    <a:pt x="1040" y="1759"/>
                    <a:pt x="3544" y="2052"/>
                    <a:pt x="4823" y="2105"/>
                  </a:cubicBezTo>
                  <a:cubicBezTo>
                    <a:pt x="5291" y="2132"/>
                    <a:pt x="5737" y="2174"/>
                    <a:pt x="6147" y="2174"/>
                  </a:cubicBezTo>
                  <a:cubicBezTo>
                    <a:pt x="6951" y="2174"/>
                    <a:pt x="7615" y="2012"/>
                    <a:pt x="8021" y="1253"/>
                  </a:cubicBezTo>
                  <a:lnTo>
                    <a:pt x="8021" y="1253"/>
                  </a:lnTo>
                  <a:cubicBezTo>
                    <a:pt x="7391" y="1305"/>
                    <a:pt x="6682" y="1347"/>
                    <a:pt x="5932" y="1347"/>
                  </a:cubicBezTo>
                  <a:cubicBezTo>
                    <a:pt x="4014" y="1347"/>
                    <a:pt x="1828" y="1073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0"/>
            <p:cNvSpPr/>
            <p:nvPr/>
          </p:nvSpPr>
          <p:spPr>
            <a:xfrm>
              <a:off x="4107349" y="561336"/>
              <a:ext cx="1098865" cy="916116"/>
            </a:xfrm>
            <a:custGeom>
              <a:rect b="b" l="l" r="r" t="t"/>
              <a:pathLst>
                <a:path extrusionOk="0" h="23957" w="28736">
                  <a:moveTo>
                    <a:pt x="17859" y="0"/>
                  </a:moveTo>
                  <a:cubicBezTo>
                    <a:pt x="16143" y="0"/>
                    <a:pt x="14295" y="945"/>
                    <a:pt x="13617" y="2495"/>
                  </a:cubicBezTo>
                  <a:cubicBezTo>
                    <a:pt x="12694" y="2085"/>
                    <a:pt x="11709" y="1880"/>
                    <a:pt x="10709" y="1880"/>
                  </a:cubicBezTo>
                  <a:cubicBezTo>
                    <a:pt x="10409" y="1880"/>
                    <a:pt x="10108" y="1898"/>
                    <a:pt x="9806" y="1935"/>
                  </a:cubicBezTo>
                  <a:cubicBezTo>
                    <a:pt x="8927" y="2069"/>
                    <a:pt x="6342" y="3161"/>
                    <a:pt x="6902" y="4467"/>
                  </a:cubicBezTo>
                  <a:cubicBezTo>
                    <a:pt x="6795" y="4461"/>
                    <a:pt x="6689" y="4458"/>
                    <a:pt x="6583" y="4458"/>
                  </a:cubicBezTo>
                  <a:cubicBezTo>
                    <a:pt x="5282" y="4458"/>
                    <a:pt x="4022" y="4908"/>
                    <a:pt x="3012" y="5746"/>
                  </a:cubicBezTo>
                  <a:cubicBezTo>
                    <a:pt x="2505" y="6199"/>
                    <a:pt x="1973" y="6865"/>
                    <a:pt x="1973" y="7638"/>
                  </a:cubicBezTo>
                  <a:cubicBezTo>
                    <a:pt x="1946" y="8437"/>
                    <a:pt x="2212" y="8197"/>
                    <a:pt x="1733" y="8810"/>
                  </a:cubicBezTo>
                  <a:cubicBezTo>
                    <a:pt x="1013" y="9609"/>
                    <a:pt x="214" y="10142"/>
                    <a:pt x="187" y="11315"/>
                  </a:cubicBezTo>
                  <a:cubicBezTo>
                    <a:pt x="187" y="12167"/>
                    <a:pt x="454" y="13766"/>
                    <a:pt x="1173" y="14352"/>
                  </a:cubicBezTo>
                  <a:cubicBezTo>
                    <a:pt x="880" y="14832"/>
                    <a:pt x="347" y="15098"/>
                    <a:pt x="214" y="15711"/>
                  </a:cubicBezTo>
                  <a:cubicBezTo>
                    <a:pt x="1" y="16431"/>
                    <a:pt x="294" y="17363"/>
                    <a:pt x="614" y="18029"/>
                  </a:cubicBezTo>
                  <a:cubicBezTo>
                    <a:pt x="853" y="18562"/>
                    <a:pt x="1306" y="19175"/>
                    <a:pt x="1866" y="19282"/>
                  </a:cubicBezTo>
                  <a:lnTo>
                    <a:pt x="2292" y="19628"/>
                  </a:lnTo>
                  <a:cubicBezTo>
                    <a:pt x="2696" y="20184"/>
                    <a:pt x="3113" y="20446"/>
                    <a:pt x="3431" y="20446"/>
                  </a:cubicBezTo>
                  <a:cubicBezTo>
                    <a:pt x="3892" y="20446"/>
                    <a:pt x="4148" y="19900"/>
                    <a:pt x="3864" y="18909"/>
                  </a:cubicBezTo>
                  <a:cubicBezTo>
                    <a:pt x="3625" y="17976"/>
                    <a:pt x="3731" y="18163"/>
                    <a:pt x="3971" y="17390"/>
                  </a:cubicBezTo>
                  <a:cubicBezTo>
                    <a:pt x="4264" y="16564"/>
                    <a:pt x="3998" y="15631"/>
                    <a:pt x="3305" y="15072"/>
                  </a:cubicBezTo>
                  <a:cubicBezTo>
                    <a:pt x="4877" y="14139"/>
                    <a:pt x="5357" y="11714"/>
                    <a:pt x="4397" y="10302"/>
                  </a:cubicBezTo>
                  <a:cubicBezTo>
                    <a:pt x="6156" y="10275"/>
                    <a:pt x="7968" y="9050"/>
                    <a:pt x="7755" y="7158"/>
                  </a:cubicBezTo>
                  <a:lnTo>
                    <a:pt x="7755" y="7158"/>
                  </a:lnTo>
                  <a:cubicBezTo>
                    <a:pt x="8670" y="7571"/>
                    <a:pt x="9764" y="7927"/>
                    <a:pt x="10808" y="7927"/>
                  </a:cubicBezTo>
                  <a:cubicBezTo>
                    <a:pt x="11649" y="7927"/>
                    <a:pt x="12457" y="7696"/>
                    <a:pt x="13110" y="7078"/>
                  </a:cubicBezTo>
                  <a:cubicBezTo>
                    <a:pt x="13556" y="7800"/>
                    <a:pt x="14273" y="8403"/>
                    <a:pt x="15084" y="8403"/>
                  </a:cubicBezTo>
                  <a:cubicBezTo>
                    <a:pt x="15292" y="8403"/>
                    <a:pt x="15505" y="8364"/>
                    <a:pt x="15722" y="8277"/>
                  </a:cubicBezTo>
                  <a:lnTo>
                    <a:pt x="15722" y="8277"/>
                  </a:lnTo>
                  <a:cubicBezTo>
                    <a:pt x="15189" y="9050"/>
                    <a:pt x="15029" y="9902"/>
                    <a:pt x="15828" y="10648"/>
                  </a:cubicBezTo>
                  <a:cubicBezTo>
                    <a:pt x="16112" y="10875"/>
                    <a:pt x="16660" y="11030"/>
                    <a:pt x="17166" y="11030"/>
                  </a:cubicBezTo>
                  <a:cubicBezTo>
                    <a:pt x="17850" y="11030"/>
                    <a:pt x="18456" y="10748"/>
                    <a:pt x="18226" y="9982"/>
                  </a:cubicBezTo>
                  <a:lnTo>
                    <a:pt x="18226" y="9982"/>
                  </a:lnTo>
                  <a:cubicBezTo>
                    <a:pt x="18367" y="10280"/>
                    <a:pt x="18664" y="10439"/>
                    <a:pt x="18967" y="10439"/>
                  </a:cubicBezTo>
                  <a:cubicBezTo>
                    <a:pt x="19179" y="10439"/>
                    <a:pt x="19394" y="10360"/>
                    <a:pt x="19559" y="10196"/>
                  </a:cubicBezTo>
                  <a:cubicBezTo>
                    <a:pt x="20118" y="9663"/>
                    <a:pt x="19879" y="8837"/>
                    <a:pt x="19559" y="8250"/>
                  </a:cubicBezTo>
                  <a:lnTo>
                    <a:pt x="19559" y="8250"/>
                  </a:lnTo>
                  <a:cubicBezTo>
                    <a:pt x="19895" y="8705"/>
                    <a:pt x="20381" y="8989"/>
                    <a:pt x="20888" y="8989"/>
                  </a:cubicBezTo>
                  <a:cubicBezTo>
                    <a:pt x="21183" y="8989"/>
                    <a:pt x="21486" y="8893"/>
                    <a:pt x="21770" y="8677"/>
                  </a:cubicBezTo>
                  <a:cubicBezTo>
                    <a:pt x="21957" y="10329"/>
                    <a:pt x="22650" y="12380"/>
                    <a:pt x="24515" y="12487"/>
                  </a:cubicBezTo>
                  <a:cubicBezTo>
                    <a:pt x="23023" y="13580"/>
                    <a:pt x="23476" y="15924"/>
                    <a:pt x="25154" y="16564"/>
                  </a:cubicBezTo>
                  <a:cubicBezTo>
                    <a:pt x="24382" y="17257"/>
                    <a:pt x="23396" y="17656"/>
                    <a:pt x="23289" y="18935"/>
                  </a:cubicBezTo>
                  <a:cubicBezTo>
                    <a:pt x="23263" y="19655"/>
                    <a:pt x="23662" y="21067"/>
                    <a:pt x="24595" y="21067"/>
                  </a:cubicBezTo>
                  <a:cubicBezTo>
                    <a:pt x="24222" y="21573"/>
                    <a:pt x="23129" y="23012"/>
                    <a:pt x="23396" y="23625"/>
                  </a:cubicBezTo>
                  <a:cubicBezTo>
                    <a:pt x="23480" y="23862"/>
                    <a:pt x="23651" y="23956"/>
                    <a:pt x="23854" y="23956"/>
                  </a:cubicBezTo>
                  <a:cubicBezTo>
                    <a:pt x="24358" y="23956"/>
                    <a:pt x="25055" y="23370"/>
                    <a:pt x="25074" y="22932"/>
                  </a:cubicBezTo>
                  <a:cubicBezTo>
                    <a:pt x="25980" y="22932"/>
                    <a:pt x="26327" y="21786"/>
                    <a:pt x="26753" y="21040"/>
                  </a:cubicBezTo>
                  <a:cubicBezTo>
                    <a:pt x="27286" y="20028"/>
                    <a:pt x="26993" y="19575"/>
                    <a:pt x="26780" y="18562"/>
                  </a:cubicBezTo>
                  <a:lnTo>
                    <a:pt x="26780" y="18562"/>
                  </a:lnTo>
                  <a:cubicBezTo>
                    <a:pt x="26840" y="18569"/>
                    <a:pt x="26899" y="18572"/>
                    <a:pt x="26956" y="18572"/>
                  </a:cubicBezTo>
                  <a:cubicBezTo>
                    <a:pt x="28727" y="18572"/>
                    <a:pt x="28736" y="15446"/>
                    <a:pt x="27419" y="14645"/>
                  </a:cubicBezTo>
                  <a:cubicBezTo>
                    <a:pt x="28512" y="13873"/>
                    <a:pt x="28725" y="12700"/>
                    <a:pt x="28405" y="11475"/>
                  </a:cubicBezTo>
                  <a:cubicBezTo>
                    <a:pt x="28112" y="10275"/>
                    <a:pt x="27286" y="10009"/>
                    <a:pt x="26194" y="9822"/>
                  </a:cubicBezTo>
                  <a:cubicBezTo>
                    <a:pt x="26700" y="8863"/>
                    <a:pt x="27046" y="7771"/>
                    <a:pt x="26327" y="6838"/>
                  </a:cubicBezTo>
                  <a:cubicBezTo>
                    <a:pt x="25561" y="5817"/>
                    <a:pt x="24310" y="5342"/>
                    <a:pt x="23067" y="5342"/>
                  </a:cubicBezTo>
                  <a:cubicBezTo>
                    <a:pt x="22883" y="5342"/>
                    <a:pt x="22699" y="5352"/>
                    <a:pt x="22516" y="5373"/>
                  </a:cubicBezTo>
                  <a:cubicBezTo>
                    <a:pt x="22748" y="4468"/>
                    <a:pt x="22294" y="3866"/>
                    <a:pt x="21522" y="3866"/>
                  </a:cubicBezTo>
                  <a:cubicBezTo>
                    <a:pt x="21407" y="3866"/>
                    <a:pt x="21285" y="3880"/>
                    <a:pt x="21158" y="3907"/>
                  </a:cubicBezTo>
                  <a:cubicBezTo>
                    <a:pt x="21344" y="2415"/>
                    <a:pt x="21051" y="1163"/>
                    <a:pt x="19665" y="417"/>
                  </a:cubicBezTo>
                  <a:cubicBezTo>
                    <a:pt x="19128" y="133"/>
                    <a:pt x="18503" y="0"/>
                    <a:pt x="178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0"/>
            <p:cNvSpPr/>
            <p:nvPr/>
          </p:nvSpPr>
          <p:spPr>
            <a:xfrm>
              <a:off x="5000973" y="1496336"/>
              <a:ext cx="96824" cy="42829"/>
            </a:xfrm>
            <a:custGeom>
              <a:rect b="b" l="l" r="r" t="t"/>
              <a:pathLst>
                <a:path extrusionOk="0" h="1120" w="2532">
                  <a:moveTo>
                    <a:pt x="2079" y="0"/>
                  </a:moveTo>
                  <a:cubicBezTo>
                    <a:pt x="1919" y="0"/>
                    <a:pt x="1785" y="27"/>
                    <a:pt x="1626" y="53"/>
                  </a:cubicBezTo>
                  <a:cubicBezTo>
                    <a:pt x="1546" y="53"/>
                    <a:pt x="1439" y="80"/>
                    <a:pt x="1359" y="107"/>
                  </a:cubicBezTo>
                  <a:lnTo>
                    <a:pt x="1119" y="187"/>
                  </a:lnTo>
                  <a:lnTo>
                    <a:pt x="853" y="293"/>
                  </a:lnTo>
                  <a:cubicBezTo>
                    <a:pt x="773" y="346"/>
                    <a:pt x="693" y="373"/>
                    <a:pt x="640" y="426"/>
                  </a:cubicBezTo>
                  <a:cubicBezTo>
                    <a:pt x="560" y="480"/>
                    <a:pt x="480" y="533"/>
                    <a:pt x="426" y="586"/>
                  </a:cubicBezTo>
                  <a:cubicBezTo>
                    <a:pt x="373" y="640"/>
                    <a:pt x="320" y="693"/>
                    <a:pt x="267" y="746"/>
                  </a:cubicBezTo>
                  <a:cubicBezTo>
                    <a:pt x="187" y="826"/>
                    <a:pt x="133" y="906"/>
                    <a:pt x="80" y="1013"/>
                  </a:cubicBezTo>
                  <a:cubicBezTo>
                    <a:pt x="27" y="1066"/>
                    <a:pt x="0" y="1119"/>
                    <a:pt x="0" y="1119"/>
                  </a:cubicBezTo>
                  <a:lnTo>
                    <a:pt x="133" y="1039"/>
                  </a:lnTo>
                  <a:cubicBezTo>
                    <a:pt x="187" y="1013"/>
                    <a:pt x="293" y="933"/>
                    <a:pt x="400" y="879"/>
                  </a:cubicBezTo>
                  <a:cubicBezTo>
                    <a:pt x="453" y="853"/>
                    <a:pt x="506" y="826"/>
                    <a:pt x="586" y="773"/>
                  </a:cubicBezTo>
                  <a:cubicBezTo>
                    <a:pt x="640" y="746"/>
                    <a:pt x="720" y="719"/>
                    <a:pt x="773" y="693"/>
                  </a:cubicBezTo>
                  <a:cubicBezTo>
                    <a:pt x="906" y="613"/>
                    <a:pt x="1066" y="533"/>
                    <a:pt x="1226" y="480"/>
                  </a:cubicBezTo>
                  <a:cubicBezTo>
                    <a:pt x="1386" y="426"/>
                    <a:pt x="1546" y="373"/>
                    <a:pt x="1705" y="320"/>
                  </a:cubicBezTo>
                  <a:lnTo>
                    <a:pt x="2105" y="187"/>
                  </a:lnTo>
                  <a:cubicBezTo>
                    <a:pt x="2372" y="107"/>
                    <a:pt x="2531" y="27"/>
                    <a:pt x="2531" y="27"/>
                  </a:cubicBezTo>
                  <a:cubicBezTo>
                    <a:pt x="2372" y="0"/>
                    <a:pt x="2238" y="0"/>
                    <a:pt x="2079" y="0"/>
                  </a:cubicBezTo>
                  <a:close/>
                </a:path>
              </a:pathLst>
            </a:custGeom>
            <a:solidFill>
              <a:srgbClr val="8F5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0"/>
            <p:cNvSpPr/>
            <p:nvPr/>
          </p:nvSpPr>
          <p:spPr>
            <a:xfrm>
              <a:off x="6772888" y="648561"/>
              <a:ext cx="302670" cy="330164"/>
            </a:xfrm>
            <a:custGeom>
              <a:rect b="b" l="l" r="r" t="t"/>
              <a:pathLst>
                <a:path extrusionOk="0" h="8634" w="7915">
                  <a:moveTo>
                    <a:pt x="7141" y="1"/>
                  </a:moveTo>
                  <a:cubicBezTo>
                    <a:pt x="6635" y="427"/>
                    <a:pt x="6076" y="800"/>
                    <a:pt x="5516" y="1146"/>
                  </a:cubicBezTo>
                  <a:cubicBezTo>
                    <a:pt x="4583" y="1706"/>
                    <a:pt x="3491" y="1919"/>
                    <a:pt x="2585" y="2479"/>
                  </a:cubicBezTo>
                  <a:cubicBezTo>
                    <a:pt x="1492" y="3172"/>
                    <a:pt x="293" y="4504"/>
                    <a:pt x="0" y="5756"/>
                  </a:cubicBezTo>
                  <a:lnTo>
                    <a:pt x="1386" y="8634"/>
                  </a:lnTo>
                  <a:cubicBezTo>
                    <a:pt x="2638" y="8501"/>
                    <a:pt x="3891" y="8527"/>
                    <a:pt x="5036" y="7755"/>
                  </a:cubicBezTo>
                  <a:cubicBezTo>
                    <a:pt x="6129" y="6982"/>
                    <a:pt x="7914" y="5063"/>
                    <a:pt x="7328" y="3598"/>
                  </a:cubicBezTo>
                  <a:lnTo>
                    <a:pt x="7328" y="3598"/>
                  </a:lnTo>
                  <a:cubicBezTo>
                    <a:pt x="7035" y="3758"/>
                    <a:pt x="6688" y="3864"/>
                    <a:pt x="6369" y="3944"/>
                  </a:cubicBezTo>
                  <a:cubicBezTo>
                    <a:pt x="6928" y="3118"/>
                    <a:pt x="7514" y="1919"/>
                    <a:pt x="7301" y="880"/>
                  </a:cubicBezTo>
                  <a:lnTo>
                    <a:pt x="7301" y="880"/>
                  </a:lnTo>
                  <a:cubicBezTo>
                    <a:pt x="7088" y="1013"/>
                    <a:pt x="6902" y="1200"/>
                    <a:pt x="6715" y="1333"/>
                  </a:cubicBezTo>
                  <a:cubicBezTo>
                    <a:pt x="6902" y="933"/>
                    <a:pt x="7221" y="454"/>
                    <a:pt x="7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0"/>
            <p:cNvSpPr/>
            <p:nvPr/>
          </p:nvSpPr>
          <p:spPr>
            <a:xfrm>
              <a:off x="6803442" y="812609"/>
              <a:ext cx="99883" cy="93803"/>
            </a:xfrm>
            <a:custGeom>
              <a:rect b="b" l="l" r="r" t="t"/>
              <a:pathLst>
                <a:path extrusionOk="0" h="2453" w="2612">
                  <a:moveTo>
                    <a:pt x="2612" y="1"/>
                  </a:moveTo>
                  <a:lnTo>
                    <a:pt x="2452" y="27"/>
                  </a:lnTo>
                  <a:cubicBezTo>
                    <a:pt x="2319" y="54"/>
                    <a:pt x="2159" y="81"/>
                    <a:pt x="2026" y="134"/>
                  </a:cubicBezTo>
                  <a:cubicBezTo>
                    <a:pt x="1839" y="187"/>
                    <a:pt x="1653" y="294"/>
                    <a:pt x="1466" y="400"/>
                  </a:cubicBezTo>
                  <a:cubicBezTo>
                    <a:pt x="1280" y="507"/>
                    <a:pt x="1066" y="640"/>
                    <a:pt x="880" y="800"/>
                  </a:cubicBezTo>
                  <a:cubicBezTo>
                    <a:pt x="800" y="880"/>
                    <a:pt x="720" y="960"/>
                    <a:pt x="640" y="1040"/>
                  </a:cubicBezTo>
                  <a:cubicBezTo>
                    <a:pt x="560" y="1146"/>
                    <a:pt x="480" y="1226"/>
                    <a:pt x="400" y="1333"/>
                  </a:cubicBezTo>
                  <a:cubicBezTo>
                    <a:pt x="267" y="1493"/>
                    <a:pt x="187" y="1679"/>
                    <a:pt x="107" y="1866"/>
                  </a:cubicBezTo>
                  <a:cubicBezTo>
                    <a:pt x="54" y="1999"/>
                    <a:pt x="1" y="2159"/>
                    <a:pt x="1" y="2292"/>
                  </a:cubicBezTo>
                  <a:lnTo>
                    <a:pt x="1" y="2452"/>
                  </a:lnTo>
                  <a:cubicBezTo>
                    <a:pt x="1" y="2452"/>
                    <a:pt x="1" y="2399"/>
                    <a:pt x="54" y="2319"/>
                  </a:cubicBezTo>
                  <a:cubicBezTo>
                    <a:pt x="107" y="2186"/>
                    <a:pt x="187" y="2079"/>
                    <a:pt x="267" y="1972"/>
                  </a:cubicBezTo>
                  <a:cubicBezTo>
                    <a:pt x="374" y="1813"/>
                    <a:pt x="507" y="1653"/>
                    <a:pt x="640" y="1519"/>
                  </a:cubicBezTo>
                  <a:cubicBezTo>
                    <a:pt x="693" y="1440"/>
                    <a:pt x="773" y="1360"/>
                    <a:pt x="853" y="1280"/>
                  </a:cubicBezTo>
                  <a:cubicBezTo>
                    <a:pt x="933" y="1200"/>
                    <a:pt x="1040" y="1120"/>
                    <a:pt x="1120" y="1040"/>
                  </a:cubicBezTo>
                  <a:cubicBezTo>
                    <a:pt x="1280" y="907"/>
                    <a:pt x="1466" y="773"/>
                    <a:pt x="1626" y="640"/>
                  </a:cubicBezTo>
                  <a:cubicBezTo>
                    <a:pt x="1813" y="507"/>
                    <a:pt x="1972" y="400"/>
                    <a:pt x="2132" y="294"/>
                  </a:cubicBezTo>
                  <a:lnTo>
                    <a:pt x="2479" y="81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0"/>
            <p:cNvSpPr/>
            <p:nvPr/>
          </p:nvSpPr>
          <p:spPr>
            <a:xfrm>
              <a:off x="6820764" y="863544"/>
              <a:ext cx="72388" cy="41835"/>
            </a:xfrm>
            <a:custGeom>
              <a:rect b="b" l="l" r="r" t="t"/>
              <a:pathLst>
                <a:path extrusionOk="0" h="1094" w="1893">
                  <a:moveTo>
                    <a:pt x="1892" y="1"/>
                  </a:moveTo>
                  <a:cubicBezTo>
                    <a:pt x="1759" y="28"/>
                    <a:pt x="1653" y="54"/>
                    <a:pt x="1546" y="108"/>
                  </a:cubicBezTo>
                  <a:cubicBezTo>
                    <a:pt x="1333" y="187"/>
                    <a:pt x="1093" y="294"/>
                    <a:pt x="880" y="427"/>
                  </a:cubicBezTo>
                  <a:cubicBezTo>
                    <a:pt x="773" y="507"/>
                    <a:pt x="613" y="614"/>
                    <a:pt x="560" y="640"/>
                  </a:cubicBezTo>
                  <a:cubicBezTo>
                    <a:pt x="507" y="694"/>
                    <a:pt x="454" y="720"/>
                    <a:pt x="400" y="747"/>
                  </a:cubicBezTo>
                  <a:cubicBezTo>
                    <a:pt x="347" y="800"/>
                    <a:pt x="320" y="827"/>
                    <a:pt x="267" y="854"/>
                  </a:cubicBezTo>
                  <a:cubicBezTo>
                    <a:pt x="160" y="934"/>
                    <a:pt x="81" y="1014"/>
                    <a:pt x="1" y="1093"/>
                  </a:cubicBezTo>
                  <a:cubicBezTo>
                    <a:pt x="107" y="1093"/>
                    <a:pt x="240" y="1067"/>
                    <a:pt x="347" y="1040"/>
                  </a:cubicBezTo>
                  <a:cubicBezTo>
                    <a:pt x="454" y="1014"/>
                    <a:pt x="560" y="987"/>
                    <a:pt x="667" y="934"/>
                  </a:cubicBezTo>
                  <a:cubicBezTo>
                    <a:pt x="800" y="880"/>
                    <a:pt x="933" y="800"/>
                    <a:pt x="1040" y="747"/>
                  </a:cubicBezTo>
                  <a:cubicBezTo>
                    <a:pt x="1253" y="587"/>
                    <a:pt x="1466" y="454"/>
                    <a:pt x="1653" y="267"/>
                  </a:cubicBezTo>
                  <a:cubicBezTo>
                    <a:pt x="1733" y="187"/>
                    <a:pt x="1813" y="8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0"/>
            <p:cNvSpPr/>
            <p:nvPr/>
          </p:nvSpPr>
          <p:spPr>
            <a:xfrm>
              <a:off x="6834034" y="903314"/>
              <a:ext cx="98850" cy="32619"/>
            </a:xfrm>
            <a:custGeom>
              <a:rect b="b" l="l" r="r" t="t"/>
              <a:pathLst>
                <a:path extrusionOk="0" h="853" w="2585">
                  <a:moveTo>
                    <a:pt x="2585" y="0"/>
                  </a:moveTo>
                  <a:lnTo>
                    <a:pt x="2585" y="0"/>
                  </a:lnTo>
                  <a:cubicBezTo>
                    <a:pt x="2451" y="27"/>
                    <a:pt x="2292" y="53"/>
                    <a:pt x="2158" y="107"/>
                  </a:cubicBezTo>
                  <a:lnTo>
                    <a:pt x="1306" y="426"/>
                  </a:lnTo>
                  <a:cubicBezTo>
                    <a:pt x="1146" y="453"/>
                    <a:pt x="986" y="506"/>
                    <a:pt x="853" y="533"/>
                  </a:cubicBezTo>
                  <a:cubicBezTo>
                    <a:pt x="773" y="560"/>
                    <a:pt x="693" y="586"/>
                    <a:pt x="640" y="586"/>
                  </a:cubicBezTo>
                  <a:lnTo>
                    <a:pt x="426" y="640"/>
                  </a:lnTo>
                  <a:cubicBezTo>
                    <a:pt x="346" y="640"/>
                    <a:pt x="240" y="640"/>
                    <a:pt x="133" y="666"/>
                  </a:cubicBezTo>
                  <a:lnTo>
                    <a:pt x="0" y="666"/>
                  </a:lnTo>
                  <a:lnTo>
                    <a:pt x="107" y="720"/>
                  </a:lnTo>
                  <a:cubicBezTo>
                    <a:pt x="213" y="773"/>
                    <a:pt x="320" y="800"/>
                    <a:pt x="426" y="800"/>
                  </a:cubicBezTo>
                  <a:cubicBezTo>
                    <a:pt x="480" y="853"/>
                    <a:pt x="560" y="853"/>
                    <a:pt x="640" y="853"/>
                  </a:cubicBezTo>
                  <a:cubicBezTo>
                    <a:pt x="799" y="853"/>
                    <a:pt x="986" y="826"/>
                    <a:pt x="1146" y="800"/>
                  </a:cubicBezTo>
                  <a:lnTo>
                    <a:pt x="1412" y="720"/>
                  </a:lnTo>
                  <a:lnTo>
                    <a:pt x="1652" y="640"/>
                  </a:lnTo>
                  <a:cubicBezTo>
                    <a:pt x="1732" y="613"/>
                    <a:pt x="1812" y="560"/>
                    <a:pt x="1865" y="533"/>
                  </a:cubicBezTo>
                  <a:cubicBezTo>
                    <a:pt x="1998" y="453"/>
                    <a:pt x="2132" y="373"/>
                    <a:pt x="2238" y="293"/>
                  </a:cubicBezTo>
                  <a:cubicBezTo>
                    <a:pt x="2371" y="187"/>
                    <a:pt x="2478" y="107"/>
                    <a:pt x="2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0"/>
            <p:cNvSpPr/>
            <p:nvPr/>
          </p:nvSpPr>
          <p:spPr>
            <a:xfrm>
              <a:off x="5614339" y="639383"/>
              <a:ext cx="333262" cy="267298"/>
            </a:xfrm>
            <a:custGeom>
              <a:rect b="b" l="l" r="r" t="t"/>
              <a:pathLst>
                <a:path extrusionOk="0" h="6990" w="8715">
                  <a:moveTo>
                    <a:pt x="427" y="1"/>
                  </a:moveTo>
                  <a:lnTo>
                    <a:pt x="427" y="1"/>
                  </a:lnTo>
                  <a:cubicBezTo>
                    <a:pt x="454" y="827"/>
                    <a:pt x="667" y="1626"/>
                    <a:pt x="1067" y="2372"/>
                  </a:cubicBezTo>
                  <a:cubicBezTo>
                    <a:pt x="903" y="2372"/>
                    <a:pt x="692" y="2451"/>
                    <a:pt x="506" y="2451"/>
                  </a:cubicBezTo>
                  <a:cubicBezTo>
                    <a:pt x="450" y="2451"/>
                    <a:pt x="397" y="2444"/>
                    <a:pt x="347" y="2426"/>
                  </a:cubicBezTo>
                  <a:lnTo>
                    <a:pt x="347" y="2426"/>
                  </a:lnTo>
                  <a:cubicBezTo>
                    <a:pt x="214" y="2985"/>
                    <a:pt x="321" y="3598"/>
                    <a:pt x="640" y="4078"/>
                  </a:cubicBezTo>
                  <a:cubicBezTo>
                    <a:pt x="1" y="4930"/>
                    <a:pt x="1706" y="6156"/>
                    <a:pt x="2426" y="6502"/>
                  </a:cubicBezTo>
                  <a:cubicBezTo>
                    <a:pt x="3100" y="6840"/>
                    <a:pt x="3833" y="6989"/>
                    <a:pt x="4565" y="6989"/>
                  </a:cubicBezTo>
                  <a:cubicBezTo>
                    <a:pt x="5683" y="6989"/>
                    <a:pt x="6800" y="6640"/>
                    <a:pt x="7702" y="6076"/>
                  </a:cubicBezTo>
                  <a:lnTo>
                    <a:pt x="7702" y="6209"/>
                  </a:lnTo>
                  <a:cubicBezTo>
                    <a:pt x="8714" y="4078"/>
                    <a:pt x="7222" y="1653"/>
                    <a:pt x="5144" y="854"/>
                  </a:cubicBezTo>
                  <a:cubicBezTo>
                    <a:pt x="3625" y="294"/>
                    <a:pt x="1919" y="294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0"/>
            <p:cNvSpPr/>
            <p:nvPr/>
          </p:nvSpPr>
          <p:spPr>
            <a:xfrm>
              <a:off x="5751925" y="831958"/>
              <a:ext cx="151851" cy="55830"/>
            </a:xfrm>
            <a:custGeom>
              <a:rect b="b" l="l" r="r" t="t"/>
              <a:pathLst>
                <a:path extrusionOk="0" h="1460" w="3971">
                  <a:moveTo>
                    <a:pt x="0" y="1"/>
                  </a:moveTo>
                  <a:lnTo>
                    <a:pt x="107" y="187"/>
                  </a:lnTo>
                  <a:cubicBezTo>
                    <a:pt x="133" y="241"/>
                    <a:pt x="187" y="294"/>
                    <a:pt x="240" y="374"/>
                  </a:cubicBezTo>
                  <a:cubicBezTo>
                    <a:pt x="293" y="427"/>
                    <a:pt x="373" y="507"/>
                    <a:pt x="453" y="561"/>
                  </a:cubicBezTo>
                  <a:cubicBezTo>
                    <a:pt x="533" y="640"/>
                    <a:pt x="613" y="694"/>
                    <a:pt x="720" y="774"/>
                  </a:cubicBezTo>
                  <a:cubicBezTo>
                    <a:pt x="826" y="827"/>
                    <a:pt x="933" y="907"/>
                    <a:pt x="1039" y="960"/>
                  </a:cubicBezTo>
                  <a:cubicBezTo>
                    <a:pt x="1173" y="1040"/>
                    <a:pt x="1279" y="1093"/>
                    <a:pt x="1412" y="1147"/>
                  </a:cubicBezTo>
                  <a:cubicBezTo>
                    <a:pt x="1546" y="1200"/>
                    <a:pt x="1679" y="1253"/>
                    <a:pt x="1812" y="1280"/>
                  </a:cubicBezTo>
                  <a:cubicBezTo>
                    <a:pt x="2079" y="1360"/>
                    <a:pt x="2345" y="1413"/>
                    <a:pt x="2611" y="1440"/>
                  </a:cubicBezTo>
                  <a:cubicBezTo>
                    <a:pt x="2678" y="1453"/>
                    <a:pt x="2745" y="1460"/>
                    <a:pt x="2808" y="1460"/>
                  </a:cubicBezTo>
                  <a:cubicBezTo>
                    <a:pt x="2871" y="1460"/>
                    <a:pt x="2931" y="1453"/>
                    <a:pt x="2984" y="1440"/>
                  </a:cubicBezTo>
                  <a:cubicBezTo>
                    <a:pt x="3118" y="1440"/>
                    <a:pt x="3224" y="1440"/>
                    <a:pt x="3331" y="1413"/>
                  </a:cubicBezTo>
                  <a:cubicBezTo>
                    <a:pt x="3411" y="1387"/>
                    <a:pt x="3517" y="1360"/>
                    <a:pt x="3597" y="1333"/>
                  </a:cubicBezTo>
                  <a:cubicBezTo>
                    <a:pt x="3677" y="1307"/>
                    <a:pt x="3757" y="1280"/>
                    <a:pt x="3810" y="1227"/>
                  </a:cubicBezTo>
                  <a:lnTo>
                    <a:pt x="3970" y="1120"/>
                  </a:lnTo>
                  <a:lnTo>
                    <a:pt x="3784" y="1173"/>
                  </a:lnTo>
                  <a:cubicBezTo>
                    <a:pt x="3731" y="1200"/>
                    <a:pt x="3651" y="1200"/>
                    <a:pt x="3571" y="1200"/>
                  </a:cubicBezTo>
                  <a:lnTo>
                    <a:pt x="3304" y="1200"/>
                  </a:lnTo>
                  <a:cubicBezTo>
                    <a:pt x="3091" y="1200"/>
                    <a:pt x="2851" y="1173"/>
                    <a:pt x="2638" y="1147"/>
                  </a:cubicBezTo>
                  <a:cubicBezTo>
                    <a:pt x="2531" y="1120"/>
                    <a:pt x="2398" y="1067"/>
                    <a:pt x="2265" y="1040"/>
                  </a:cubicBezTo>
                  <a:cubicBezTo>
                    <a:pt x="2158" y="1040"/>
                    <a:pt x="2025" y="987"/>
                    <a:pt x="1892" y="960"/>
                  </a:cubicBezTo>
                  <a:cubicBezTo>
                    <a:pt x="1652" y="880"/>
                    <a:pt x="1412" y="774"/>
                    <a:pt x="1173" y="667"/>
                  </a:cubicBezTo>
                  <a:cubicBezTo>
                    <a:pt x="959" y="587"/>
                    <a:pt x="773" y="481"/>
                    <a:pt x="560" y="374"/>
                  </a:cubicBezTo>
                  <a:cubicBezTo>
                    <a:pt x="480" y="321"/>
                    <a:pt x="400" y="294"/>
                    <a:pt x="320" y="241"/>
                  </a:cubicBezTo>
                  <a:cubicBezTo>
                    <a:pt x="267" y="187"/>
                    <a:pt x="187" y="161"/>
                    <a:pt x="160" y="1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0"/>
            <p:cNvSpPr/>
            <p:nvPr/>
          </p:nvSpPr>
          <p:spPr>
            <a:xfrm>
              <a:off x="5784506" y="791233"/>
              <a:ext cx="111125" cy="68297"/>
            </a:xfrm>
            <a:custGeom>
              <a:rect b="b" l="l" r="r" t="t"/>
              <a:pathLst>
                <a:path extrusionOk="0" h="1786" w="2906">
                  <a:moveTo>
                    <a:pt x="1" y="0"/>
                  </a:moveTo>
                  <a:cubicBezTo>
                    <a:pt x="161" y="107"/>
                    <a:pt x="321" y="213"/>
                    <a:pt x="480" y="293"/>
                  </a:cubicBezTo>
                  <a:cubicBezTo>
                    <a:pt x="534" y="320"/>
                    <a:pt x="614" y="373"/>
                    <a:pt x="694" y="426"/>
                  </a:cubicBezTo>
                  <a:cubicBezTo>
                    <a:pt x="774" y="480"/>
                    <a:pt x="853" y="533"/>
                    <a:pt x="933" y="586"/>
                  </a:cubicBezTo>
                  <a:cubicBezTo>
                    <a:pt x="1093" y="693"/>
                    <a:pt x="1253" y="799"/>
                    <a:pt x="1440" y="906"/>
                  </a:cubicBezTo>
                  <a:cubicBezTo>
                    <a:pt x="1626" y="1013"/>
                    <a:pt x="1813" y="1146"/>
                    <a:pt x="1973" y="1252"/>
                  </a:cubicBezTo>
                  <a:cubicBezTo>
                    <a:pt x="2053" y="1306"/>
                    <a:pt x="2132" y="1332"/>
                    <a:pt x="2212" y="1386"/>
                  </a:cubicBezTo>
                  <a:cubicBezTo>
                    <a:pt x="2292" y="1439"/>
                    <a:pt x="2372" y="1492"/>
                    <a:pt x="2426" y="1519"/>
                  </a:cubicBezTo>
                  <a:cubicBezTo>
                    <a:pt x="2585" y="1626"/>
                    <a:pt x="2745" y="1705"/>
                    <a:pt x="2905" y="1785"/>
                  </a:cubicBezTo>
                  <a:cubicBezTo>
                    <a:pt x="2799" y="1652"/>
                    <a:pt x="2692" y="1492"/>
                    <a:pt x="2559" y="1386"/>
                  </a:cubicBezTo>
                  <a:cubicBezTo>
                    <a:pt x="2426" y="1226"/>
                    <a:pt x="2292" y="1119"/>
                    <a:pt x="2132" y="1013"/>
                  </a:cubicBezTo>
                  <a:cubicBezTo>
                    <a:pt x="1973" y="879"/>
                    <a:pt x="1813" y="746"/>
                    <a:pt x="1626" y="613"/>
                  </a:cubicBezTo>
                  <a:cubicBezTo>
                    <a:pt x="1440" y="506"/>
                    <a:pt x="1253" y="400"/>
                    <a:pt x="1067" y="320"/>
                  </a:cubicBezTo>
                  <a:cubicBezTo>
                    <a:pt x="880" y="240"/>
                    <a:pt x="720" y="160"/>
                    <a:pt x="534" y="133"/>
                  </a:cubicBezTo>
                  <a:cubicBezTo>
                    <a:pt x="374" y="80"/>
                    <a:pt x="187" y="2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0"/>
            <p:cNvSpPr/>
            <p:nvPr/>
          </p:nvSpPr>
          <p:spPr>
            <a:xfrm>
              <a:off x="5836473" y="761674"/>
              <a:ext cx="67302" cy="88679"/>
            </a:xfrm>
            <a:custGeom>
              <a:rect b="b" l="l" r="r" t="t"/>
              <a:pathLst>
                <a:path extrusionOk="0" h="2319" w="1760">
                  <a:moveTo>
                    <a:pt x="1" y="0"/>
                  </a:moveTo>
                  <a:lnTo>
                    <a:pt x="107" y="80"/>
                  </a:lnTo>
                  <a:cubicBezTo>
                    <a:pt x="214" y="134"/>
                    <a:pt x="294" y="214"/>
                    <a:pt x="374" y="293"/>
                  </a:cubicBezTo>
                  <a:cubicBezTo>
                    <a:pt x="480" y="400"/>
                    <a:pt x="587" y="507"/>
                    <a:pt x="667" y="613"/>
                  </a:cubicBezTo>
                  <a:cubicBezTo>
                    <a:pt x="773" y="746"/>
                    <a:pt x="880" y="906"/>
                    <a:pt x="987" y="1040"/>
                  </a:cubicBezTo>
                  <a:cubicBezTo>
                    <a:pt x="1067" y="1199"/>
                    <a:pt x="1173" y="1359"/>
                    <a:pt x="1253" y="1493"/>
                  </a:cubicBezTo>
                  <a:lnTo>
                    <a:pt x="1493" y="1919"/>
                  </a:lnTo>
                  <a:cubicBezTo>
                    <a:pt x="1653" y="2159"/>
                    <a:pt x="1759" y="2319"/>
                    <a:pt x="1759" y="2319"/>
                  </a:cubicBezTo>
                  <a:cubicBezTo>
                    <a:pt x="1759" y="2159"/>
                    <a:pt x="1733" y="1999"/>
                    <a:pt x="1679" y="1839"/>
                  </a:cubicBezTo>
                  <a:cubicBezTo>
                    <a:pt x="1599" y="1493"/>
                    <a:pt x="1440" y="1173"/>
                    <a:pt x="1253" y="880"/>
                  </a:cubicBezTo>
                  <a:cubicBezTo>
                    <a:pt x="1147" y="693"/>
                    <a:pt x="1040" y="560"/>
                    <a:pt x="880" y="427"/>
                  </a:cubicBezTo>
                  <a:cubicBezTo>
                    <a:pt x="773" y="293"/>
                    <a:pt x="640" y="214"/>
                    <a:pt x="480" y="134"/>
                  </a:cubicBezTo>
                  <a:cubicBezTo>
                    <a:pt x="374" y="54"/>
                    <a:pt x="267" y="27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0"/>
            <p:cNvSpPr/>
            <p:nvPr/>
          </p:nvSpPr>
          <p:spPr>
            <a:xfrm>
              <a:off x="5806952" y="796013"/>
              <a:ext cx="207873" cy="174489"/>
            </a:xfrm>
            <a:custGeom>
              <a:rect b="b" l="l" r="r" t="t"/>
              <a:pathLst>
                <a:path extrusionOk="0" h="4563" w="5436">
                  <a:moveTo>
                    <a:pt x="3630" y="0"/>
                  </a:moveTo>
                  <a:cubicBezTo>
                    <a:pt x="3105" y="0"/>
                    <a:pt x="2677" y="348"/>
                    <a:pt x="2238" y="888"/>
                  </a:cubicBezTo>
                  <a:cubicBezTo>
                    <a:pt x="1652" y="1687"/>
                    <a:pt x="0" y="3179"/>
                    <a:pt x="719" y="4112"/>
                  </a:cubicBezTo>
                  <a:cubicBezTo>
                    <a:pt x="971" y="4429"/>
                    <a:pt x="1233" y="4563"/>
                    <a:pt x="1501" y="4563"/>
                  </a:cubicBezTo>
                  <a:cubicBezTo>
                    <a:pt x="2856" y="4563"/>
                    <a:pt x="4368" y="1164"/>
                    <a:pt x="5436" y="808"/>
                  </a:cubicBezTo>
                  <a:lnTo>
                    <a:pt x="4663" y="381"/>
                  </a:lnTo>
                  <a:cubicBezTo>
                    <a:pt x="4272" y="117"/>
                    <a:pt x="3934" y="0"/>
                    <a:pt x="3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0"/>
            <p:cNvSpPr/>
            <p:nvPr/>
          </p:nvSpPr>
          <p:spPr>
            <a:xfrm>
              <a:off x="5885382" y="826873"/>
              <a:ext cx="69329" cy="68297"/>
            </a:xfrm>
            <a:custGeom>
              <a:rect b="b" l="l" r="r" t="t"/>
              <a:pathLst>
                <a:path extrusionOk="0" h="1786" w="1813">
                  <a:moveTo>
                    <a:pt x="1813" y="1"/>
                  </a:moveTo>
                  <a:lnTo>
                    <a:pt x="1813" y="1"/>
                  </a:lnTo>
                  <a:cubicBezTo>
                    <a:pt x="1679" y="81"/>
                    <a:pt x="1573" y="134"/>
                    <a:pt x="1440" y="214"/>
                  </a:cubicBezTo>
                  <a:cubicBezTo>
                    <a:pt x="1200" y="400"/>
                    <a:pt x="987" y="587"/>
                    <a:pt x="773" y="773"/>
                  </a:cubicBezTo>
                  <a:cubicBezTo>
                    <a:pt x="587" y="987"/>
                    <a:pt x="400" y="1200"/>
                    <a:pt x="214" y="1440"/>
                  </a:cubicBezTo>
                  <a:cubicBezTo>
                    <a:pt x="134" y="1546"/>
                    <a:pt x="81" y="1679"/>
                    <a:pt x="1" y="1786"/>
                  </a:cubicBezTo>
                  <a:cubicBezTo>
                    <a:pt x="134" y="1733"/>
                    <a:pt x="241" y="1653"/>
                    <a:pt x="347" y="1573"/>
                  </a:cubicBezTo>
                  <a:cubicBezTo>
                    <a:pt x="587" y="1413"/>
                    <a:pt x="800" y="1226"/>
                    <a:pt x="1013" y="1013"/>
                  </a:cubicBezTo>
                  <a:cubicBezTo>
                    <a:pt x="1147" y="907"/>
                    <a:pt x="1253" y="800"/>
                    <a:pt x="1333" y="667"/>
                  </a:cubicBezTo>
                  <a:cubicBezTo>
                    <a:pt x="1440" y="560"/>
                    <a:pt x="1520" y="454"/>
                    <a:pt x="1599" y="347"/>
                  </a:cubicBezTo>
                  <a:cubicBezTo>
                    <a:pt x="1679" y="241"/>
                    <a:pt x="1759" y="134"/>
                    <a:pt x="1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0"/>
            <p:cNvSpPr/>
            <p:nvPr/>
          </p:nvSpPr>
          <p:spPr>
            <a:xfrm>
              <a:off x="6696447" y="835400"/>
              <a:ext cx="174298" cy="204966"/>
            </a:xfrm>
            <a:custGeom>
              <a:rect b="b" l="l" r="r" t="t"/>
              <a:pathLst>
                <a:path extrusionOk="0" h="5360" w="4558">
                  <a:moveTo>
                    <a:pt x="1831" y="0"/>
                  </a:moveTo>
                  <a:cubicBezTo>
                    <a:pt x="1613" y="0"/>
                    <a:pt x="1340" y="71"/>
                    <a:pt x="987" y="231"/>
                  </a:cubicBezTo>
                  <a:cubicBezTo>
                    <a:pt x="614" y="444"/>
                    <a:pt x="294" y="710"/>
                    <a:pt x="1" y="1003"/>
                  </a:cubicBezTo>
                  <a:lnTo>
                    <a:pt x="2506" y="5134"/>
                  </a:lnTo>
                  <a:cubicBezTo>
                    <a:pt x="2752" y="5288"/>
                    <a:pt x="3026" y="5359"/>
                    <a:pt x="3290" y="5359"/>
                  </a:cubicBezTo>
                  <a:cubicBezTo>
                    <a:pt x="3939" y="5359"/>
                    <a:pt x="4531" y="4928"/>
                    <a:pt x="4531" y="4228"/>
                  </a:cubicBezTo>
                  <a:cubicBezTo>
                    <a:pt x="4557" y="3268"/>
                    <a:pt x="3385" y="2149"/>
                    <a:pt x="3012" y="1323"/>
                  </a:cubicBezTo>
                  <a:cubicBezTo>
                    <a:pt x="2637" y="574"/>
                    <a:pt x="2452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0"/>
            <p:cNvSpPr/>
            <p:nvPr/>
          </p:nvSpPr>
          <p:spPr>
            <a:xfrm>
              <a:off x="6747421" y="865609"/>
              <a:ext cx="88679" cy="123324"/>
            </a:xfrm>
            <a:custGeom>
              <a:rect b="b" l="l" r="r" t="t"/>
              <a:pathLst>
                <a:path extrusionOk="0" h="3225" w="2319">
                  <a:moveTo>
                    <a:pt x="0" y="0"/>
                  </a:moveTo>
                  <a:lnTo>
                    <a:pt x="0" y="0"/>
                  </a:lnTo>
                  <a:cubicBezTo>
                    <a:pt x="80" y="187"/>
                    <a:pt x="160" y="373"/>
                    <a:pt x="267" y="560"/>
                  </a:cubicBezTo>
                  <a:cubicBezTo>
                    <a:pt x="347" y="746"/>
                    <a:pt x="453" y="933"/>
                    <a:pt x="586" y="1119"/>
                  </a:cubicBezTo>
                  <a:cubicBezTo>
                    <a:pt x="720" y="1306"/>
                    <a:pt x="853" y="1519"/>
                    <a:pt x="1013" y="1706"/>
                  </a:cubicBezTo>
                  <a:cubicBezTo>
                    <a:pt x="1173" y="1919"/>
                    <a:pt x="1332" y="2105"/>
                    <a:pt x="1466" y="2292"/>
                  </a:cubicBezTo>
                  <a:lnTo>
                    <a:pt x="1892" y="2771"/>
                  </a:lnTo>
                  <a:cubicBezTo>
                    <a:pt x="2025" y="2931"/>
                    <a:pt x="2158" y="3091"/>
                    <a:pt x="2318" y="3224"/>
                  </a:cubicBezTo>
                  <a:cubicBezTo>
                    <a:pt x="2238" y="3038"/>
                    <a:pt x="2132" y="2851"/>
                    <a:pt x="2025" y="2665"/>
                  </a:cubicBezTo>
                  <a:cubicBezTo>
                    <a:pt x="1945" y="2478"/>
                    <a:pt x="1812" y="2292"/>
                    <a:pt x="1705" y="2132"/>
                  </a:cubicBezTo>
                  <a:cubicBezTo>
                    <a:pt x="1572" y="1919"/>
                    <a:pt x="1412" y="1732"/>
                    <a:pt x="1279" y="1519"/>
                  </a:cubicBezTo>
                  <a:cubicBezTo>
                    <a:pt x="1119" y="1333"/>
                    <a:pt x="986" y="1146"/>
                    <a:pt x="826" y="960"/>
                  </a:cubicBezTo>
                  <a:cubicBezTo>
                    <a:pt x="746" y="880"/>
                    <a:pt x="666" y="800"/>
                    <a:pt x="613" y="720"/>
                  </a:cubicBezTo>
                  <a:cubicBezTo>
                    <a:pt x="560" y="613"/>
                    <a:pt x="480" y="533"/>
                    <a:pt x="426" y="480"/>
                  </a:cubicBezTo>
                  <a:cubicBezTo>
                    <a:pt x="293" y="293"/>
                    <a:pt x="160" y="16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0"/>
            <p:cNvSpPr/>
            <p:nvPr/>
          </p:nvSpPr>
          <p:spPr>
            <a:xfrm>
              <a:off x="5927178" y="1669523"/>
              <a:ext cx="695968" cy="669506"/>
            </a:xfrm>
            <a:custGeom>
              <a:rect b="b" l="l" r="r" t="t"/>
              <a:pathLst>
                <a:path extrusionOk="0" h="17508" w="18200">
                  <a:moveTo>
                    <a:pt x="9240" y="1"/>
                  </a:moveTo>
                  <a:cubicBezTo>
                    <a:pt x="7887" y="1"/>
                    <a:pt x="6528" y="67"/>
                    <a:pt x="5196" y="107"/>
                  </a:cubicBezTo>
                  <a:cubicBezTo>
                    <a:pt x="4157" y="134"/>
                    <a:pt x="2825" y="214"/>
                    <a:pt x="1945" y="907"/>
                  </a:cubicBezTo>
                  <a:cubicBezTo>
                    <a:pt x="1039" y="1626"/>
                    <a:pt x="933" y="2879"/>
                    <a:pt x="746" y="3864"/>
                  </a:cubicBezTo>
                  <a:cubicBezTo>
                    <a:pt x="533" y="5410"/>
                    <a:pt x="400" y="6982"/>
                    <a:pt x="347" y="8527"/>
                  </a:cubicBezTo>
                  <a:cubicBezTo>
                    <a:pt x="320" y="9913"/>
                    <a:pt x="347" y="11565"/>
                    <a:pt x="0" y="12871"/>
                  </a:cubicBezTo>
                  <a:lnTo>
                    <a:pt x="3837" y="17374"/>
                  </a:lnTo>
                  <a:cubicBezTo>
                    <a:pt x="4020" y="17372"/>
                    <a:pt x="4202" y="17371"/>
                    <a:pt x="4384" y="17371"/>
                  </a:cubicBezTo>
                  <a:cubicBezTo>
                    <a:pt x="6569" y="17371"/>
                    <a:pt x="8732" y="17507"/>
                    <a:pt x="10872" y="17507"/>
                  </a:cubicBezTo>
                  <a:cubicBezTo>
                    <a:pt x="12657" y="17480"/>
                    <a:pt x="14842" y="17454"/>
                    <a:pt x="16201" y="16148"/>
                  </a:cubicBezTo>
                  <a:cubicBezTo>
                    <a:pt x="17320" y="15029"/>
                    <a:pt x="18013" y="13537"/>
                    <a:pt x="18093" y="11938"/>
                  </a:cubicBezTo>
                  <a:cubicBezTo>
                    <a:pt x="18199" y="10100"/>
                    <a:pt x="18013" y="8234"/>
                    <a:pt x="17906" y="6396"/>
                  </a:cubicBezTo>
                  <a:cubicBezTo>
                    <a:pt x="17826" y="5143"/>
                    <a:pt x="17906" y="3651"/>
                    <a:pt x="17453" y="2479"/>
                  </a:cubicBezTo>
                  <a:cubicBezTo>
                    <a:pt x="16787" y="720"/>
                    <a:pt x="14842" y="560"/>
                    <a:pt x="13243" y="294"/>
                  </a:cubicBezTo>
                  <a:cubicBezTo>
                    <a:pt x="11938" y="67"/>
                    <a:pt x="10592" y="1"/>
                    <a:pt x="9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0"/>
            <p:cNvSpPr/>
            <p:nvPr/>
          </p:nvSpPr>
          <p:spPr>
            <a:xfrm>
              <a:off x="5770931" y="803317"/>
              <a:ext cx="1073397" cy="1046629"/>
            </a:xfrm>
            <a:custGeom>
              <a:rect b="b" l="l" r="r" t="t"/>
              <a:pathLst>
                <a:path extrusionOk="0" h="27370" w="28070">
                  <a:moveTo>
                    <a:pt x="16580" y="1"/>
                  </a:moveTo>
                  <a:cubicBezTo>
                    <a:pt x="13202" y="1"/>
                    <a:pt x="9749" y="925"/>
                    <a:pt x="6964" y="2695"/>
                  </a:cubicBezTo>
                  <a:cubicBezTo>
                    <a:pt x="3100" y="5200"/>
                    <a:pt x="1955" y="9063"/>
                    <a:pt x="2514" y="13513"/>
                  </a:cubicBezTo>
                  <a:cubicBezTo>
                    <a:pt x="0" y="13513"/>
                    <a:pt x="62" y="17731"/>
                    <a:pt x="3587" y="17731"/>
                  </a:cubicBezTo>
                  <a:cubicBezTo>
                    <a:pt x="3872" y="17731"/>
                    <a:pt x="4181" y="17703"/>
                    <a:pt x="4513" y="17643"/>
                  </a:cubicBezTo>
                  <a:cubicBezTo>
                    <a:pt x="6005" y="20654"/>
                    <a:pt x="10002" y="22013"/>
                    <a:pt x="12187" y="22093"/>
                  </a:cubicBezTo>
                  <a:lnTo>
                    <a:pt x="12187" y="22546"/>
                  </a:lnTo>
                  <a:cubicBezTo>
                    <a:pt x="12187" y="22546"/>
                    <a:pt x="11973" y="24944"/>
                    <a:pt x="11334" y="25371"/>
                  </a:cubicBezTo>
                  <a:lnTo>
                    <a:pt x="13119" y="27369"/>
                  </a:lnTo>
                  <a:cubicBezTo>
                    <a:pt x="14824" y="27236"/>
                    <a:pt x="14958" y="27156"/>
                    <a:pt x="14904" y="25584"/>
                  </a:cubicBezTo>
                  <a:cubicBezTo>
                    <a:pt x="14824" y="24811"/>
                    <a:pt x="15144" y="22493"/>
                    <a:pt x="15144" y="22493"/>
                  </a:cubicBezTo>
                  <a:cubicBezTo>
                    <a:pt x="15144" y="22493"/>
                    <a:pt x="16103" y="22386"/>
                    <a:pt x="16930" y="22333"/>
                  </a:cubicBezTo>
                  <a:cubicBezTo>
                    <a:pt x="17756" y="22253"/>
                    <a:pt x="18555" y="22040"/>
                    <a:pt x="19328" y="21720"/>
                  </a:cubicBezTo>
                  <a:cubicBezTo>
                    <a:pt x="21006" y="21107"/>
                    <a:pt x="22472" y="20042"/>
                    <a:pt x="23618" y="18709"/>
                  </a:cubicBezTo>
                  <a:cubicBezTo>
                    <a:pt x="23828" y="18821"/>
                    <a:pt x="24056" y="18871"/>
                    <a:pt x="24292" y="18871"/>
                  </a:cubicBezTo>
                  <a:cubicBezTo>
                    <a:pt x="25972" y="18871"/>
                    <a:pt x="28069" y="16314"/>
                    <a:pt x="27135" y="15005"/>
                  </a:cubicBezTo>
                  <a:cubicBezTo>
                    <a:pt x="26762" y="14497"/>
                    <a:pt x="26368" y="14301"/>
                    <a:pt x="25918" y="14301"/>
                  </a:cubicBezTo>
                  <a:cubicBezTo>
                    <a:pt x="25660" y="14301"/>
                    <a:pt x="25384" y="14366"/>
                    <a:pt x="25083" y="14473"/>
                  </a:cubicBezTo>
                  <a:cubicBezTo>
                    <a:pt x="25083" y="14473"/>
                    <a:pt x="25856" y="12368"/>
                    <a:pt x="26069" y="11701"/>
                  </a:cubicBezTo>
                  <a:cubicBezTo>
                    <a:pt x="26575" y="10076"/>
                    <a:pt x="27268" y="7625"/>
                    <a:pt x="26762" y="5919"/>
                  </a:cubicBezTo>
                  <a:cubicBezTo>
                    <a:pt x="26415" y="4773"/>
                    <a:pt x="24923" y="3761"/>
                    <a:pt x="24124" y="2855"/>
                  </a:cubicBezTo>
                  <a:cubicBezTo>
                    <a:pt x="23085" y="1549"/>
                    <a:pt x="21619" y="643"/>
                    <a:pt x="19967" y="324"/>
                  </a:cubicBezTo>
                  <a:cubicBezTo>
                    <a:pt x="18866" y="107"/>
                    <a:pt x="17727" y="1"/>
                    <a:pt x="16580" y="1"/>
                  </a:cubicBezTo>
                  <a:close/>
                </a:path>
              </a:pathLst>
            </a:custGeom>
            <a:solidFill>
              <a:srgbClr val="F3D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0"/>
            <p:cNvSpPr/>
            <p:nvPr/>
          </p:nvSpPr>
          <p:spPr>
            <a:xfrm>
              <a:off x="6695453" y="1415803"/>
              <a:ext cx="75409" cy="66270"/>
            </a:xfrm>
            <a:custGeom>
              <a:rect b="b" l="l" r="r" t="t"/>
              <a:pathLst>
                <a:path extrusionOk="0" h="1733" w="1972">
                  <a:moveTo>
                    <a:pt x="1492" y="1"/>
                  </a:moveTo>
                  <a:lnTo>
                    <a:pt x="1279" y="54"/>
                  </a:lnTo>
                  <a:cubicBezTo>
                    <a:pt x="1199" y="81"/>
                    <a:pt x="1119" y="108"/>
                    <a:pt x="1039" y="134"/>
                  </a:cubicBezTo>
                  <a:cubicBezTo>
                    <a:pt x="959" y="161"/>
                    <a:pt x="879" y="188"/>
                    <a:pt x="800" y="241"/>
                  </a:cubicBezTo>
                  <a:lnTo>
                    <a:pt x="586" y="401"/>
                  </a:lnTo>
                  <a:lnTo>
                    <a:pt x="373" y="614"/>
                  </a:lnTo>
                  <a:cubicBezTo>
                    <a:pt x="320" y="694"/>
                    <a:pt x="267" y="747"/>
                    <a:pt x="240" y="827"/>
                  </a:cubicBezTo>
                  <a:cubicBezTo>
                    <a:pt x="187" y="907"/>
                    <a:pt x="133" y="987"/>
                    <a:pt x="107" y="1067"/>
                  </a:cubicBezTo>
                  <a:cubicBezTo>
                    <a:pt x="80" y="1147"/>
                    <a:pt x="53" y="1227"/>
                    <a:pt x="53" y="1280"/>
                  </a:cubicBezTo>
                  <a:cubicBezTo>
                    <a:pt x="27" y="1387"/>
                    <a:pt x="0" y="1493"/>
                    <a:pt x="27" y="1626"/>
                  </a:cubicBezTo>
                  <a:lnTo>
                    <a:pt x="27" y="1733"/>
                  </a:lnTo>
                  <a:cubicBezTo>
                    <a:pt x="27" y="1733"/>
                    <a:pt x="53" y="1706"/>
                    <a:pt x="80" y="1600"/>
                  </a:cubicBezTo>
                  <a:cubicBezTo>
                    <a:pt x="133" y="1520"/>
                    <a:pt x="160" y="1413"/>
                    <a:pt x="240" y="1333"/>
                  </a:cubicBezTo>
                  <a:cubicBezTo>
                    <a:pt x="267" y="1280"/>
                    <a:pt x="293" y="1227"/>
                    <a:pt x="347" y="1147"/>
                  </a:cubicBezTo>
                  <a:cubicBezTo>
                    <a:pt x="373" y="1093"/>
                    <a:pt x="427" y="1040"/>
                    <a:pt x="453" y="987"/>
                  </a:cubicBezTo>
                  <a:cubicBezTo>
                    <a:pt x="506" y="934"/>
                    <a:pt x="560" y="854"/>
                    <a:pt x="613" y="800"/>
                  </a:cubicBezTo>
                  <a:lnTo>
                    <a:pt x="800" y="640"/>
                  </a:lnTo>
                  <a:cubicBezTo>
                    <a:pt x="906" y="561"/>
                    <a:pt x="1039" y="454"/>
                    <a:pt x="1173" y="374"/>
                  </a:cubicBezTo>
                  <a:cubicBezTo>
                    <a:pt x="1226" y="347"/>
                    <a:pt x="1306" y="294"/>
                    <a:pt x="1359" y="267"/>
                  </a:cubicBezTo>
                  <a:lnTo>
                    <a:pt x="1546" y="188"/>
                  </a:lnTo>
                  <a:cubicBezTo>
                    <a:pt x="1679" y="134"/>
                    <a:pt x="1759" y="108"/>
                    <a:pt x="1839" y="81"/>
                  </a:cubicBezTo>
                  <a:lnTo>
                    <a:pt x="1972" y="28"/>
                  </a:lnTo>
                  <a:lnTo>
                    <a:pt x="1839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0"/>
            <p:cNvSpPr/>
            <p:nvPr/>
          </p:nvSpPr>
          <p:spPr>
            <a:xfrm>
              <a:off x="5830355" y="1364867"/>
              <a:ext cx="74415" cy="75448"/>
            </a:xfrm>
            <a:custGeom>
              <a:rect b="b" l="l" r="r" t="t"/>
              <a:pathLst>
                <a:path extrusionOk="0" h="1973" w="1946">
                  <a:moveTo>
                    <a:pt x="1" y="1"/>
                  </a:moveTo>
                  <a:lnTo>
                    <a:pt x="134" y="54"/>
                  </a:lnTo>
                  <a:lnTo>
                    <a:pt x="267" y="107"/>
                  </a:lnTo>
                  <a:cubicBezTo>
                    <a:pt x="321" y="134"/>
                    <a:pt x="374" y="161"/>
                    <a:pt x="427" y="214"/>
                  </a:cubicBezTo>
                  <a:cubicBezTo>
                    <a:pt x="480" y="241"/>
                    <a:pt x="534" y="294"/>
                    <a:pt x="587" y="320"/>
                  </a:cubicBezTo>
                  <a:cubicBezTo>
                    <a:pt x="640" y="374"/>
                    <a:pt x="720" y="400"/>
                    <a:pt x="747" y="454"/>
                  </a:cubicBezTo>
                  <a:cubicBezTo>
                    <a:pt x="827" y="507"/>
                    <a:pt x="880" y="560"/>
                    <a:pt x="933" y="640"/>
                  </a:cubicBezTo>
                  <a:lnTo>
                    <a:pt x="1093" y="827"/>
                  </a:lnTo>
                  <a:cubicBezTo>
                    <a:pt x="1200" y="960"/>
                    <a:pt x="1307" y="1093"/>
                    <a:pt x="1413" y="1226"/>
                  </a:cubicBezTo>
                  <a:cubicBezTo>
                    <a:pt x="1440" y="1306"/>
                    <a:pt x="1493" y="1360"/>
                    <a:pt x="1546" y="1413"/>
                  </a:cubicBezTo>
                  <a:cubicBezTo>
                    <a:pt x="1573" y="1493"/>
                    <a:pt x="1626" y="1546"/>
                    <a:pt x="1653" y="1599"/>
                  </a:cubicBezTo>
                  <a:cubicBezTo>
                    <a:pt x="1759" y="1733"/>
                    <a:pt x="1839" y="1839"/>
                    <a:pt x="1946" y="1972"/>
                  </a:cubicBezTo>
                  <a:cubicBezTo>
                    <a:pt x="1919" y="1813"/>
                    <a:pt x="1893" y="1653"/>
                    <a:pt x="1839" y="1520"/>
                  </a:cubicBezTo>
                  <a:cubicBezTo>
                    <a:pt x="1786" y="1360"/>
                    <a:pt x="1733" y="1226"/>
                    <a:pt x="1653" y="1093"/>
                  </a:cubicBezTo>
                  <a:cubicBezTo>
                    <a:pt x="1600" y="987"/>
                    <a:pt x="1573" y="907"/>
                    <a:pt x="1520" y="853"/>
                  </a:cubicBezTo>
                  <a:lnTo>
                    <a:pt x="1360" y="614"/>
                  </a:lnTo>
                  <a:cubicBezTo>
                    <a:pt x="1280" y="534"/>
                    <a:pt x="1227" y="480"/>
                    <a:pt x="1147" y="400"/>
                  </a:cubicBezTo>
                  <a:cubicBezTo>
                    <a:pt x="1093" y="347"/>
                    <a:pt x="1013" y="267"/>
                    <a:pt x="933" y="241"/>
                  </a:cubicBezTo>
                  <a:cubicBezTo>
                    <a:pt x="854" y="187"/>
                    <a:pt x="774" y="134"/>
                    <a:pt x="694" y="107"/>
                  </a:cubicBezTo>
                  <a:cubicBezTo>
                    <a:pt x="614" y="81"/>
                    <a:pt x="534" y="54"/>
                    <a:pt x="480" y="27"/>
                  </a:cubicBezTo>
                  <a:cubicBezTo>
                    <a:pt x="401" y="1"/>
                    <a:pt x="347" y="1"/>
                    <a:pt x="294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0"/>
            <p:cNvSpPr/>
            <p:nvPr/>
          </p:nvSpPr>
          <p:spPr>
            <a:xfrm>
              <a:off x="5801828" y="737621"/>
              <a:ext cx="1020014" cy="661323"/>
            </a:xfrm>
            <a:custGeom>
              <a:rect b="b" l="l" r="r" t="t"/>
              <a:pathLst>
                <a:path extrusionOk="0" h="17294" w="26674">
                  <a:moveTo>
                    <a:pt x="12837" y="1"/>
                  </a:moveTo>
                  <a:cubicBezTo>
                    <a:pt x="12060" y="1"/>
                    <a:pt x="11276" y="90"/>
                    <a:pt x="10526" y="283"/>
                  </a:cubicBezTo>
                  <a:cubicBezTo>
                    <a:pt x="8341" y="869"/>
                    <a:pt x="6769" y="1189"/>
                    <a:pt x="4877" y="2361"/>
                  </a:cubicBezTo>
                  <a:cubicBezTo>
                    <a:pt x="3385" y="3294"/>
                    <a:pt x="2186" y="4600"/>
                    <a:pt x="1360" y="6172"/>
                  </a:cubicBezTo>
                  <a:cubicBezTo>
                    <a:pt x="427" y="7984"/>
                    <a:pt x="1" y="10062"/>
                    <a:pt x="161" y="12114"/>
                  </a:cubicBezTo>
                  <a:cubicBezTo>
                    <a:pt x="267" y="13206"/>
                    <a:pt x="560" y="14299"/>
                    <a:pt x="1040" y="15285"/>
                  </a:cubicBezTo>
                  <a:cubicBezTo>
                    <a:pt x="1062" y="15329"/>
                    <a:pt x="1341" y="15868"/>
                    <a:pt x="1694" y="15868"/>
                  </a:cubicBezTo>
                  <a:cubicBezTo>
                    <a:pt x="1766" y="15868"/>
                    <a:pt x="1842" y="15845"/>
                    <a:pt x="1919" y="15791"/>
                  </a:cubicBezTo>
                  <a:cubicBezTo>
                    <a:pt x="2319" y="15524"/>
                    <a:pt x="2479" y="13712"/>
                    <a:pt x="2079" y="12886"/>
                  </a:cubicBezTo>
                  <a:cubicBezTo>
                    <a:pt x="3518" y="12620"/>
                    <a:pt x="4211" y="11288"/>
                    <a:pt x="4611" y="10009"/>
                  </a:cubicBezTo>
                  <a:cubicBezTo>
                    <a:pt x="4904" y="8970"/>
                    <a:pt x="5330" y="8010"/>
                    <a:pt x="5570" y="6971"/>
                  </a:cubicBezTo>
                  <a:cubicBezTo>
                    <a:pt x="5756" y="6412"/>
                    <a:pt x="5730" y="5852"/>
                    <a:pt x="5836" y="5292"/>
                  </a:cubicBezTo>
                  <a:cubicBezTo>
                    <a:pt x="7542" y="5292"/>
                    <a:pt x="9593" y="5159"/>
                    <a:pt x="11219" y="4653"/>
                  </a:cubicBezTo>
                  <a:cubicBezTo>
                    <a:pt x="11991" y="4440"/>
                    <a:pt x="12711" y="4173"/>
                    <a:pt x="13404" y="3827"/>
                  </a:cubicBezTo>
                  <a:cubicBezTo>
                    <a:pt x="13937" y="3534"/>
                    <a:pt x="15029" y="2868"/>
                    <a:pt x="15349" y="2335"/>
                  </a:cubicBezTo>
                  <a:cubicBezTo>
                    <a:pt x="15748" y="2868"/>
                    <a:pt x="16201" y="3374"/>
                    <a:pt x="16708" y="3827"/>
                  </a:cubicBezTo>
                  <a:cubicBezTo>
                    <a:pt x="17640" y="4680"/>
                    <a:pt x="18626" y="5452"/>
                    <a:pt x="19692" y="6118"/>
                  </a:cubicBezTo>
                  <a:cubicBezTo>
                    <a:pt x="20571" y="6651"/>
                    <a:pt x="23343" y="7344"/>
                    <a:pt x="23369" y="7371"/>
                  </a:cubicBezTo>
                  <a:cubicBezTo>
                    <a:pt x="23396" y="7397"/>
                    <a:pt x="23449" y="10408"/>
                    <a:pt x="23556" y="11687"/>
                  </a:cubicBezTo>
                  <a:cubicBezTo>
                    <a:pt x="23609" y="12380"/>
                    <a:pt x="23689" y="13073"/>
                    <a:pt x="23822" y="13739"/>
                  </a:cubicBezTo>
                  <a:cubicBezTo>
                    <a:pt x="23982" y="14165"/>
                    <a:pt x="24115" y="14645"/>
                    <a:pt x="24195" y="15098"/>
                  </a:cubicBezTo>
                  <a:cubicBezTo>
                    <a:pt x="24195" y="15418"/>
                    <a:pt x="22943" y="17096"/>
                    <a:pt x="23822" y="17283"/>
                  </a:cubicBezTo>
                  <a:cubicBezTo>
                    <a:pt x="23852" y="17290"/>
                    <a:pt x="23880" y="17293"/>
                    <a:pt x="23907" y="17293"/>
                  </a:cubicBezTo>
                  <a:cubicBezTo>
                    <a:pt x="24280" y="17293"/>
                    <a:pt x="24321" y="16631"/>
                    <a:pt x="24595" y="16457"/>
                  </a:cubicBezTo>
                  <a:cubicBezTo>
                    <a:pt x="24941" y="16324"/>
                    <a:pt x="25261" y="16217"/>
                    <a:pt x="25634" y="16137"/>
                  </a:cubicBezTo>
                  <a:cubicBezTo>
                    <a:pt x="25927" y="15897"/>
                    <a:pt x="26194" y="14459"/>
                    <a:pt x="26300" y="14032"/>
                  </a:cubicBezTo>
                  <a:cubicBezTo>
                    <a:pt x="26673" y="12727"/>
                    <a:pt x="26673" y="12727"/>
                    <a:pt x="26673" y="11581"/>
                  </a:cubicBezTo>
                  <a:cubicBezTo>
                    <a:pt x="26673" y="9316"/>
                    <a:pt x="26513" y="7024"/>
                    <a:pt x="25234" y="5079"/>
                  </a:cubicBezTo>
                  <a:cubicBezTo>
                    <a:pt x="23902" y="3081"/>
                    <a:pt x="22090" y="2228"/>
                    <a:pt x="19932" y="1322"/>
                  </a:cubicBezTo>
                  <a:cubicBezTo>
                    <a:pt x="18786" y="896"/>
                    <a:pt x="17880" y="470"/>
                    <a:pt x="16654" y="470"/>
                  </a:cubicBezTo>
                  <a:cubicBezTo>
                    <a:pt x="16293" y="470"/>
                    <a:pt x="15768" y="537"/>
                    <a:pt x="15313" y="537"/>
                  </a:cubicBezTo>
                  <a:cubicBezTo>
                    <a:pt x="15131" y="537"/>
                    <a:pt x="14961" y="527"/>
                    <a:pt x="14816" y="496"/>
                  </a:cubicBezTo>
                  <a:cubicBezTo>
                    <a:pt x="14336" y="390"/>
                    <a:pt x="13963" y="43"/>
                    <a:pt x="13404" y="17"/>
                  </a:cubicBezTo>
                  <a:cubicBezTo>
                    <a:pt x="13215" y="6"/>
                    <a:pt x="13026" y="1"/>
                    <a:pt x="12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0"/>
            <p:cNvSpPr/>
            <p:nvPr/>
          </p:nvSpPr>
          <p:spPr>
            <a:xfrm>
              <a:off x="6323533" y="1200819"/>
              <a:ext cx="63211" cy="137358"/>
            </a:xfrm>
            <a:custGeom>
              <a:rect b="b" l="l" r="r" t="t"/>
              <a:pathLst>
                <a:path extrusionOk="0" h="3592" w="1653">
                  <a:moveTo>
                    <a:pt x="373" y="1"/>
                  </a:moveTo>
                  <a:cubicBezTo>
                    <a:pt x="373" y="134"/>
                    <a:pt x="373" y="267"/>
                    <a:pt x="347" y="374"/>
                  </a:cubicBezTo>
                  <a:lnTo>
                    <a:pt x="214" y="773"/>
                  </a:lnTo>
                  <a:cubicBezTo>
                    <a:pt x="187" y="907"/>
                    <a:pt x="134" y="1067"/>
                    <a:pt x="107" y="1200"/>
                  </a:cubicBezTo>
                  <a:lnTo>
                    <a:pt x="80" y="1413"/>
                  </a:lnTo>
                  <a:lnTo>
                    <a:pt x="80" y="1653"/>
                  </a:lnTo>
                  <a:cubicBezTo>
                    <a:pt x="134" y="1733"/>
                    <a:pt x="160" y="1839"/>
                    <a:pt x="187" y="1919"/>
                  </a:cubicBezTo>
                  <a:cubicBezTo>
                    <a:pt x="240" y="1999"/>
                    <a:pt x="294" y="2079"/>
                    <a:pt x="400" y="2159"/>
                  </a:cubicBezTo>
                  <a:cubicBezTo>
                    <a:pt x="427" y="2186"/>
                    <a:pt x="480" y="2212"/>
                    <a:pt x="533" y="2239"/>
                  </a:cubicBezTo>
                  <a:cubicBezTo>
                    <a:pt x="587" y="2239"/>
                    <a:pt x="640" y="2266"/>
                    <a:pt x="693" y="2266"/>
                  </a:cubicBezTo>
                  <a:cubicBezTo>
                    <a:pt x="773" y="2292"/>
                    <a:pt x="853" y="2292"/>
                    <a:pt x="933" y="2292"/>
                  </a:cubicBezTo>
                  <a:lnTo>
                    <a:pt x="1040" y="2319"/>
                  </a:lnTo>
                  <a:lnTo>
                    <a:pt x="1120" y="2346"/>
                  </a:lnTo>
                  <a:lnTo>
                    <a:pt x="1173" y="2399"/>
                  </a:lnTo>
                  <a:cubicBezTo>
                    <a:pt x="1200" y="2399"/>
                    <a:pt x="1226" y="2425"/>
                    <a:pt x="1253" y="2452"/>
                  </a:cubicBezTo>
                  <a:cubicBezTo>
                    <a:pt x="1253" y="2479"/>
                    <a:pt x="1279" y="2479"/>
                    <a:pt x="1279" y="2505"/>
                  </a:cubicBezTo>
                  <a:cubicBezTo>
                    <a:pt x="1306" y="2532"/>
                    <a:pt x="1333" y="2559"/>
                    <a:pt x="1333" y="2612"/>
                  </a:cubicBezTo>
                  <a:cubicBezTo>
                    <a:pt x="1359" y="2665"/>
                    <a:pt x="1386" y="2719"/>
                    <a:pt x="1386" y="2799"/>
                  </a:cubicBezTo>
                  <a:cubicBezTo>
                    <a:pt x="1386" y="2852"/>
                    <a:pt x="1386" y="2932"/>
                    <a:pt x="1359" y="2985"/>
                  </a:cubicBezTo>
                  <a:cubicBezTo>
                    <a:pt x="1359" y="3012"/>
                    <a:pt x="1359" y="3038"/>
                    <a:pt x="1333" y="3065"/>
                  </a:cubicBezTo>
                  <a:lnTo>
                    <a:pt x="1306" y="3118"/>
                  </a:lnTo>
                  <a:lnTo>
                    <a:pt x="1306" y="3145"/>
                  </a:lnTo>
                  <a:lnTo>
                    <a:pt x="1200" y="3225"/>
                  </a:lnTo>
                  <a:cubicBezTo>
                    <a:pt x="1173" y="3252"/>
                    <a:pt x="1173" y="3278"/>
                    <a:pt x="1146" y="3278"/>
                  </a:cubicBezTo>
                  <a:cubicBezTo>
                    <a:pt x="1066" y="3331"/>
                    <a:pt x="1013" y="3358"/>
                    <a:pt x="933" y="3385"/>
                  </a:cubicBezTo>
                  <a:cubicBezTo>
                    <a:pt x="800" y="3438"/>
                    <a:pt x="640" y="3465"/>
                    <a:pt x="480" y="3465"/>
                  </a:cubicBezTo>
                  <a:cubicBezTo>
                    <a:pt x="400" y="3478"/>
                    <a:pt x="320" y="3485"/>
                    <a:pt x="240" y="3485"/>
                  </a:cubicBezTo>
                  <a:cubicBezTo>
                    <a:pt x="160" y="3485"/>
                    <a:pt x="80" y="3478"/>
                    <a:pt x="0" y="3465"/>
                  </a:cubicBezTo>
                  <a:lnTo>
                    <a:pt x="0" y="3465"/>
                  </a:lnTo>
                  <a:cubicBezTo>
                    <a:pt x="80" y="3491"/>
                    <a:pt x="160" y="3518"/>
                    <a:pt x="240" y="3545"/>
                  </a:cubicBezTo>
                  <a:cubicBezTo>
                    <a:pt x="320" y="3545"/>
                    <a:pt x="400" y="3571"/>
                    <a:pt x="480" y="3571"/>
                  </a:cubicBezTo>
                  <a:cubicBezTo>
                    <a:pt x="573" y="3585"/>
                    <a:pt x="660" y="3591"/>
                    <a:pt x="747" y="3591"/>
                  </a:cubicBezTo>
                  <a:cubicBezTo>
                    <a:pt x="833" y="3591"/>
                    <a:pt x="920" y="3585"/>
                    <a:pt x="1013" y="3571"/>
                  </a:cubicBezTo>
                  <a:cubicBezTo>
                    <a:pt x="1093" y="3571"/>
                    <a:pt x="1173" y="3545"/>
                    <a:pt x="1279" y="3491"/>
                  </a:cubicBezTo>
                  <a:cubicBezTo>
                    <a:pt x="1306" y="3465"/>
                    <a:pt x="1359" y="3438"/>
                    <a:pt x="1386" y="3411"/>
                  </a:cubicBezTo>
                  <a:lnTo>
                    <a:pt x="1493" y="3331"/>
                  </a:lnTo>
                  <a:lnTo>
                    <a:pt x="1519" y="3305"/>
                  </a:lnTo>
                  <a:lnTo>
                    <a:pt x="1519" y="3278"/>
                  </a:lnTo>
                  <a:lnTo>
                    <a:pt x="1546" y="3225"/>
                  </a:lnTo>
                  <a:cubicBezTo>
                    <a:pt x="1573" y="3172"/>
                    <a:pt x="1599" y="3145"/>
                    <a:pt x="1626" y="3092"/>
                  </a:cubicBezTo>
                  <a:cubicBezTo>
                    <a:pt x="1652" y="2985"/>
                    <a:pt x="1652" y="2905"/>
                    <a:pt x="1652" y="2799"/>
                  </a:cubicBezTo>
                  <a:cubicBezTo>
                    <a:pt x="1652" y="2692"/>
                    <a:pt x="1626" y="2585"/>
                    <a:pt x="1599" y="2505"/>
                  </a:cubicBezTo>
                  <a:cubicBezTo>
                    <a:pt x="1573" y="2399"/>
                    <a:pt x="1519" y="2319"/>
                    <a:pt x="1439" y="2239"/>
                  </a:cubicBezTo>
                  <a:cubicBezTo>
                    <a:pt x="1413" y="2186"/>
                    <a:pt x="1386" y="2159"/>
                    <a:pt x="1333" y="2132"/>
                  </a:cubicBezTo>
                  <a:lnTo>
                    <a:pt x="1279" y="2106"/>
                  </a:lnTo>
                  <a:lnTo>
                    <a:pt x="1226" y="2106"/>
                  </a:lnTo>
                  <a:lnTo>
                    <a:pt x="1093" y="2052"/>
                  </a:lnTo>
                  <a:lnTo>
                    <a:pt x="960" y="2026"/>
                  </a:lnTo>
                  <a:lnTo>
                    <a:pt x="720" y="1999"/>
                  </a:lnTo>
                  <a:cubicBezTo>
                    <a:pt x="667" y="1999"/>
                    <a:pt x="640" y="1999"/>
                    <a:pt x="613" y="1973"/>
                  </a:cubicBezTo>
                  <a:cubicBezTo>
                    <a:pt x="587" y="1973"/>
                    <a:pt x="560" y="1973"/>
                    <a:pt x="560" y="1946"/>
                  </a:cubicBezTo>
                  <a:cubicBezTo>
                    <a:pt x="507" y="1919"/>
                    <a:pt x="480" y="1866"/>
                    <a:pt x="427" y="1813"/>
                  </a:cubicBezTo>
                  <a:lnTo>
                    <a:pt x="347" y="1626"/>
                  </a:lnTo>
                  <a:lnTo>
                    <a:pt x="320" y="1440"/>
                  </a:lnTo>
                  <a:lnTo>
                    <a:pt x="320" y="1226"/>
                  </a:lnTo>
                  <a:cubicBezTo>
                    <a:pt x="320" y="1093"/>
                    <a:pt x="347" y="960"/>
                    <a:pt x="347" y="827"/>
                  </a:cubicBezTo>
                  <a:cubicBezTo>
                    <a:pt x="373" y="694"/>
                    <a:pt x="400" y="560"/>
                    <a:pt x="400" y="427"/>
                  </a:cubicBezTo>
                  <a:lnTo>
                    <a:pt x="400" y="214"/>
                  </a:lnTo>
                  <a:cubicBezTo>
                    <a:pt x="400" y="134"/>
                    <a:pt x="373" y="54"/>
                    <a:pt x="373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0"/>
            <p:cNvSpPr/>
            <p:nvPr/>
          </p:nvSpPr>
          <p:spPr>
            <a:xfrm>
              <a:off x="6115662" y="1171030"/>
              <a:ext cx="48947" cy="47226"/>
            </a:xfrm>
            <a:custGeom>
              <a:rect b="b" l="l" r="r" t="t"/>
              <a:pathLst>
                <a:path extrusionOk="0" h="1235" w="1280">
                  <a:moveTo>
                    <a:pt x="669" y="0"/>
                  </a:moveTo>
                  <a:cubicBezTo>
                    <a:pt x="642" y="0"/>
                    <a:pt x="615" y="2"/>
                    <a:pt x="587" y="7"/>
                  </a:cubicBezTo>
                  <a:cubicBezTo>
                    <a:pt x="241" y="34"/>
                    <a:pt x="1" y="353"/>
                    <a:pt x="27" y="673"/>
                  </a:cubicBezTo>
                  <a:cubicBezTo>
                    <a:pt x="53" y="1002"/>
                    <a:pt x="342" y="1235"/>
                    <a:pt x="645" y="1235"/>
                  </a:cubicBezTo>
                  <a:cubicBezTo>
                    <a:pt x="661" y="1235"/>
                    <a:pt x="677" y="1234"/>
                    <a:pt x="693" y="1233"/>
                  </a:cubicBezTo>
                  <a:cubicBezTo>
                    <a:pt x="1040" y="1179"/>
                    <a:pt x="1280" y="886"/>
                    <a:pt x="1253" y="540"/>
                  </a:cubicBezTo>
                  <a:cubicBezTo>
                    <a:pt x="1204" y="248"/>
                    <a:pt x="956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0"/>
            <p:cNvSpPr/>
            <p:nvPr/>
          </p:nvSpPr>
          <p:spPr>
            <a:xfrm>
              <a:off x="6497753" y="1216038"/>
              <a:ext cx="48947" cy="47073"/>
            </a:xfrm>
            <a:custGeom>
              <a:rect b="b" l="l" r="r" t="t"/>
              <a:pathLst>
                <a:path extrusionOk="0" h="1231" w="1280">
                  <a:moveTo>
                    <a:pt x="636" y="0"/>
                  </a:moveTo>
                  <a:cubicBezTo>
                    <a:pt x="620" y="0"/>
                    <a:pt x="603" y="1"/>
                    <a:pt x="587" y="2"/>
                  </a:cubicBezTo>
                  <a:cubicBezTo>
                    <a:pt x="241" y="56"/>
                    <a:pt x="1" y="349"/>
                    <a:pt x="28" y="695"/>
                  </a:cubicBezTo>
                  <a:cubicBezTo>
                    <a:pt x="78" y="999"/>
                    <a:pt x="345" y="1230"/>
                    <a:pt x="668" y="1230"/>
                  </a:cubicBezTo>
                  <a:cubicBezTo>
                    <a:pt x="685" y="1230"/>
                    <a:pt x="703" y="1229"/>
                    <a:pt x="720" y="1228"/>
                  </a:cubicBezTo>
                  <a:cubicBezTo>
                    <a:pt x="1040" y="1201"/>
                    <a:pt x="1280" y="882"/>
                    <a:pt x="1253" y="562"/>
                  </a:cubicBezTo>
                  <a:cubicBezTo>
                    <a:pt x="1228" y="233"/>
                    <a:pt x="939" y="0"/>
                    <a:pt x="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0"/>
            <p:cNvSpPr/>
            <p:nvPr/>
          </p:nvSpPr>
          <p:spPr>
            <a:xfrm>
              <a:off x="6125872" y="1375077"/>
              <a:ext cx="279228" cy="146115"/>
            </a:xfrm>
            <a:custGeom>
              <a:rect b="b" l="l" r="r" t="t"/>
              <a:pathLst>
                <a:path extrusionOk="0" h="3821" w="7302">
                  <a:moveTo>
                    <a:pt x="533" y="0"/>
                  </a:moveTo>
                  <a:cubicBezTo>
                    <a:pt x="0" y="1972"/>
                    <a:pt x="1999" y="3118"/>
                    <a:pt x="3464" y="3624"/>
                  </a:cubicBezTo>
                  <a:cubicBezTo>
                    <a:pt x="3925" y="3756"/>
                    <a:pt x="4393" y="3821"/>
                    <a:pt x="4857" y="3821"/>
                  </a:cubicBezTo>
                  <a:cubicBezTo>
                    <a:pt x="5706" y="3821"/>
                    <a:pt x="6543" y="3602"/>
                    <a:pt x="7301" y="3171"/>
                  </a:cubicBezTo>
                  <a:cubicBezTo>
                    <a:pt x="7115" y="2691"/>
                    <a:pt x="6821" y="2265"/>
                    <a:pt x="6475" y="1892"/>
                  </a:cubicBezTo>
                  <a:cubicBezTo>
                    <a:pt x="6075" y="1865"/>
                    <a:pt x="5676" y="1839"/>
                    <a:pt x="5249" y="1812"/>
                  </a:cubicBezTo>
                  <a:cubicBezTo>
                    <a:pt x="4557" y="1732"/>
                    <a:pt x="3837" y="1705"/>
                    <a:pt x="3144" y="1599"/>
                  </a:cubicBezTo>
                  <a:cubicBezTo>
                    <a:pt x="2452" y="1466"/>
                    <a:pt x="1759" y="1306"/>
                    <a:pt x="1066" y="1093"/>
                  </a:cubicBezTo>
                  <a:cubicBezTo>
                    <a:pt x="933" y="773"/>
                    <a:pt x="853" y="426"/>
                    <a:pt x="773" y="80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rgbClr val="D17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0"/>
            <p:cNvSpPr/>
            <p:nvPr/>
          </p:nvSpPr>
          <p:spPr>
            <a:xfrm>
              <a:off x="6373474" y="1418862"/>
              <a:ext cx="92732" cy="77512"/>
            </a:xfrm>
            <a:custGeom>
              <a:rect b="b" l="l" r="r" t="t"/>
              <a:pathLst>
                <a:path extrusionOk="0" h="2027" w="2425">
                  <a:moveTo>
                    <a:pt x="1919" y="1"/>
                  </a:moveTo>
                  <a:cubicBezTo>
                    <a:pt x="1865" y="134"/>
                    <a:pt x="1785" y="267"/>
                    <a:pt x="1705" y="374"/>
                  </a:cubicBezTo>
                  <a:cubicBezTo>
                    <a:pt x="1469" y="753"/>
                    <a:pt x="1358" y="774"/>
                    <a:pt x="981" y="774"/>
                  </a:cubicBezTo>
                  <a:cubicBezTo>
                    <a:pt x="934" y="774"/>
                    <a:pt x="882" y="774"/>
                    <a:pt x="826" y="774"/>
                  </a:cubicBezTo>
                  <a:cubicBezTo>
                    <a:pt x="560" y="774"/>
                    <a:pt x="267" y="774"/>
                    <a:pt x="0" y="747"/>
                  </a:cubicBezTo>
                  <a:lnTo>
                    <a:pt x="0" y="747"/>
                  </a:lnTo>
                  <a:cubicBezTo>
                    <a:pt x="346" y="1120"/>
                    <a:pt x="640" y="1546"/>
                    <a:pt x="826" y="2026"/>
                  </a:cubicBezTo>
                  <a:cubicBezTo>
                    <a:pt x="1599" y="1600"/>
                    <a:pt x="2185" y="880"/>
                    <a:pt x="2425" y="28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B0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0"/>
            <p:cNvSpPr/>
            <p:nvPr/>
          </p:nvSpPr>
          <p:spPr>
            <a:xfrm>
              <a:off x="6155393" y="1378137"/>
              <a:ext cx="291465" cy="70323"/>
            </a:xfrm>
            <a:custGeom>
              <a:rect b="b" l="l" r="r" t="t"/>
              <a:pathLst>
                <a:path extrusionOk="0" h="1839" w="7622">
                  <a:moveTo>
                    <a:pt x="1" y="0"/>
                  </a:moveTo>
                  <a:lnTo>
                    <a:pt x="1" y="0"/>
                  </a:lnTo>
                  <a:cubicBezTo>
                    <a:pt x="54" y="346"/>
                    <a:pt x="161" y="693"/>
                    <a:pt x="294" y="1013"/>
                  </a:cubicBezTo>
                  <a:cubicBezTo>
                    <a:pt x="987" y="1226"/>
                    <a:pt x="1680" y="1386"/>
                    <a:pt x="2372" y="1519"/>
                  </a:cubicBezTo>
                  <a:cubicBezTo>
                    <a:pt x="3039" y="1625"/>
                    <a:pt x="3785" y="1652"/>
                    <a:pt x="4477" y="1732"/>
                  </a:cubicBezTo>
                  <a:cubicBezTo>
                    <a:pt x="5170" y="1785"/>
                    <a:pt x="5836" y="1839"/>
                    <a:pt x="6529" y="1839"/>
                  </a:cubicBezTo>
                  <a:cubicBezTo>
                    <a:pt x="6585" y="1839"/>
                    <a:pt x="6637" y="1839"/>
                    <a:pt x="6684" y="1839"/>
                  </a:cubicBezTo>
                  <a:cubicBezTo>
                    <a:pt x="7061" y="1839"/>
                    <a:pt x="7172" y="1818"/>
                    <a:pt x="7408" y="1439"/>
                  </a:cubicBezTo>
                  <a:cubicBezTo>
                    <a:pt x="7488" y="1306"/>
                    <a:pt x="7568" y="1199"/>
                    <a:pt x="7622" y="1066"/>
                  </a:cubicBezTo>
                  <a:cubicBezTo>
                    <a:pt x="6476" y="1013"/>
                    <a:pt x="5277" y="1013"/>
                    <a:pt x="3865" y="853"/>
                  </a:cubicBezTo>
                  <a:cubicBezTo>
                    <a:pt x="2559" y="720"/>
                    <a:pt x="1253" y="4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0"/>
            <p:cNvSpPr/>
            <p:nvPr/>
          </p:nvSpPr>
          <p:spPr>
            <a:xfrm>
              <a:off x="5964883" y="1265406"/>
              <a:ext cx="131469" cy="56633"/>
            </a:xfrm>
            <a:custGeom>
              <a:rect b="b" l="l" r="r" t="t"/>
              <a:pathLst>
                <a:path extrusionOk="0" h="1481" w="3438">
                  <a:moveTo>
                    <a:pt x="1196" y="0"/>
                  </a:moveTo>
                  <a:cubicBezTo>
                    <a:pt x="661" y="0"/>
                    <a:pt x="129" y="171"/>
                    <a:pt x="0" y="657"/>
                  </a:cubicBezTo>
                  <a:lnTo>
                    <a:pt x="0" y="843"/>
                  </a:lnTo>
                  <a:cubicBezTo>
                    <a:pt x="206" y="1303"/>
                    <a:pt x="923" y="1480"/>
                    <a:pt x="1605" y="1480"/>
                  </a:cubicBezTo>
                  <a:cubicBezTo>
                    <a:pt x="2067" y="1480"/>
                    <a:pt x="2513" y="1399"/>
                    <a:pt x="2771" y="1269"/>
                  </a:cubicBezTo>
                  <a:cubicBezTo>
                    <a:pt x="3437" y="950"/>
                    <a:pt x="2611" y="390"/>
                    <a:pt x="2132" y="177"/>
                  </a:cubicBezTo>
                  <a:cubicBezTo>
                    <a:pt x="1891" y="72"/>
                    <a:pt x="1543" y="0"/>
                    <a:pt x="1196" y="0"/>
                  </a:cubicBezTo>
                  <a:close/>
                </a:path>
              </a:pathLst>
            </a:custGeom>
            <a:solidFill>
              <a:srgbClr val="EDB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0"/>
            <p:cNvSpPr/>
            <p:nvPr/>
          </p:nvSpPr>
          <p:spPr>
            <a:xfrm>
              <a:off x="6503222" y="1310299"/>
              <a:ext cx="123974" cy="55677"/>
            </a:xfrm>
            <a:custGeom>
              <a:rect b="b" l="l" r="r" t="t"/>
              <a:pathLst>
                <a:path extrusionOk="0" h="1456" w="3242">
                  <a:moveTo>
                    <a:pt x="1061" y="0"/>
                  </a:moveTo>
                  <a:cubicBezTo>
                    <a:pt x="722" y="0"/>
                    <a:pt x="419" y="102"/>
                    <a:pt x="311" y="362"/>
                  </a:cubicBezTo>
                  <a:cubicBezTo>
                    <a:pt x="1" y="1034"/>
                    <a:pt x="1221" y="1456"/>
                    <a:pt x="1732" y="1456"/>
                  </a:cubicBezTo>
                  <a:cubicBezTo>
                    <a:pt x="1747" y="1456"/>
                    <a:pt x="1762" y="1455"/>
                    <a:pt x="1776" y="1454"/>
                  </a:cubicBezTo>
                  <a:cubicBezTo>
                    <a:pt x="2549" y="1401"/>
                    <a:pt x="3242" y="868"/>
                    <a:pt x="2309" y="309"/>
                  </a:cubicBezTo>
                  <a:cubicBezTo>
                    <a:pt x="1990" y="149"/>
                    <a:pt x="1643" y="42"/>
                    <a:pt x="1297" y="15"/>
                  </a:cubicBezTo>
                  <a:cubicBezTo>
                    <a:pt x="1217" y="6"/>
                    <a:pt x="1138" y="0"/>
                    <a:pt x="1061" y="0"/>
                  </a:cubicBezTo>
                  <a:close/>
                </a:path>
              </a:pathLst>
            </a:custGeom>
            <a:solidFill>
              <a:srgbClr val="EDB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0"/>
            <p:cNvSpPr/>
            <p:nvPr/>
          </p:nvSpPr>
          <p:spPr>
            <a:xfrm>
              <a:off x="5869092" y="1720191"/>
              <a:ext cx="802964" cy="646753"/>
            </a:xfrm>
            <a:custGeom>
              <a:rect b="b" l="l" r="r" t="t"/>
              <a:pathLst>
                <a:path extrusionOk="0" h="16913" w="20998">
                  <a:moveTo>
                    <a:pt x="13647" y="1"/>
                  </a:moveTo>
                  <a:cubicBezTo>
                    <a:pt x="13573" y="1"/>
                    <a:pt x="13501" y="11"/>
                    <a:pt x="13430" y="35"/>
                  </a:cubicBezTo>
                  <a:cubicBezTo>
                    <a:pt x="13243" y="115"/>
                    <a:pt x="13297" y="168"/>
                    <a:pt x="13190" y="328"/>
                  </a:cubicBezTo>
                  <a:cubicBezTo>
                    <a:pt x="12764" y="1074"/>
                    <a:pt x="11538" y="1927"/>
                    <a:pt x="10605" y="2033"/>
                  </a:cubicBezTo>
                  <a:cubicBezTo>
                    <a:pt x="10517" y="2045"/>
                    <a:pt x="10434" y="2051"/>
                    <a:pt x="10355" y="2051"/>
                  </a:cubicBezTo>
                  <a:cubicBezTo>
                    <a:pt x="9564" y="2051"/>
                    <a:pt x="9264" y="1465"/>
                    <a:pt x="8634" y="834"/>
                  </a:cubicBezTo>
                  <a:cubicBezTo>
                    <a:pt x="8357" y="534"/>
                    <a:pt x="8260" y="195"/>
                    <a:pt x="7859" y="195"/>
                  </a:cubicBezTo>
                  <a:cubicBezTo>
                    <a:pt x="7797" y="195"/>
                    <a:pt x="7727" y="203"/>
                    <a:pt x="7648" y="221"/>
                  </a:cubicBezTo>
                  <a:cubicBezTo>
                    <a:pt x="6582" y="434"/>
                    <a:pt x="5410" y="674"/>
                    <a:pt x="4610" y="1340"/>
                  </a:cubicBezTo>
                  <a:lnTo>
                    <a:pt x="4077" y="1607"/>
                  </a:lnTo>
                  <a:cubicBezTo>
                    <a:pt x="3784" y="1793"/>
                    <a:pt x="3518" y="2007"/>
                    <a:pt x="3251" y="2220"/>
                  </a:cubicBezTo>
                  <a:cubicBezTo>
                    <a:pt x="2665" y="2699"/>
                    <a:pt x="2212" y="3312"/>
                    <a:pt x="1892" y="3978"/>
                  </a:cubicBezTo>
                  <a:cubicBezTo>
                    <a:pt x="1306" y="5097"/>
                    <a:pt x="427" y="6696"/>
                    <a:pt x="0" y="7869"/>
                  </a:cubicBezTo>
                  <a:cubicBezTo>
                    <a:pt x="480" y="8055"/>
                    <a:pt x="906" y="8348"/>
                    <a:pt x="1413" y="8535"/>
                  </a:cubicBezTo>
                  <a:cubicBezTo>
                    <a:pt x="2025" y="8828"/>
                    <a:pt x="2025" y="8748"/>
                    <a:pt x="2079" y="9441"/>
                  </a:cubicBezTo>
                  <a:cubicBezTo>
                    <a:pt x="2185" y="10693"/>
                    <a:pt x="2185" y="11972"/>
                    <a:pt x="2132" y="13251"/>
                  </a:cubicBezTo>
                  <a:cubicBezTo>
                    <a:pt x="2105" y="13944"/>
                    <a:pt x="2105" y="14610"/>
                    <a:pt x="2185" y="15303"/>
                  </a:cubicBezTo>
                  <a:cubicBezTo>
                    <a:pt x="2265" y="15942"/>
                    <a:pt x="2185" y="16182"/>
                    <a:pt x="2825" y="16369"/>
                  </a:cubicBezTo>
                  <a:cubicBezTo>
                    <a:pt x="4443" y="16844"/>
                    <a:pt x="6183" y="16912"/>
                    <a:pt x="7890" y="16912"/>
                  </a:cubicBezTo>
                  <a:cubicBezTo>
                    <a:pt x="8573" y="16912"/>
                    <a:pt x="9250" y="16902"/>
                    <a:pt x="9913" y="16902"/>
                  </a:cubicBezTo>
                  <a:cubicBezTo>
                    <a:pt x="11405" y="16902"/>
                    <a:pt x="12924" y="16875"/>
                    <a:pt x="14416" y="16715"/>
                  </a:cubicBezTo>
                  <a:cubicBezTo>
                    <a:pt x="15695" y="16715"/>
                    <a:pt x="16947" y="16528"/>
                    <a:pt x="18173" y="16182"/>
                  </a:cubicBezTo>
                  <a:cubicBezTo>
                    <a:pt x="18812" y="16022"/>
                    <a:pt x="18732" y="15756"/>
                    <a:pt x="18812" y="15116"/>
                  </a:cubicBezTo>
                  <a:cubicBezTo>
                    <a:pt x="18892" y="14450"/>
                    <a:pt x="18919" y="13757"/>
                    <a:pt x="18866" y="13091"/>
                  </a:cubicBezTo>
                  <a:cubicBezTo>
                    <a:pt x="18812" y="11812"/>
                    <a:pt x="18839" y="10533"/>
                    <a:pt x="18919" y="9254"/>
                  </a:cubicBezTo>
                  <a:cubicBezTo>
                    <a:pt x="18972" y="8588"/>
                    <a:pt x="18972" y="8641"/>
                    <a:pt x="19585" y="8348"/>
                  </a:cubicBezTo>
                  <a:cubicBezTo>
                    <a:pt x="20065" y="8135"/>
                    <a:pt x="20518" y="7869"/>
                    <a:pt x="20997" y="7682"/>
                  </a:cubicBezTo>
                  <a:cubicBezTo>
                    <a:pt x="20624" y="6510"/>
                    <a:pt x="19718" y="4911"/>
                    <a:pt x="19159" y="3818"/>
                  </a:cubicBezTo>
                  <a:cubicBezTo>
                    <a:pt x="18812" y="3126"/>
                    <a:pt x="18359" y="2513"/>
                    <a:pt x="17800" y="2033"/>
                  </a:cubicBezTo>
                  <a:cubicBezTo>
                    <a:pt x="17533" y="1820"/>
                    <a:pt x="17240" y="1607"/>
                    <a:pt x="16974" y="1420"/>
                  </a:cubicBezTo>
                  <a:lnTo>
                    <a:pt x="16441" y="1154"/>
                  </a:lnTo>
                  <a:cubicBezTo>
                    <a:pt x="15961" y="834"/>
                    <a:pt x="15428" y="594"/>
                    <a:pt x="14895" y="434"/>
                  </a:cubicBezTo>
                  <a:cubicBezTo>
                    <a:pt x="14532" y="344"/>
                    <a:pt x="14072" y="1"/>
                    <a:pt x="1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0"/>
            <p:cNvSpPr/>
            <p:nvPr/>
          </p:nvSpPr>
          <p:spPr>
            <a:xfrm>
              <a:off x="6118721" y="1701109"/>
              <a:ext cx="155943" cy="153687"/>
            </a:xfrm>
            <a:custGeom>
              <a:rect b="b" l="l" r="r" t="t"/>
              <a:pathLst>
                <a:path extrusionOk="0" h="4019" w="4078">
                  <a:moveTo>
                    <a:pt x="2798" y="1"/>
                  </a:moveTo>
                  <a:cubicBezTo>
                    <a:pt x="2625" y="54"/>
                    <a:pt x="2379" y="54"/>
                    <a:pt x="2116" y="54"/>
                  </a:cubicBezTo>
                  <a:cubicBezTo>
                    <a:pt x="1853" y="54"/>
                    <a:pt x="1573" y="54"/>
                    <a:pt x="1333" y="107"/>
                  </a:cubicBezTo>
                  <a:cubicBezTo>
                    <a:pt x="267" y="321"/>
                    <a:pt x="161" y="774"/>
                    <a:pt x="81" y="1786"/>
                  </a:cubicBezTo>
                  <a:cubicBezTo>
                    <a:pt x="1" y="2772"/>
                    <a:pt x="1" y="3731"/>
                    <a:pt x="1200" y="3998"/>
                  </a:cubicBezTo>
                  <a:cubicBezTo>
                    <a:pt x="1285" y="4012"/>
                    <a:pt x="1367" y="4019"/>
                    <a:pt x="1447" y="4019"/>
                  </a:cubicBezTo>
                  <a:cubicBezTo>
                    <a:pt x="2269" y="4019"/>
                    <a:pt x="2840" y="3320"/>
                    <a:pt x="3545" y="2932"/>
                  </a:cubicBezTo>
                  <a:cubicBezTo>
                    <a:pt x="3758" y="2772"/>
                    <a:pt x="3944" y="2772"/>
                    <a:pt x="4077" y="2532"/>
                  </a:cubicBezTo>
                  <a:cubicBezTo>
                    <a:pt x="2932" y="1866"/>
                    <a:pt x="2692" y="1493"/>
                    <a:pt x="2932" y="161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0"/>
            <p:cNvSpPr/>
            <p:nvPr/>
          </p:nvSpPr>
          <p:spPr>
            <a:xfrm>
              <a:off x="6273592" y="1700115"/>
              <a:ext cx="176325" cy="159499"/>
            </a:xfrm>
            <a:custGeom>
              <a:rect b="b" l="l" r="r" t="t"/>
              <a:pathLst>
                <a:path extrusionOk="0" h="4171" w="4611">
                  <a:moveTo>
                    <a:pt x="1893" y="0"/>
                  </a:moveTo>
                  <a:lnTo>
                    <a:pt x="1893" y="0"/>
                  </a:lnTo>
                  <a:cubicBezTo>
                    <a:pt x="2079" y="1199"/>
                    <a:pt x="1280" y="2505"/>
                    <a:pt x="1" y="2611"/>
                  </a:cubicBezTo>
                  <a:cubicBezTo>
                    <a:pt x="774" y="2958"/>
                    <a:pt x="1333" y="3811"/>
                    <a:pt x="2159" y="4104"/>
                  </a:cubicBezTo>
                  <a:cubicBezTo>
                    <a:pt x="2297" y="4150"/>
                    <a:pt x="2423" y="4171"/>
                    <a:pt x="2538" y="4171"/>
                  </a:cubicBezTo>
                  <a:cubicBezTo>
                    <a:pt x="3156" y="4171"/>
                    <a:pt x="3474" y="3564"/>
                    <a:pt x="3811" y="2958"/>
                  </a:cubicBezTo>
                  <a:cubicBezTo>
                    <a:pt x="4237" y="2238"/>
                    <a:pt x="4611" y="1359"/>
                    <a:pt x="3918" y="720"/>
                  </a:cubicBezTo>
                  <a:cubicBezTo>
                    <a:pt x="3411" y="293"/>
                    <a:pt x="2772" y="53"/>
                    <a:pt x="2132" y="53"/>
                  </a:cubicBezTo>
                  <a:lnTo>
                    <a:pt x="18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0"/>
            <p:cNvSpPr/>
            <p:nvPr/>
          </p:nvSpPr>
          <p:spPr>
            <a:xfrm>
              <a:off x="6540582" y="2028212"/>
              <a:ext cx="128984" cy="337124"/>
            </a:xfrm>
            <a:custGeom>
              <a:rect b="b" l="l" r="r" t="t"/>
              <a:pathLst>
                <a:path extrusionOk="0" h="8816" w="3373">
                  <a:moveTo>
                    <a:pt x="2371" y="0"/>
                  </a:moveTo>
                  <a:cubicBezTo>
                    <a:pt x="2265" y="213"/>
                    <a:pt x="133" y="613"/>
                    <a:pt x="133" y="613"/>
                  </a:cubicBezTo>
                  <a:cubicBezTo>
                    <a:pt x="0" y="1919"/>
                    <a:pt x="373" y="4477"/>
                    <a:pt x="640" y="5756"/>
                  </a:cubicBezTo>
                  <a:cubicBezTo>
                    <a:pt x="853" y="6768"/>
                    <a:pt x="799" y="7647"/>
                    <a:pt x="1572" y="8420"/>
                  </a:cubicBezTo>
                  <a:cubicBezTo>
                    <a:pt x="1834" y="8699"/>
                    <a:pt x="2067" y="8815"/>
                    <a:pt x="2271" y="8815"/>
                  </a:cubicBezTo>
                  <a:cubicBezTo>
                    <a:pt x="3019" y="8815"/>
                    <a:pt x="3373" y="7250"/>
                    <a:pt x="3331" y="6475"/>
                  </a:cubicBezTo>
                  <a:cubicBezTo>
                    <a:pt x="3304" y="5809"/>
                    <a:pt x="3118" y="2984"/>
                    <a:pt x="2798" y="2105"/>
                  </a:cubicBezTo>
                  <a:lnTo>
                    <a:pt x="2371" y="0"/>
                  </a:lnTo>
                  <a:close/>
                </a:path>
              </a:pathLst>
            </a:custGeom>
            <a:solidFill>
              <a:srgbClr val="E2B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0"/>
            <p:cNvSpPr/>
            <p:nvPr/>
          </p:nvSpPr>
          <p:spPr>
            <a:xfrm>
              <a:off x="5843624" y="2014943"/>
              <a:ext cx="147759" cy="386453"/>
            </a:xfrm>
            <a:custGeom>
              <a:rect b="b" l="l" r="r" t="t"/>
              <a:pathLst>
                <a:path extrusionOk="0" h="10106" w="3864">
                  <a:moveTo>
                    <a:pt x="2745" y="1"/>
                  </a:moveTo>
                  <a:lnTo>
                    <a:pt x="2105" y="81"/>
                  </a:lnTo>
                  <a:cubicBezTo>
                    <a:pt x="2398" y="773"/>
                    <a:pt x="2025" y="1999"/>
                    <a:pt x="1839" y="2745"/>
                  </a:cubicBezTo>
                  <a:cubicBezTo>
                    <a:pt x="1626" y="3598"/>
                    <a:pt x="1173" y="4477"/>
                    <a:pt x="1039" y="5357"/>
                  </a:cubicBezTo>
                  <a:cubicBezTo>
                    <a:pt x="853" y="6636"/>
                    <a:pt x="0" y="9273"/>
                    <a:pt x="1386" y="9966"/>
                  </a:cubicBezTo>
                  <a:cubicBezTo>
                    <a:pt x="1577" y="10062"/>
                    <a:pt x="1753" y="10105"/>
                    <a:pt x="1915" y="10105"/>
                  </a:cubicBezTo>
                  <a:cubicBezTo>
                    <a:pt x="3149" y="10105"/>
                    <a:pt x="3550" y="7590"/>
                    <a:pt x="3597" y="6742"/>
                  </a:cubicBezTo>
                  <a:cubicBezTo>
                    <a:pt x="3704" y="4930"/>
                    <a:pt x="3864" y="2559"/>
                    <a:pt x="3864" y="747"/>
                  </a:cubicBezTo>
                  <a:cubicBezTo>
                    <a:pt x="3864" y="27"/>
                    <a:pt x="3597" y="214"/>
                    <a:pt x="2745" y="1"/>
                  </a:cubicBezTo>
                  <a:close/>
                </a:path>
              </a:pathLst>
            </a:custGeom>
            <a:solidFill>
              <a:srgbClr val="E2BB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0"/>
            <p:cNvSpPr/>
            <p:nvPr/>
          </p:nvSpPr>
          <p:spPr>
            <a:xfrm>
              <a:off x="5975054" y="1731319"/>
              <a:ext cx="129442" cy="392113"/>
            </a:xfrm>
            <a:custGeom>
              <a:rect b="b" l="l" r="r" t="t"/>
              <a:pathLst>
                <a:path extrusionOk="0" h="10254" w="3385">
                  <a:moveTo>
                    <a:pt x="2538" y="1"/>
                  </a:moveTo>
                  <a:cubicBezTo>
                    <a:pt x="2030" y="1"/>
                    <a:pt x="1439" y="421"/>
                    <a:pt x="1120" y="863"/>
                  </a:cubicBezTo>
                  <a:cubicBezTo>
                    <a:pt x="853" y="1236"/>
                    <a:pt x="107" y="4247"/>
                    <a:pt x="267" y="6085"/>
                  </a:cubicBezTo>
                  <a:cubicBezTo>
                    <a:pt x="400" y="7524"/>
                    <a:pt x="1" y="8404"/>
                    <a:pt x="427" y="9763"/>
                  </a:cubicBezTo>
                  <a:cubicBezTo>
                    <a:pt x="536" y="10113"/>
                    <a:pt x="680" y="10254"/>
                    <a:pt x="840" y="10254"/>
                  </a:cubicBezTo>
                  <a:cubicBezTo>
                    <a:pt x="1421" y="10254"/>
                    <a:pt x="2214" y="8384"/>
                    <a:pt x="2319" y="7924"/>
                  </a:cubicBezTo>
                  <a:cubicBezTo>
                    <a:pt x="2852" y="5952"/>
                    <a:pt x="2985" y="3794"/>
                    <a:pt x="3171" y="1742"/>
                  </a:cubicBezTo>
                  <a:cubicBezTo>
                    <a:pt x="3225" y="1103"/>
                    <a:pt x="3385" y="250"/>
                    <a:pt x="2825" y="37"/>
                  </a:cubicBezTo>
                  <a:cubicBezTo>
                    <a:pt x="2772" y="10"/>
                    <a:pt x="2718" y="10"/>
                    <a:pt x="2665" y="10"/>
                  </a:cubicBezTo>
                  <a:cubicBezTo>
                    <a:pt x="2624" y="4"/>
                    <a:pt x="2581" y="1"/>
                    <a:pt x="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0"/>
            <p:cNvSpPr/>
            <p:nvPr/>
          </p:nvSpPr>
          <p:spPr>
            <a:xfrm>
              <a:off x="6437640" y="1724244"/>
              <a:ext cx="130475" cy="400182"/>
            </a:xfrm>
            <a:custGeom>
              <a:rect b="b" l="l" r="r" t="t"/>
              <a:pathLst>
                <a:path extrusionOk="0" h="10465" w="3412">
                  <a:moveTo>
                    <a:pt x="861" y="0"/>
                  </a:moveTo>
                  <a:cubicBezTo>
                    <a:pt x="823" y="0"/>
                    <a:pt x="785" y="3"/>
                    <a:pt x="747" y="9"/>
                  </a:cubicBezTo>
                  <a:cubicBezTo>
                    <a:pt x="694" y="9"/>
                    <a:pt x="640" y="9"/>
                    <a:pt x="587" y="35"/>
                  </a:cubicBezTo>
                  <a:cubicBezTo>
                    <a:pt x="1" y="248"/>
                    <a:pt x="187" y="1128"/>
                    <a:pt x="241" y="1741"/>
                  </a:cubicBezTo>
                  <a:cubicBezTo>
                    <a:pt x="427" y="3792"/>
                    <a:pt x="560" y="5951"/>
                    <a:pt x="1093" y="7896"/>
                  </a:cubicBezTo>
                  <a:cubicBezTo>
                    <a:pt x="1199" y="8384"/>
                    <a:pt x="2017" y="10465"/>
                    <a:pt x="2601" y="10465"/>
                  </a:cubicBezTo>
                  <a:cubicBezTo>
                    <a:pt x="2749" y="10465"/>
                    <a:pt x="2882" y="10330"/>
                    <a:pt x="2985" y="10001"/>
                  </a:cubicBezTo>
                  <a:cubicBezTo>
                    <a:pt x="3411" y="8669"/>
                    <a:pt x="2825" y="6350"/>
                    <a:pt x="2932" y="4938"/>
                  </a:cubicBezTo>
                  <a:cubicBezTo>
                    <a:pt x="2985" y="3632"/>
                    <a:pt x="3145" y="1794"/>
                    <a:pt x="2292" y="888"/>
                  </a:cubicBezTo>
                  <a:cubicBezTo>
                    <a:pt x="1921" y="467"/>
                    <a:pt x="1366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0"/>
            <p:cNvSpPr/>
            <p:nvPr/>
          </p:nvSpPr>
          <p:spPr>
            <a:xfrm>
              <a:off x="6438673" y="1868217"/>
              <a:ext cx="269018" cy="497732"/>
            </a:xfrm>
            <a:custGeom>
              <a:rect b="b" l="l" r="r" t="t"/>
              <a:pathLst>
                <a:path extrusionOk="0" h="13016" w="7035">
                  <a:moveTo>
                    <a:pt x="3118" y="1"/>
                  </a:moveTo>
                  <a:cubicBezTo>
                    <a:pt x="2425" y="1"/>
                    <a:pt x="960" y="81"/>
                    <a:pt x="667" y="400"/>
                  </a:cubicBezTo>
                  <a:cubicBezTo>
                    <a:pt x="267" y="827"/>
                    <a:pt x="0" y="1386"/>
                    <a:pt x="347" y="1440"/>
                  </a:cubicBezTo>
                  <a:cubicBezTo>
                    <a:pt x="294" y="1520"/>
                    <a:pt x="267" y="1573"/>
                    <a:pt x="240" y="1653"/>
                  </a:cubicBezTo>
                  <a:cubicBezTo>
                    <a:pt x="187" y="1866"/>
                    <a:pt x="27" y="2425"/>
                    <a:pt x="294" y="2585"/>
                  </a:cubicBezTo>
                  <a:cubicBezTo>
                    <a:pt x="160" y="2825"/>
                    <a:pt x="134" y="3065"/>
                    <a:pt x="160" y="3331"/>
                  </a:cubicBezTo>
                  <a:cubicBezTo>
                    <a:pt x="228" y="3738"/>
                    <a:pt x="392" y="3877"/>
                    <a:pt x="587" y="3877"/>
                  </a:cubicBezTo>
                  <a:cubicBezTo>
                    <a:pt x="621" y="3877"/>
                    <a:pt x="657" y="3872"/>
                    <a:pt x="693" y="3864"/>
                  </a:cubicBezTo>
                  <a:cubicBezTo>
                    <a:pt x="800" y="4157"/>
                    <a:pt x="986" y="4451"/>
                    <a:pt x="1093" y="4690"/>
                  </a:cubicBezTo>
                  <a:cubicBezTo>
                    <a:pt x="1066" y="4531"/>
                    <a:pt x="1066" y="4344"/>
                    <a:pt x="1093" y="4184"/>
                  </a:cubicBezTo>
                  <a:cubicBezTo>
                    <a:pt x="1679" y="4291"/>
                    <a:pt x="2265" y="4477"/>
                    <a:pt x="2772" y="4797"/>
                  </a:cubicBezTo>
                  <a:cubicBezTo>
                    <a:pt x="2772" y="5396"/>
                    <a:pt x="2959" y="6978"/>
                    <a:pt x="3727" y="6978"/>
                  </a:cubicBezTo>
                  <a:cubicBezTo>
                    <a:pt x="3779" y="6978"/>
                    <a:pt x="3834" y="6970"/>
                    <a:pt x="3891" y="6955"/>
                  </a:cubicBezTo>
                  <a:lnTo>
                    <a:pt x="4131" y="7994"/>
                  </a:lnTo>
                  <a:cubicBezTo>
                    <a:pt x="4237" y="8874"/>
                    <a:pt x="4370" y="9700"/>
                    <a:pt x="4450" y="10579"/>
                  </a:cubicBezTo>
                  <a:cubicBezTo>
                    <a:pt x="4477" y="11192"/>
                    <a:pt x="4530" y="12684"/>
                    <a:pt x="5143" y="12977"/>
                  </a:cubicBezTo>
                  <a:cubicBezTo>
                    <a:pt x="5204" y="13004"/>
                    <a:pt x="5273" y="13016"/>
                    <a:pt x="5347" y="13016"/>
                  </a:cubicBezTo>
                  <a:cubicBezTo>
                    <a:pt x="5800" y="13016"/>
                    <a:pt x="6460" y="12578"/>
                    <a:pt x="6689" y="12258"/>
                  </a:cubicBezTo>
                  <a:cubicBezTo>
                    <a:pt x="7035" y="11725"/>
                    <a:pt x="6715" y="11192"/>
                    <a:pt x="6582" y="10579"/>
                  </a:cubicBezTo>
                  <a:cubicBezTo>
                    <a:pt x="6262" y="9194"/>
                    <a:pt x="5809" y="7835"/>
                    <a:pt x="5250" y="6529"/>
                  </a:cubicBezTo>
                  <a:cubicBezTo>
                    <a:pt x="4797" y="5543"/>
                    <a:pt x="5116" y="4797"/>
                    <a:pt x="5223" y="3758"/>
                  </a:cubicBezTo>
                  <a:cubicBezTo>
                    <a:pt x="5382" y="2248"/>
                    <a:pt x="4804" y="27"/>
                    <a:pt x="3148" y="27"/>
                  </a:cubicBezTo>
                  <a:cubicBezTo>
                    <a:pt x="3138" y="27"/>
                    <a:pt x="3128" y="27"/>
                    <a:pt x="3118" y="27"/>
                  </a:cubicBezTo>
                  <a:lnTo>
                    <a:pt x="3118" y="1"/>
                  </a:lnTo>
                  <a:close/>
                </a:path>
              </a:pathLst>
            </a:custGeom>
            <a:solidFill>
              <a:srgbClr val="F3D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0"/>
            <p:cNvSpPr/>
            <p:nvPr/>
          </p:nvSpPr>
          <p:spPr>
            <a:xfrm>
              <a:off x="6461081" y="1973185"/>
              <a:ext cx="98889" cy="43861"/>
            </a:xfrm>
            <a:custGeom>
              <a:rect b="b" l="l" r="r" t="t"/>
              <a:pathLst>
                <a:path extrusionOk="0" h="1147" w="2586">
                  <a:moveTo>
                    <a:pt x="987" y="0"/>
                  </a:moveTo>
                  <a:cubicBezTo>
                    <a:pt x="773" y="27"/>
                    <a:pt x="560" y="54"/>
                    <a:pt x="347" y="160"/>
                  </a:cubicBezTo>
                  <a:cubicBezTo>
                    <a:pt x="240" y="213"/>
                    <a:pt x="161" y="267"/>
                    <a:pt x="107" y="373"/>
                  </a:cubicBezTo>
                  <a:cubicBezTo>
                    <a:pt x="27" y="453"/>
                    <a:pt x="1" y="533"/>
                    <a:pt x="1" y="640"/>
                  </a:cubicBezTo>
                  <a:cubicBezTo>
                    <a:pt x="1" y="720"/>
                    <a:pt x="1" y="800"/>
                    <a:pt x="27" y="880"/>
                  </a:cubicBezTo>
                  <a:cubicBezTo>
                    <a:pt x="54" y="933"/>
                    <a:pt x="81" y="986"/>
                    <a:pt x="107" y="1039"/>
                  </a:cubicBezTo>
                  <a:cubicBezTo>
                    <a:pt x="161" y="1119"/>
                    <a:pt x="187" y="1146"/>
                    <a:pt x="187" y="1146"/>
                  </a:cubicBezTo>
                  <a:lnTo>
                    <a:pt x="161" y="1013"/>
                  </a:lnTo>
                  <a:cubicBezTo>
                    <a:pt x="161" y="959"/>
                    <a:pt x="161" y="906"/>
                    <a:pt x="161" y="853"/>
                  </a:cubicBezTo>
                  <a:cubicBezTo>
                    <a:pt x="161" y="773"/>
                    <a:pt x="161" y="720"/>
                    <a:pt x="187" y="666"/>
                  </a:cubicBezTo>
                  <a:cubicBezTo>
                    <a:pt x="240" y="533"/>
                    <a:pt x="347" y="453"/>
                    <a:pt x="480" y="427"/>
                  </a:cubicBezTo>
                  <a:cubicBezTo>
                    <a:pt x="640" y="373"/>
                    <a:pt x="827" y="347"/>
                    <a:pt x="1013" y="320"/>
                  </a:cubicBezTo>
                  <a:lnTo>
                    <a:pt x="2585" y="320"/>
                  </a:lnTo>
                  <a:cubicBezTo>
                    <a:pt x="2425" y="240"/>
                    <a:pt x="2266" y="187"/>
                    <a:pt x="2106" y="133"/>
                  </a:cubicBezTo>
                  <a:cubicBezTo>
                    <a:pt x="1733" y="27"/>
                    <a:pt x="1360" y="0"/>
                    <a:pt x="987" y="0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0"/>
            <p:cNvSpPr/>
            <p:nvPr/>
          </p:nvSpPr>
          <p:spPr>
            <a:xfrm>
              <a:off x="6450910" y="1941179"/>
              <a:ext cx="110055" cy="27953"/>
            </a:xfrm>
            <a:custGeom>
              <a:rect b="b" l="l" r="r" t="t"/>
              <a:pathLst>
                <a:path extrusionOk="0" h="731" w="2878">
                  <a:moveTo>
                    <a:pt x="1616" y="1"/>
                  </a:moveTo>
                  <a:cubicBezTo>
                    <a:pt x="1520" y="1"/>
                    <a:pt x="1425" y="4"/>
                    <a:pt x="1332" y="11"/>
                  </a:cubicBezTo>
                  <a:cubicBezTo>
                    <a:pt x="1146" y="38"/>
                    <a:pt x="933" y="65"/>
                    <a:pt x="746" y="118"/>
                  </a:cubicBezTo>
                  <a:cubicBezTo>
                    <a:pt x="586" y="144"/>
                    <a:pt x="427" y="224"/>
                    <a:pt x="267" y="331"/>
                  </a:cubicBezTo>
                  <a:cubicBezTo>
                    <a:pt x="213" y="358"/>
                    <a:pt x="160" y="411"/>
                    <a:pt x="107" y="464"/>
                  </a:cubicBezTo>
                  <a:cubicBezTo>
                    <a:pt x="80" y="491"/>
                    <a:pt x="53" y="544"/>
                    <a:pt x="27" y="597"/>
                  </a:cubicBezTo>
                  <a:cubicBezTo>
                    <a:pt x="0" y="651"/>
                    <a:pt x="0" y="677"/>
                    <a:pt x="0" y="731"/>
                  </a:cubicBezTo>
                  <a:lnTo>
                    <a:pt x="80" y="624"/>
                  </a:lnTo>
                  <a:cubicBezTo>
                    <a:pt x="107" y="597"/>
                    <a:pt x="133" y="571"/>
                    <a:pt x="187" y="544"/>
                  </a:cubicBezTo>
                  <a:cubicBezTo>
                    <a:pt x="240" y="544"/>
                    <a:pt x="293" y="517"/>
                    <a:pt x="373" y="491"/>
                  </a:cubicBezTo>
                  <a:cubicBezTo>
                    <a:pt x="506" y="438"/>
                    <a:pt x="666" y="411"/>
                    <a:pt x="826" y="411"/>
                  </a:cubicBezTo>
                  <a:cubicBezTo>
                    <a:pt x="986" y="384"/>
                    <a:pt x="1173" y="358"/>
                    <a:pt x="1359" y="358"/>
                  </a:cubicBezTo>
                  <a:lnTo>
                    <a:pt x="1919" y="304"/>
                  </a:lnTo>
                  <a:cubicBezTo>
                    <a:pt x="2079" y="278"/>
                    <a:pt x="2238" y="278"/>
                    <a:pt x="2398" y="251"/>
                  </a:cubicBezTo>
                  <a:cubicBezTo>
                    <a:pt x="2558" y="224"/>
                    <a:pt x="2718" y="198"/>
                    <a:pt x="2878" y="171"/>
                  </a:cubicBezTo>
                  <a:cubicBezTo>
                    <a:pt x="2718" y="118"/>
                    <a:pt x="2558" y="91"/>
                    <a:pt x="2398" y="65"/>
                  </a:cubicBezTo>
                  <a:cubicBezTo>
                    <a:pt x="2145" y="26"/>
                    <a:pt x="1877" y="1"/>
                    <a:pt x="1616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0"/>
            <p:cNvSpPr/>
            <p:nvPr/>
          </p:nvSpPr>
          <p:spPr>
            <a:xfrm>
              <a:off x="6449877" y="1901868"/>
              <a:ext cx="111087" cy="21414"/>
            </a:xfrm>
            <a:custGeom>
              <a:rect b="b" l="l" r="r" t="t"/>
              <a:pathLst>
                <a:path extrusionOk="0" h="560" w="2905">
                  <a:moveTo>
                    <a:pt x="1386" y="0"/>
                  </a:moveTo>
                  <a:cubicBezTo>
                    <a:pt x="1013" y="0"/>
                    <a:pt x="667" y="53"/>
                    <a:pt x="320" y="213"/>
                  </a:cubicBezTo>
                  <a:cubicBezTo>
                    <a:pt x="214" y="240"/>
                    <a:pt x="107" y="320"/>
                    <a:pt x="27" y="426"/>
                  </a:cubicBezTo>
                  <a:cubicBezTo>
                    <a:pt x="27" y="453"/>
                    <a:pt x="1" y="480"/>
                    <a:pt x="1" y="506"/>
                  </a:cubicBezTo>
                  <a:lnTo>
                    <a:pt x="1" y="560"/>
                  </a:lnTo>
                  <a:cubicBezTo>
                    <a:pt x="27" y="506"/>
                    <a:pt x="54" y="480"/>
                    <a:pt x="107" y="480"/>
                  </a:cubicBezTo>
                  <a:cubicBezTo>
                    <a:pt x="187" y="426"/>
                    <a:pt x="294" y="400"/>
                    <a:pt x="400" y="373"/>
                  </a:cubicBezTo>
                  <a:cubicBezTo>
                    <a:pt x="720" y="346"/>
                    <a:pt x="1066" y="320"/>
                    <a:pt x="1413" y="320"/>
                  </a:cubicBezTo>
                  <a:cubicBezTo>
                    <a:pt x="1759" y="320"/>
                    <a:pt x="2132" y="320"/>
                    <a:pt x="2425" y="293"/>
                  </a:cubicBezTo>
                  <a:cubicBezTo>
                    <a:pt x="2692" y="293"/>
                    <a:pt x="2905" y="266"/>
                    <a:pt x="2905" y="266"/>
                  </a:cubicBezTo>
                  <a:cubicBezTo>
                    <a:pt x="2745" y="187"/>
                    <a:pt x="2585" y="160"/>
                    <a:pt x="2425" y="107"/>
                  </a:cubicBezTo>
                  <a:cubicBezTo>
                    <a:pt x="2079" y="27"/>
                    <a:pt x="1733" y="0"/>
                    <a:pt x="1386" y="0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0"/>
            <p:cNvSpPr/>
            <p:nvPr/>
          </p:nvSpPr>
          <p:spPr>
            <a:xfrm>
              <a:off x="5835479" y="1875368"/>
              <a:ext cx="267986" cy="530542"/>
            </a:xfrm>
            <a:custGeom>
              <a:rect b="b" l="l" r="r" t="t"/>
              <a:pathLst>
                <a:path extrusionOk="0" h="13874" w="7008">
                  <a:moveTo>
                    <a:pt x="3917" y="0"/>
                  </a:moveTo>
                  <a:lnTo>
                    <a:pt x="3917" y="27"/>
                  </a:lnTo>
                  <a:cubicBezTo>
                    <a:pt x="3907" y="27"/>
                    <a:pt x="3897" y="27"/>
                    <a:pt x="3887" y="27"/>
                  </a:cubicBezTo>
                  <a:cubicBezTo>
                    <a:pt x="2231" y="27"/>
                    <a:pt x="1653" y="2247"/>
                    <a:pt x="1812" y="3757"/>
                  </a:cubicBezTo>
                  <a:cubicBezTo>
                    <a:pt x="1892" y="4796"/>
                    <a:pt x="2212" y="5543"/>
                    <a:pt x="1785" y="6502"/>
                  </a:cubicBezTo>
                  <a:cubicBezTo>
                    <a:pt x="1226" y="7834"/>
                    <a:pt x="773" y="9193"/>
                    <a:pt x="453" y="10579"/>
                  </a:cubicBezTo>
                  <a:cubicBezTo>
                    <a:pt x="320" y="11165"/>
                    <a:pt x="0" y="11724"/>
                    <a:pt x="346" y="12257"/>
                  </a:cubicBezTo>
                  <a:cubicBezTo>
                    <a:pt x="571" y="12632"/>
                    <a:pt x="1288" y="13873"/>
                    <a:pt x="1728" y="13873"/>
                  </a:cubicBezTo>
                  <a:cubicBezTo>
                    <a:pt x="1757" y="13873"/>
                    <a:pt x="1785" y="13868"/>
                    <a:pt x="1812" y="13856"/>
                  </a:cubicBezTo>
                  <a:cubicBezTo>
                    <a:pt x="2425" y="13563"/>
                    <a:pt x="2531" y="11191"/>
                    <a:pt x="2585" y="10579"/>
                  </a:cubicBezTo>
                  <a:cubicBezTo>
                    <a:pt x="2638" y="9699"/>
                    <a:pt x="2771" y="8873"/>
                    <a:pt x="2904" y="7994"/>
                  </a:cubicBezTo>
                  <a:lnTo>
                    <a:pt x="3144" y="6955"/>
                  </a:lnTo>
                  <a:cubicBezTo>
                    <a:pt x="3201" y="6970"/>
                    <a:pt x="3256" y="6977"/>
                    <a:pt x="3307" y="6977"/>
                  </a:cubicBezTo>
                  <a:cubicBezTo>
                    <a:pt x="4073" y="6977"/>
                    <a:pt x="4237" y="5396"/>
                    <a:pt x="4237" y="4796"/>
                  </a:cubicBezTo>
                  <a:cubicBezTo>
                    <a:pt x="4770" y="4477"/>
                    <a:pt x="5329" y="4290"/>
                    <a:pt x="5942" y="4184"/>
                  </a:cubicBezTo>
                  <a:cubicBezTo>
                    <a:pt x="5942" y="4344"/>
                    <a:pt x="5942" y="4530"/>
                    <a:pt x="5942" y="4690"/>
                  </a:cubicBezTo>
                  <a:cubicBezTo>
                    <a:pt x="6049" y="4450"/>
                    <a:pt x="6235" y="4157"/>
                    <a:pt x="6342" y="3864"/>
                  </a:cubicBezTo>
                  <a:cubicBezTo>
                    <a:pt x="6378" y="3872"/>
                    <a:pt x="6414" y="3876"/>
                    <a:pt x="6448" y="3876"/>
                  </a:cubicBezTo>
                  <a:cubicBezTo>
                    <a:pt x="6642" y="3876"/>
                    <a:pt x="6803" y="3738"/>
                    <a:pt x="6848" y="3331"/>
                  </a:cubicBezTo>
                  <a:cubicBezTo>
                    <a:pt x="6901" y="3065"/>
                    <a:pt x="6875" y="2825"/>
                    <a:pt x="6741" y="2585"/>
                  </a:cubicBezTo>
                  <a:cubicBezTo>
                    <a:pt x="6981" y="2425"/>
                    <a:pt x="6848" y="1865"/>
                    <a:pt x="6768" y="1626"/>
                  </a:cubicBezTo>
                  <a:cubicBezTo>
                    <a:pt x="6741" y="1572"/>
                    <a:pt x="6715" y="1492"/>
                    <a:pt x="6688" y="1439"/>
                  </a:cubicBezTo>
                  <a:cubicBezTo>
                    <a:pt x="7008" y="1386"/>
                    <a:pt x="6795" y="853"/>
                    <a:pt x="6395" y="453"/>
                  </a:cubicBezTo>
                  <a:cubicBezTo>
                    <a:pt x="6129" y="133"/>
                    <a:pt x="4610" y="0"/>
                    <a:pt x="3917" y="0"/>
                  </a:cubicBezTo>
                  <a:close/>
                </a:path>
              </a:pathLst>
            </a:custGeom>
            <a:solidFill>
              <a:srgbClr val="F3D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0"/>
            <p:cNvSpPr/>
            <p:nvPr/>
          </p:nvSpPr>
          <p:spPr>
            <a:xfrm>
              <a:off x="5991344" y="1979112"/>
              <a:ext cx="90744" cy="45047"/>
            </a:xfrm>
            <a:custGeom>
              <a:rect b="b" l="l" r="r" t="t"/>
              <a:pathLst>
                <a:path extrusionOk="0" h="1178" w="2373">
                  <a:moveTo>
                    <a:pt x="1332" y="0"/>
                  </a:moveTo>
                  <a:cubicBezTo>
                    <a:pt x="883" y="0"/>
                    <a:pt x="421" y="85"/>
                    <a:pt x="1" y="272"/>
                  </a:cubicBezTo>
                  <a:cubicBezTo>
                    <a:pt x="1" y="272"/>
                    <a:pt x="214" y="298"/>
                    <a:pt x="481" y="298"/>
                  </a:cubicBezTo>
                  <a:lnTo>
                    <a:pt x="960" y="298"/>
                  </a:lnTo>
                  <a:cubicBezTo>
                    <a:pt x="1053" y="312"/>
                    <a:pt x="1147" y="312"/>
                    <a:pt x="1237" y="312"/>
                  </a:cubicBezTo>
                  <a:cubicBezTo>
                    <a:pt x="1327" y="312"/>
                    <a:pt x="1413" y="312"/>
                    <a:pt x="1493" y="325"/>
                  </a:cubicBezTo>
                  <a:cubicBezTo>
                    <a:pt x="1573" y="325"/>
                    <a:pt x="1653" y="352"/>
                    <a:pt x="1760" y="378"/>
                  </a:cubicBezTo>
                  <a:cubicBezTo>
                    <a:pt x="1813" y="378"/>
                    <a:pt x="1893" y="405"/>
                    <a:pt x="1973" y="431"/>
                  </a:cubicBezTo>
                  <a:cubicBezTo>
                    <a:pt x="1999" y="458"/>
                    <a:pt x="2026" y="485"/>
                    <a:pt x="2053" y="485"/>
                  </a:cubicBezTo>
                  <a:cubicBezTo>
                    <a:pt x="2079" y="511"/>
                    <a:pt x="2079" y="538"/>
                    <a:pt x="2106" y="565"/>
                  </a:cubicBezTo>
                  <a:cubicBezTo>
                    <a:pt x="2133" y="618"/>
                    <a:pt x="2159" y="671"/>
                    <a:pt x="2186" y="725"/>
                  </a:cubicBezTo>
                  <a:lnTo>
                    <a:pt x="2186" y="884"/>
                  </a:lnTo>
                  <a:cubicBezTo>
                    <a:pt x="2186" y="938"/>
                    <a:pt x="2159" y="991"/>
                    <a:pt x="2159" y="1044"/>
                  </a:cubicBezTo>
                  <a:lnTo>
                    <a:pt x="2159" y="1178"/>
                  </a:lnTo>
                  <a:cubicBezTo>
                    <a:pt x="2159" y="1178"/>
                    <a:pt x="2186" y="1151"/>
                    <a:pt x="2239" y="1071"/>
                  </a:cubicBezTo>
                  <a:cubicBezTo>
                    <a:pt x="2266" y="1018"/>
                    <a:pt x="2292" y="991"/>
                    <a:pt x="2319" y="938"/>
                  </a:cubicBezTo>
                  <a:cubicBezTo>
                    <a:pt x="2346" y="858"/>
                    <a:pt x="2346" y="778"/>
                    <a:pt x="2372" y="725"/>
                  </a:cubicBezTo>
                  <a:cubicBezTo>
                    <a:pt x="2372" y="618"/>
                    <a:pt x="2372" y="538"/>
                    <a:pt x="2319" y="431"/>
                  </a:cubicBezTo>
                  <a:cubicBezTo>
                    <a:pt x="2319" y="378"/>
                    <a:pt x="2292" y="352"/>
                    <a:pt x="2239" y="298"/>
                  </a:cubicBezTo>
                  <a:cubicBezTo>
                    <a:pt x="2213" y="272"/>
                    <a:pt x="2159" y="218"/>
                    <a:pt x="2133" y="192"/>
                  </a:cubicBezTo>
                  <a:cubicBezTo>
                    <a:pt x="2026" y="138"/>
                    <a:pt x="1919" y="85"/>
                    <a:pt x="1839" y="58"/>
                  </a:cubicBezTo>
                  <a:cubicBezTo>
                    <a:pt x="1733" y="32"/>
                    <a:pt x="1626" y="5"/>
                    <a:pt x="1520" y="5"/>
                  </a:cubicBezTo>
                  <a:cubicBezTo>
                    <a:pt x="1457" y="2"/>
                    <a:pt x="1395" y="0"/>
                    <a:pt x="1332" y="0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0"/>
            <p:cNvSpPr/>
            <p:nvPr/>
          </p:nvSpPr>
          <p:spPr>
            <a:xfrm>
              <a:off x="5982205" y="1947029"/>
              <a:ext cx="110055" cy="29254"/>
            </a:xfrm>
            <a:custGeom>
              <a:rect b="b" l="l" r="r" t="t"/>
              <a:pathLst>
                <a:path extrusionOk="0" h="765" w="2878">
                  <a:moveTo>
                    <a:pt x="1105" y="1"/>
                  </a:moveTo>
                  <a:cubicBezTo>
                    <a:pt x="895" y="1"/>
                    <a:pt x="683" y="14"/>
                    <a:pt x="480" y="45"/>
                  </a:cubicBezTo>
                  <a:cubicBezTo>
                    <a:pt x="320" y="71"/>
                    <a:pt x="160" y="98"/>
                    <a:pt x="0" y="151"/>
                  </a:cubicBezTo>
                  <a:cubicBezTo>
                    <a:pt x="160" y="178"/>
                    <a:pt x="320" y="231"/>
                    <a:pt x="480" y="231"/>
                  </a:cubicBezTo>
                  <a:cubicBezTo>
                    <a:pt x="640" y="258"/>
                    <a:pt x="799" y="285"/>
                    <a:pt x="959" y="285"/>
                  </a:cubicBezTo>
                  <a:lnTo>
                    <a:pt x="1519" y="338"/>
                  </a:lnTo>
                  <a:cubicBezTo>
                    <a:pt x="1705" y="364"/>
                    <a:pt x="1892" y="391"/>
                    <a:pt x="2052" y="391"/>
                  </a:cubicBezTo>
                  <a:cubicBezTo>
                    <a:pt x="2212" y="418"/>
                    <a:pt x="2345" y="471"/>
                    <a:pt x="2505" y="498"/>
                  </a:cubicBezTo>
                  <a:cubicBezTo>
                    <a:pt x="2558" y="524"/>
                    <a:pt x="2638" y="551"/>
                    <a:pt x="2665" y="578"/>
                  </a:cubicBezTo>
                  <a:cubicBezTo>
                    <a:pt x="2718" y="604"/>
                    <a:pt x="2745" y="631"/>
                    <a:pt x="2771" y="658"/>
                  </a:cubicBezTo>
                  <a:lnTo>
                    <a:pt x="2878" y="764"/>
                  </a:lnTo>
                  <a:cubicBezTo>
                    <a:pt x="2851" y="711"/>
                    <a:pt x="2851" y="658"/>
                    <a:pt x="2825" y="631"/>
                  </a:cubicBezTo>
                  <a:cubicBezTo>
                    <a:pt x="2771" y="498"/>
                    <a:pt x="2691" y="418"/>
                    <a:pt x="2585" y="338"/>
                  </a:cubicBezTo>
                  <a:cubicBezTo>
                    <a:pt x="2452" y="231"/>
                    <a:pt x="2292" y="178"/>
                    <a:pt x="2105" y="125"/>
                  </a:cubicBezTo>
                  <a:cubicBezTo>
                    <a:pt x="1919" y="71"/>
                    <a:pt x="1732" y="45"/>
                    <a:pt x="1546" y="18"/>
                  </a:cubicBezTo>
                  <a:cubicBezTo>
                    <a:pt x="1402" y="7"/>
                    <a:pt x="1254" y="1"/>
                    <a:pt x="1105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0"/>
            <p:cNvSpPr/>
            <p:nvPr/>
          </p:nvSpPr>
          <p:spPr>
            <a:xfrm>
              <a:off x="5977081" y="1907948"/>
              <a:ext cx="116211" cy="21453"/>
            </a:xfrm>
            <a:custGeom>
              <a:rect b="b" l="l" r="r" t="t"/>
              <a:pathLst>
                <a:path extrusionOk="0" h="561" w="3039">
                  <a:moveTo>
                    <a:pt x="1546" y="1"/>
                  </a:moveTo>
                  <a:cubicBezTo>
                    <a:pt x="1200" y="1"/>
                    <a:pt x="827" y="28"/>
                    <a:pt x="480" y="81"/>
                  </a:cubicBezTo>
                  <a:cubicBezTo>
                    <a:pt x="321" y="107"/>
                    <a:pt x="161" y="161"/>
                    <a:pt x="1" y="187"/>
                  </a:cubicBezTo>
                  <a:cubicBezTo>
                    <a:pt x="161" y="241"/>
                    <a:pt x="321" y="267"/>
                    <a:pt x="507" y="294"/>
                  </a:cubicBezTo>
                  <a:cubicBezTo>
                    <a:pt x="640" y="321"/>
                    <a:pt x="827" y="347"/>
                    <a:pt x="987" y="347"/>
                  </a:cubicBezTo>
                  <a:lnTo>
                    <a:pt x="1546" y="347"/>
                  </a:lnTo>
                  <a:cubicBezTo>
                    <a:pt x="1600" y="334"/>
                    <a:pt x="1653" y="327"/>
                    <a:pt x="1703" y="327"/>
                  </a:cubicBezTo>
                  <a:cubicBezTo>
                    <a:pt x="1753" y="327"/>
                    <a:pt x="1799" y="334"/>
                    <a:pt x="1839" y="347"/>
                  </a:cubicBezTo>
                  <a:lnTo>
                    <a:pt x="2106" y="347"/>
                  </a:lnTo>
                  <a:cubicBezTo>
                    <a:pt x="2186" y="374"/>
                    <a:pt x="2266" y="401"/>
                    <a:pt x="2346" y="401"/>
                  </a:cubicBezTo>
                  <a:lnTo>
                    <a:pt x="2586" y="427"/>
                  </a:lnTo>
                  <a:cubicBezTo>
                    <a:pt x="2719" y="454"/>
                    <a:pt x="2825" y="507"/>
                    <a:pt x="2905" y="534"/>
                  </a:cubicBezTo>
                  <a:lnTo>
                    <a:pt x="3038" y="560"/>
                  </a:lnTo>
                  <a:lnTo>
                    <a:pt x="3038" y="560"/>
                  </a:lnTo>
                  <a:lnTo>
                    <a:pt x="2932" y="481"/>
                  </a:lnTo>
                  <a:cubicBezTo>
                    <a:pt x="2852" y="401"/>
                    <a:pt x="2745" y="321"/>
                    <a:pt x="2639" y="267"/>
                  </a:cubicBezTo>
                  <a:cubicBezTo>
                    <a:pt x="2559" y="241"/>
                    <a:pt x="2506" y="187"/>
                    <a:pt x="2426" y="161"/>
                  </a:cubicBezTo>
                  <a:cubicBezTo>
                    <a:pt x="2319" y="134"/>
                    <a:pt x="2239" y="81"/>
                    <a:pt x="2133" y="81"/>
                  </a:cubicBezTo>
                  <a:cubicBezTo>
                    <a:pt x="2053" y="54"/>
                    <a:pt x="1946" y="28"/>
                    <a:pt x="1866" y="28"/>
                  </a:cubicBezTo>
                  <a:cubicBezTo>
                    <a:pt x="1759" y="1"/>
                    <a:pt x="1653" y="1"/>
                    <a:pt x="1546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0"/>
            <p:cNvSpPr/>
            <p:nvPr/>
          </p:nvSpPr>
          <p:spPr>
            <a:xfrm>
              <a:off x="6104458" y="961018"/>
              <a:ext cx="72388" cy="36060"/>
            </a:xfrm>
            <a:custGeom>
              <a:rect b="b" l="l" r="r" t="t"/>
              <a:pathLst>
                <a:path extrusionOk="0" h="943" w="1893">
                  <a:moveTo>
                    <a:pt x="1467" y="0"/>
                  </a:moveTo>
                  <a:cubicBezTo>
                    <a:pt x="844" y="0"/>
                    <a:pt x="351" y="418"/>
                    <a:pt x="1" y="943"/>
                  </a:cubicBezTo>
                  <a:lnTo>
                    <a:pt x="1892" y="63"/>
                  </a:lnTo>
                  <a:cubicBezTo>
                    <a:pt x="1744" y="20"/>
                    <a:pt x="1602" y="0"/>
                    <a:pt x="1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0"/>
            <p:cNvSpPr/>
            <p:nvPr/>
          </p:nvSpPr>
          <p:spPr>
            <a:xfrm>
              <a:off x="6507963" y="985835"/>
              <a:ext cx="57092" cy="64243"/>
            </a:xfrm>
            <a:custGeom>
              <a:rect b="b" l="l" r="r" t="t"/>
              <a:pathLst>
                <a:path extrusionOk="0" h="1680" w="1493">
                  <a:moveTo>
                    <a:pt x="0" y="0"/>
                  </a:moveTo>
                  <a:lnTo>
                    <a:pt x="1493" y="1679"/>
                  </a:lnTo>
                  <a:cubicBezTo>
                    <a:pt x="1359" y="906"/>
                    <a:pt x="853" y="13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0"/>
            <p:cNvSpPr/>
            <p:nvPr/>
          </p:nvSpPr>
          <p:spPr>
            <a:xfrm>
              <a:off x="2343579" y="1615338"/>
              <a:ext cx="831491" cy="835773"/>
            </a:xfrm>
            <a:custGeom>
              <a:rect b="b" l="l" r="r" t="t"/>
              <a:pathLst>
                <a:path extrusionOk="0" h="21856" w="21744">
                  <a:moveTo>
                    <a:pt x="5918" y="1"/>
                  </a:moveTo>
                  <a:cubicBezTo>
                    <a:pt x="5864" y="1"/>
                    <a:pt x="5819" y="2"/>
                    <a:pt x="5783" y="6"/>
                  </a:cubicBezTo>
                  <a:cubicBezTo>
                    <a:pt x="4477" y="165"/>
                    <a:pt x="3038" y="645"/>
                    <a:pt x="2186" y="1658"/>
                  </a:cubicBezTo>
                  <a:cubicBezTo>
                    <a:pt x="1333" y="2644"/>
                    <a:pt x="1013" y="4029"/>
                    <a:pt x="853" y="5281"/>
                  </a:cubicBezTo>
                  <a:cubicBezTo>
                    <a:pt x="480" y="7813"/>
                    <a:pt x="587" y="10291"/>
                    <a:pt x="427" y="12822"/>
                  </a:cubicBezTo>
                  <a:cubicBezTo>
                    <a:pt x="347" y="14794"/>
                    <a:pt x="507" y="17139"/>
                    <a:pt x="1" y="19111"/>
                  </a:cubicBezTo>
                  <a:lnTo>
                    <a:pt x="18520" y="21855"/>
                  </a:lnTo>
                  <a:cubicBezTo>
                    <a:pt x="20358" y="21828"/>
                    <a:pt x="20811" y="20203"/>
                    <a:pt x="20944" y="18631"/>
                  </a:cubicBezTo>
                  <a:cubicBezTo>
                    <a:pt x="21211" y="15567"/>
                    <a:pt x="21238" y="7653"/>
                    <a:pt x="21317" y="6800"/>
                  </a:cubicBezTo>
                  <a:cubicBezTo>
                    <a:pt x="21477" y="5255"/>
                    <a:pt x="21744" y="3283"/>
                    <a:pt x="20332" y="2217"/>
                  </a:cubicBezTo>
                  <a:cubicBezTo>
                    <a:pt x="18786" y="1045"/>
                    <a:pt x="16761" y="1098"/>
                    <a:pt x="14922" y="965"/>
                  </a:cubicBezTo>
                  <a:cubicBezTo>
                    <a:pt x="12881" y="837"/>
                    <a:pt x="7147" y="1"/>
                    <a:pt x="5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0"/>
            <p:cNvSpPr/>
            <p:nvPr/>
          </p:nvSpPr>
          <p:spPr>
            <a:xfrm>
              <a:off x="2255972" y="621487"/>
              <a:ext cx="1073970" cy="904185"/>
            </a:xfrm>
            <a:custGeom>
              <a:rect b="b" l="l" r="r" t="t"/>
              <a:pathLst>
                <a:path extrusionOk="0" h="23645" w="28085">
                  <a:moveTo>
                    <a:pt x="14135" y="1"/>
                  </a:moveTo>
                  <a:cubicBezTo>
                    <a:pt x="13358" y="1"/>
                    <a:pt x="12564" y="69"/>
                    <a:pt x="11751" y="202"/>
                  </a:cubicBezTo>
                  <a:cubicBezTo>
                    <a:pt x="10046" y="469"/>
                    <a:pt x="8687" y="1108"/>
                    <a:pt x="7568" y="2441"/>
                  </a:cubicBezTo>
                  <a:cubicBezTo>
                    <a:pt x="7061" y="2974"/>
                    <a:pt x="6608" y="3560"/>
                    <a:pt x="6262" y="4226"/>
                  </a:cubicBezTo>
                  <a:cubicBezTo>
                    <a:pt x="6102" y="4679"/>
                    <a:pt x="6235" y="4679"/>
                    <a:pt x="5916" y="4919"/>
                  </a:cubicBezTo>
                  <a:cubicBezTo>
                    <a:pt x="5249" y="5398"/>
                    <a:pt x="4157" y="5292"/>
                    <a:pt x="3438" y="5771"/>
                  </a:cubicBezTo>
                  <a:cubicBezTo>
                    <a:pt x="2292" y="6464"/>
                    <a:pt x="1706" y="7717"/>
                    <a:pt x="1199" y="8969"/>
                  </a:cubicBezTo>
                  <a:cubicBezTo>
                    <a:pt x="0" y="12033"/>
                    <a:pt x="267" y="15231"/>
                    <a:pt x="1546" y="18215"/>
                  </a:cubicBezTo>
                  <a:cubicBezTo>
                    <a:pt x="2079" y="19681"/>
                    <a:pt x="3171" y="22025"/>
                    <a:pt x="4823" y="22372"/>
                  </a:cubicBezTo>
                  <a:lnTo>
                    <a:pt x="16148" y="23624"/>
                  </a:lnTo>
                  <a:cubicBezTo>
                    <a:pt x="16361" y="23637"/>
                    <a:pt x="16574" y="23644"/>
                    <a:pt x="16787" y="23644"/>
                  </a:cubicBezTo>
                  <a:cubicBezTo>
                    <a:pt x="17000" y="23644"/>
                    <a:pt x="17213" y="23637"/>
                    <a:pt x="17427" y="23624"/>
                  </a:cubicBezTo>
                  <a:cubicBezTo>
                    <a:pt x="20944" y="23571"/>
                    <a:pt x="24355" y="23198"/>
                    <a:pt x="26486" y="20000"/>
                  </a:cubicBezTo>
                  <a:cubicBezTo>
                    <a:pt x="27419" y="18588"/>
                    <a:pt x="27925" y="16936"/>
                    <a:pt x="27978" y="15257"/>
                  </a:cubicBezTo>
                  <a:cubicBezTo>
                    <a:pt x="28085" y="12886"/>
                    <a:pt x="28085" y="9795"/>
                    <a:pt x="27046" y="7557"/>
                  </a:cubicBezTo>
                  <a:cubicBezTo>
                    <a:pt x="26486" y="6411"/>
                    <a:pt x="25634" y="5425"/>
                    <a:pt x="24568" y="4732"/>
                  </a:cubicBezTo>
                  <a:cubicBezTo>
                    <a:pt x="23289" y="3800"/>
                    <a:pt x="22063" y="2760"/>
                    <a:pt x="20704" y="1934"/>
                  </a:cubicBezTo>
                  <a:cubicBezTo>
                    <a:pt x="18646" y="615"/>
                    <a:pt x="16467" y="1"/>
                    <a:pt x="14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0"/>
            <p:cNvSpPr/>
            <p:nvPr/>
          </p:nvSpPr>
          <p:spPr>
            <a:xfrm>
              <a:off x="2246794" y="1526889"/>
              <a:ext cx="1024067" cy="840821"/>
            </a:xfrm>
            <a:custGeom>
              <a:rect b="b" l="l" r="r" t="t"/>
              <a:pathLst>
                <a:path extrusionOk="0" h="21988" w="26780">
                  <a:moveTo>
                    <a:pt x="12817" y="0"/>
                  </a:moveTo>
                  <a:lnTo>
                    <a:pt x="12817" y="0"/>
                  </a:lnTo>
                  <a:cubicBezTo>
                    <a:pt x="12817" y="0"/>
                    <a:pt x="12817" y="0"/>
                    <a:pt x="12817" y="0"/>
                  </a:cubicBezTo>
                  <a:cubicBezTo>
                    <a:pt x="12817" y="0"/>
                    <a:pt x="12817" y="0"/>
                    <a:pt x="12817" y="0"/>
                  </a:cubicBezTo>
                  <a:lnTo>
                    <a:pt x="12817" y="0"/>
                  </a:lnTo>
                  <a:cubicBezTo>
                    <a:pt x="12817" y="0"/>
                    <a:pt x="12817" y="0"/>
                    <a:pt x="12817" y="0"/>
                  </a:cubicBezTo>
                  <a:close/>
                  <a:moveTo>
                    <a:pt x="12817" y="0"/>
                  </a:moveTo>
                  <a:lnTo>
                    <a:pt x="12817" y="0"/>
                  </a:lnTo>
                  <a:cubicBezTo>
                    <a:pt x="12821" y="27"/>
                    <a:pt x="13215" y="6093"/>
                    <a:pt x="12342" y="6093"/>
                  </a:cubicBezTo>
                  <a:cubicBezTo>
                    <a:pt x="12315" y="6093"/>
                    <a:pt x="12287" y="6088"/>
                    <a:pt x="12258" y="6076"/>
                  </a:cubicBezTo>
                  <a:cubicBezTo>
                    <a:pt x="12173" y="6071"/>
                    <a:pt x="12085" y="6069"/>
                    <a:pt x="11996" y="6069"/>
                  </a:cubicBezTo>
                  <a:cubicBezTo>
                    <a:pt x="10377" y="6069"/>
                    <a:pt x="8091" y="6750"/>
                    <a:pt x="6955" y="7861"/>
                  </a:cubicBezTo>
                  <a:cubicBezTo>
                    <a:pt x="5516" y="9220"/>
                    <a:pt x="4557" y="11458"/>
                    <a:pt x="3438" y="13110"/>
                  </a:cubicBezTo>
                  <a:cubicBezTo>
                    <a:pt x="2159" y="14975"/>
                    <a:pt x="1013" y="16894"/>
                    <a:pt x="0" y="18892"/>
                  </a:cubicBezTo>
                  <a:cubicBezTo>
                    <a:pt x="424" y="19160"/>
                    <a:pt x="1446" y="19615"/>
                    <a:pt x="2033" y="19615"/>
                  </a:cubicBezTo>
                  <a:cubicBezTo>
                    <a:pt x="2147" y="19615"/>
                    <a:pt x="2245" y="19597"/>
                    <a:pt x="2319" y="19558"/>
                  </a:cubicBezTo>
                  <a:cubicBezTo>
                    <a:pt x="2638" y="19399"/>
                    <a:pt x="4290" y="16734"/>
                    <a:pt x="4823" y="16121"/>
                  </a:cubicBezTo>
                  <a:cubicBezTo>
                    <a:pt x="5916" y="14629"/>
                    <a:pt x="6982" y="12737"/>
                    <a:pt x="8261" y="11405"/>
                  </a:cubicBezTo>
                  <a:lnTo>
                    <a:pt x="8261" y="11405"/>
                  </a:lnTo>
                  <a:cubicBezTo>
                    <a:pt x="8367" y="15908"/>
                    <a:pt x="8341" y="17000"/>
                    <a:pt x="7888" y="21557"/>
                  </a:cubicBezTo>
                  <a:cubicBezTo>
                    <a:pt x="9861" y="21895"/>
                    <a:pt x="12394" y="21987"/>
                    <a:pt x="14677" y="21987"/>
                  </a:cubicBezTo>
                  <a:cubicBezTo>
                    <a:pt x="16710" y="21987"/>
                    <a:pt x="18545" y="21914"/>
                    <a:pt x="19612" y="21877"/>
                  </a:cubicBezTo>
                  <a:cubicBezTo>
                    <a:pt x="18946" y="18493"/>
                    <a:pt x="18999" y="15482"/>
                    <a:pt x="18732" y="11751"/>
                  </a:cubicBezTo>
                  <a:lnTo>
                    <a:pt x="18732" y="11751"/>
                  </a:lnTo>
                  <a:cubicBezTo>
                    <a:pt x="19372" y="13083"/>
                    <a:pt x="23422" y="19612"/>
                    <a:pt x="24595" y="21663"/>
                  </a:cubicBezTo>
                  <a:cubicBezTo>
                    <a:pt x="25261" y="21237"/>
                    <a:pt x="26113" y="20837"/>
                    <a:pt x="26780" y="20438"/>
                  </a:cubicBezTo>
                  <a:cubicBezTo>
                    <a:pt x="25394" y="18333"/>
                    <a:pt x="24195" y="16121"/>
                    <a:pt x="23236" y="13830"/>
                  </a:cubicBezTo>
                  <a:cubicBezTo>
                    <a:pt x="22330" y="11778"/>
                    <a:pt x="21131" y="9859"/>
                    <a:pt x="19665" y="8181"/>
                  </a:cubicBezTo>
                  <a:cubicBezTo>
                    <a:pt x="19185" y="7594"/>
                    <a:pt x="18546" y="7141"/>
                    <a:pt x="17827" y="6928"/>
                  </a:cubicBezTo>
                  <a:cubicBezTo>
                    <a:pt x="17160" y="6688"/>
                    <a:pt x="16814" y="6742"/>
                    <a:pt x="16201" y="6395"/>
                  </a:cubicBezTo>
                  <a:cubicBezTo>
                    <a:pt x="15269" y="5729"/>
                    <a:pt x="16068" y="3731"/>
                    <a:pt x="15855" y="2665"/>
                  </a:cubicBezTo>
                  <a:cubicBezTo>
                    <a:pt x="15855" y="2505"/>
                    <a:pt x="15855" y="2505"/>
                    <a:pt x="16174" y="2212"/>
                  </a:cubicBezTo>
                  <a:cubicBezTo>
                    <a:pt x="15082" y="1439"/>
                    <a:pt x="14016" y="480"/>
                    <a:pt x="12817" y="0"/>
                  </a:cubicBezTo>
                  <a:close/>
                </a:path>
              </a:pathLst>
            </a:custGeom>
            <a:solidFill>
              <a:srgbClr val="F3D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0"/>
            <p:cNvSpPr/>
            <p:nvPr/>
          </p:nvSpPr>
          <p:spPr>
            <a:xfrm>
              <a:off x="2231498" y="781788"/>
              <a:ext cx="1131063" cy="898678"/>
            </a:xfrm>
            <a:custGeom>
              <a:rect b="b" l="l" r="r" t="t"/>
              <a:pathLst>
                <a:path extrusionOk="0" h="23501" w="29578">
                  <a:moveTo>
                    <a:pt x="16492" y="1"/>
                  </a:moveTo>
                  <a:cubicBezTo>
                    <a:pt x="15375" y="1"/>
                    <a:pt x="14289" y="150"/>
                    <a:pt x="13430" y="487"/>
                  </a:cubicBezTo>
                  <a:cubicBezTo>
                    <a:pt x="11911" y="1100"/>
                    <a:pt x="10473" y="1793"/>
                    <a:pt x="8927" y="2352"/>
                  </a:cubicBezTo>
                  <a:lnTo>
                    <a:pt x="6582" y="3152"/>
                  </a:lnTo>
                  <a:cubicBezTo>
                    <a:pt x="7062" y="5230"/>
                    <a:pt x="6449" y="6802"/>
                    <a:pt x="5543" y="8614"/>
                  </a:cubicBezTo>
                  <a:cubicBezTo>
                    <a:pt x="5197" y="9200"/>
                    <a:pt x="4184" y="10186"/>
                    <a:pt x="4051" y="10746"/>
                  </a:cubicBezTo>
                  <a:cubicBezTo>
                    <a:pt x="3944" y="11385"/>
                    <a:pt x="4531" y="12637"/>
                    <a:pt x="4610" y="13330"/>
                  </a:cubicBezTo>
                  <a:cubicBezTo>
                    <a:pt x="4744" y="13996"/>
                    <a:pt x="4637" y="14662"/>
                    <a:pt x="4291" y="15249"/>
                  </a:cubicBezTo>
                  <a:cubicBezTo>
                    <a:pt x="4088" y="15644"/>
                    <a:pt x="3966" y="15800"/>
                    <a:pt x="3864" y="15800"/>
                  </a:cubicBezTo>
                  <a:cubicBezTo>
                    <a:pt x="3726" y="15800"/>
                    <a:pt x="3626" y="15511"/>
                    <a:pt x="3411" y="15142"/>
                  </a:cubicBezTo>
                  <a:cubicBezTo>
                    <a:pt x="3139" y="14685"/>
                    <a:pt x="2592" y="14445"/>
                    <a:pt x="2038" y="14445"/>
                  </a:cubicBezTo>
                  <a:cubicBezTo>
                    <a:pt x="1398" y="14445"/>
                    <a:pt x="750" y="14764"/>
                    <a:pt x="507" y="15435"/>
                  </a:cubicBezTo>
                  <a:cubicBezTo>
                    <a:pt x="1" y="16927"/>
                    <a:pt x="1280" y="18446"/>
                    <a:pt x="2719" y="18739"/>
                  </a:cubicBezTo>
                  <a:cubicBezTo>
                    <a:pt x="2839" y="18762"/>
                    <a:pt x="2960" y="18770"/>
                    <a:pt x="3081" y="18770"/>
                  </a:cubicBezTo>
                  <a:cubicBezTo>
                    <a:pt x="3381" y="18770"/>
                    <a:pt x="3680" y="18721"/>
                    <a:pt x="3959" y="18721"/>
                  </a:cubicBezTo>
                  <a:cubicBezTo>
                    <a:pt x="4093" y="18721"/>
                    <a:pt x="4222" y="18732"/>
                    <a:pt x="4344" y="18766"/>
                  </a:cubicBezTo>
                  <a:cubicBezTo>
                    <a:pt x="5090" y="18926"/>
                    <a:pt x="5570" y="19778"/>
                    <a:pt x="6183" y="20311"/>
                  </a:cubicBezTo>
                  <a:cubicBezTo>
                    <a:pt x="8905" y="22600"/>
                    <a:pt x="12226" y="23501"/>
                    <a:pt x="15627" y="23501"/>
                  </a:cubicBezTo>
                  <a:cubicBezTo>
                    <a:pt x="16820" y="23501"/>
                    <a:pt x="18022" y="23390"/>
                    <a:pt x="19212" y="23189"/>
                  </a:cubicBezTo>
                  <a:cubicBezTo>
                    <a:pt x="20785" y="22923"/>
                    <a:pt x="22303" y="22390"/>
                    <a:pt x="23689" y="21617"/>
                  </a:cubicBezTo>
                  <a:cubicBezTo>
                    <a:pt x="24302" y="21244"/>
                    <a:pt x="24861" y="20471"/>
                    <a:pt x="25394" y="20018"/>
                  </a:cubicBezTo>
                  <a:cubicBezTo>
                    <a:pt x="25606" y="20089"/>
                    <a:pt x="25824" y="20123"/>
                    <a:pt x="26042" y="20123"/>
                  </a:cubicBezTo>
                  <a:cubicBezTo>
                    <a:pt x="26317" y="20123"/>
                    <a:pt x="26592" y="20069"/>
                    <a:pt x="26860" y="19965"/>
                  </a:cubicBezTo>
                  <a:cubicBezTo>
                    <a:pt x="27872" y="19565"/>
                    <a:pt x="29578" y="17567"/>
                    <a:pt x="28965" y="16208"/>
                  </a:cubicBezTo>
                  <a:cubicBezTo>
                    <a:pt x="28724" y="15586"/>
                    <a:pt x="28234" y="15387"/>
                    <a:pt x="27696" y="15387"/>
                  </a:cubicBezTo>
                  <a:cubicBezTo>
                    <a:pt x="27104" y="15387"/>
                    <a:pt x="26453" y="15627"/>
                    <a:pt x="26007" y="15808"/>
                  </a:cubicBezTo>
                  <a:cubicBezTo>
                    <a:pt x="25661" y="14103"/>
                    <a:pt x="26167" y="11891"/>
                    <a:pt x="26806" y="10293"/>
                  </a:cubicBezTo>
                  <a:cubicBezTo>
                    <a:pt x="25901" y="10239"/>
                    <a:pt x="25474" y="7708"/>
                    <a:pt x="25288" y="7068"/>
                  </a:cubicBezTo>
                  <a:cubicBezTo>
                    <a:pt x="24995" y="6136"/>
                    <a:pt x="24995" y="4963"/>
                    <a:pt x="24622" y="4137"/>
                  </a:cubicBezTo>
                  <a:cubicBezTo>
                    <a:pt x="23955" y="2699"/>
                    <a:pt x="22064" y="1153"/>
                    <a:pt x="20571" y="673"/>
                  </a:cubicBezTo>
                  <a:cubicBezTo>
                    <a:pt x="19443" y="252"/>
                    <a:pt x="17941" y="1"/>
                    <a:pt x="16492" y="1"/>
                  </a:cubicBezTo>
                  <a:close/>
                </a:path>
              </a:pathLst>
            </a:custGeom>
            <a:solidFill>
              <a:srgbClr val="F3D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0"/>
            <p:cNvSpPr/>
            <p:nvPr/>
          </p:nvSpPr>
          <p:spPr>
            <a:xfrm>
              <a:off x="2267176" y="1392400"/>
              <a:ext cx="97856" cy="52006"/>
            </a:xfrm>
            <a:custGeom>
              <a:rect b="b" l="l" r="r" t="t"/>
              <a:pathLst>
                <a:path extrusionOk="0" h="1360" w="2559">
                  <a:moveTo>
                    <a:pt x="453" y="0"/>
                  </a:moveTo>
                  <a:cubicBezTo>
                    <a:pt x="347" y="27"/>
                    <a:pt x="240" y="53"/>
                    <a:pt x="134" y="80"/>
                  </a:cubicBezTo>
                  <a:lnTo>
                    <a:pt x="0" y="133"/>
                  </a:lnTo>
                  <a:lnTo>
                    <a:pt x="160" y="160"/>
                  </a:lnTo>
                  <a:cubicBezTo>
                    <a:pt x="267" y="160"/>
                    <a:pt x="373" y="160"/>
                    <a:pt x="480" y="187"/>
                  </a:cubicBezTo>
                  <a:cubicBezTo>
                    <a:pt x="560" y="213"/>
                    <a:pt x="613" y="240"/>
                    <a:pt x="693" y="240"/>
                  </a:cubicBezTo>
                  <a:cubicBezTo>
                    <a:pt x="773" y="240"/>
                    <a:pt x="853" y="267"/>
                    <a:pt x="933" y="293"/>
                  </a:cubicBezTo>
                  <a:cubicBezTo>
                    <a:pt x="1093" y="347"/>
                    <a:pt x="1253" y="426"/>
                    <a:pt x="1386" y="506"/>
                  </a:cubicBezTo>
                  <a:lnTo>
                    <a:pt x="1599" y="640"/>
                  </a:lnTo>
                  <a:cubicBezTo>
                    <a:pt x="1679" y="693"/>
                    <a:pt x="1759" y="720"/>
                    <a:pt x="1812" y="773"/>
                  </a:cubicBezTo>
                  <a:cubicBezTo>
                    <a:pt x="1892" y="826"/>
                    <a:pt x="1972" y="879"/>
                    <a:pt x="2025" y="933"/>
                  </a:cubicBezTo>
                  <a:cubicBezTo>
                    <a:pt x="2079" y="986"/>
                    <a:pt x="2132" y="1013"/>
                    <a:pt x="2185" y="1066"/>
                  </a:cubicBezTo>
                  <a:cubicBezTo>
                    <a:pt x="2319" y="1146"/>
                    <a:pt x="2398" y="1226"/>
                    <a:pt x="2452" y="1279"/>
                  </a:cubicBezTo>
                  <a:lnTo>
                    <a:pt x="2558" y="1359"/>
                  </a:lnTo>
                  <a:cubicBezTo>
                    <a:pt x="2558" y="1359"/>
                    <a:pt x="2532" y="1306"/>
                    <a:pt x="2505" y="1252"/>
                  </a:cubicBezTo>
                  <a:cubicBezTo>
                    <a:pt x="2452" y="1119"/>
                    <a:pt x="2398" y="1039"/>
                    <a:pt x="2345" y="933"/>
                  </a:cubicBezTo>
                  <a:cubicBezTo>
                    <a:pt x="2292" y="879"/>
                    <a:pt x="2239" y="800"/>
                    <a:pt x="2185" y="746"/>
                  </a:cubicBezTo>
                  <a:cubicBezTo>
                    <a:pt x="2132" y="666"/>
                    <a:pt x="2079" y="613"/>
                    <a:pt x="1999" y="560"/>
                  </a:cubicBezTo>
                  <a:cubicBezTo>
                    <a:pt x="1945" y="480"/>
                    <a:pt x="1866" y="426"/>
                    <a:pt x="1786" y="373"/>
                  </a:cubicBezTo>
                  <a:lnTo>
                    <a:pt x="1546" y="213"/>
                  </a:lnTo>
                  <a:cubicBezTo>
                    <a:pt x="1439" y="187"/>
                    <a:pt x="1333" y="133"/>
                    <a:pt x="1253" y="107"/>
                  </a:cubicBezTo>
                  <a:cubicBezTo>
                    <a:pt x="1173" y="80"/>
                    <a:pt x="1066" y="53"/>
                    <a:pt x="986" y="27"/>
                  </a:cubicBezTo>
                  <a:cubicBezTo>
                    <a:pt x="880" y="0"/>
                    <a:pt x="800" y="0"/>
                    <a:pt x="720" y="0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0"/>
            <p:cNvSpPr/>
            <p:nvPr/>
          </p:nvSpPr>
          <p:spPr>
            <a:xfrm>
              <a:off x="3234144" y="1422189"/>
              <a:ext cx="77474" cy="63976"/>
            </a:xfrm>
            <a:custGeom>
              <a:rect b="b" l="l" r="r" t="t"/>
              <a:pathLst>
                <a:path extrusionOk="0" h="1673" w="2026">
                  <a:moveTo>
                    <a:pt x="1736" y="1"/>
                  </a:moveTo>
                  <a:cubicBezTo>
                    <a:pt x="1679" y="1"/>
                    <a:pt x="1626" y="7"/>
                    <a:pt x="1572" y="21"/>
                  </a:cubicBezTo>
                  <a:lnTo>
                    <a:pt x="1359" y="47"/>
                  </a:lnTo>
                  <a:cubicBezTo>
                    <a:pt x="1279" y="47"/>
                    <a:pt x="1199" y="74"/>
                    <a:pt x="1119" y="127"/>
                  </a:cubicBezTo>
                  <a:cubicBezTo>
                    <a:pt x="1039" y="127"/>
                    <a:pt x="933" y="180"/>
                    <a:pt x="880" y="234"/>
                  </a:cubicBezTo>
                  <a:lnTo>
                    <a:pt x="640" y="367"/>
                  </a:lnTo>
                  <a:lnTo>
                    <a:pt x="427" y="580"/>
                  </a:lnTo>
                  <a:cubicBezTo>
                    <a:pt x="373" y="633"/>
                    <a:pt x="293" y="713"/>
                    <a:pt x="267" y="793"/>
                  </a:cubicBezTo>
                  <a:cubicBezTo>
                    <a:pt x="213" y="847"/>
                    <a:pt x="160" y="926"/>
                    <a:pt x="133" y="1006"/>
                  </a:cubicBezTo>
                  <a:cubicBezTo>
                    <a:pt x="107" y="1086"/>
                    <a:pt x="80" y="1140"/>
                    <a:pt x="54" y="1220"/>
                  </a:cubicBezTo>
                  <a:cubicBezTo>
                    <a:pt x="0" y="1326"/>
                    <a:pt x="0" y="1433"/>
                    <a:pt x="0" y="1539"/>
                  </a:cubicBezTo>
                  <a:lnTo>
                    <a:pt x="0" y="1673"/>
                  </a:lnTo>
                  <a:cubicBezTo>
                    <a:pt x="0" y="1673"/>
                    <a:pt x="27" y="1619"/>
                    <a:pt x="54" y="1539"/>
                  </a:cubicBezTo>
                  <a:cubicBezTo>
                    <a:pt x="107" y="1486"/>
                    <a:pt x="187" y="1326"/>
                    <a:pt x="240" y="1273"/>
                  </a:cubicBezTo>
                  <a:cubicBezTo>
                    <a:pt x="267" y="1220"/>
                    <a:pt x="320" y="1166"/>
                    <a:pt x="347" y="1113"/>
                  </a:cubicBezTo>
                  <a:cubicBezTo>
                    <a:pt x="400" y="1060"/>
                    <a:pt x="453" y="1006"/>
                    <a:pt x="507" y="953"/>
                  </a:cubicBezTo>
                  <a:cubicBezTo>
                    <a:pt x="613" y="847"/>
                    <a:pt x="720" y="713"/>
                    <a:pt x="826" y="633"/>
                  </a:cubicBezTo>
                  <a:lnTo>
                    <a:pt x="1039" y="500"/>
                  </a:lnTo>
                  <a:cubicBezTo>
                    <a:pt x="1093" y="447"/>
                    <a:pt x="1173" y="394"/>
                    <a:pt x="1226" y="367"/>
                  </a:cubicBezTo>
                  <a:cubicBezTo>
                    <a:pt x="1306" y="340"/>
                    <a:pt x="1359" y="287"/>
                    <a:pt x="1439" y="260"/>
                  </a:cubicBezTo>
                  <a:cubicBezTo>
                    <a:pt x="1492" y="234"/>
                    <a:pt x="1572" y="207"/>
                    <a:pt x="1626" y="180"/>
                  </a:cubicBezTo>
                  <a:cubicBezTo>
                    <a:pt x="1732" y="127"/>
                    <a:pt x="1839" y="100"/>
                    <a:pt x="1919" y="74"/>
                  </a:cubicBezTo>
                  <a:lnTo>
                    <a:pt x="2025" y="21"/>
                  </a:lnTo>
                  <a:lnTo>
                    <a:pt x="1919" y="21"/>
                  </a:lnTo>
                  <a:cubicBezTo>
                    <a:pt x="1852" y="7"/>
                    <a:pt x="1792" y="1"/>
                    <a:pt x="1736" y="1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0"/>
            <p:cNvSpPr/>
            <p:nvPr/>
          </p:nvSpPr>
          <p:spPr>
            <a:xfrm>
              <a:off x="2843870" y="1281314"/>
              <a:ext cx="61184" cy="145771"/>
            </a:xfrm>
            <a:custGeom>
              <a:rect b="b" l="l" r="r" t="t"/>
              <a:pathLst>
                <a:path extrusionOk="0" h="3812" w="1600">
                  <a:moveTo>
                    <a:pt x="560" y="1"/>
                  </a:moveTo>
                  <a:cubicBezTo>
                    <a:pt x="560" y="1"/>
                    <a:pt x="507" y="81"/>
                    <a:pt x="427" y="187"/>
                  </a:cubicBezTo>
                  <a:cubicBezTo>
                    <a:pt x="321" y="347"/>
                    <a:pt x="241" y="507"/>
                    <a:pt x="161" y="694"/>
                  </a:cubicBezTo>
                  <a:cubicBezTo>
                    <a:pt x="54" y="960"/>
                    <a:pt x="1" y="1226"/>
                    <a:pt x="1" y="1493"/>
                  </a:cubicBezTo>
                  <a:cubicBezTo>
                    <a:pt x="1" y="1679"/>
                    <a:pt x="28" y="1839"/>
                    <a:pt x="81" y="1999"/>
                  </a:cubicBezTo>
                  <a:cubicBezTo>
                    <a:pt x="134" y="2159"/>
                    <a:pt x="241" y="2319"/>
                    <a:pt x="374" y="2426"/>
                  </a:cubicBezTo>
                  <a:cubicBezTo>
                    <a:pt x="401" y="2452"/>
                    <a:pt x="454" y="2479"/>
                    <a:pt x="481" y="2505"/>
                  </a:cubicBezTo>
                  <a:lnTo>
                    <a:pt x="534" y="2559"/>
                  </a:lnTo>
                  <a:lnTo>
                    <a:pt x="614" y="2559"/>
                  </a:lnTo>
                  <a:cubicBezTo>
                    <a:pt x="694" y="2585"/>
                    <a:pt x="800" y="2585"/>
                    <a:pt x="880" y="2585"/>
                  </a:cubicBezTo>
                  <a:cubicBezTo>
                    <a:pt x="1067" y="2612"/>
                    <a:pt x="1173" y="2639"/>
                    <a:pt x="1227" y="2665"/>
                  </a:cubicBezTo>
                  <a:cubicBezTo>
                    <a:pt x="1253" y="2692"/>
                    <a:pt x="1280" y="2745"/>
                    <a:pt x="1307" y="2799"/>
                  </a:cubicBezTo>
                  <a:cubicBezTo>
                    <a:pt x="1333" y="2825"/>
                    <a:pt x="1333" y="2905"/>
                    <a:pt x="1360" y="2958"/>
                  </a:cubicBezTo>
                  <a:cubicBezTo>
                    <a:pt x="1333" y="3038"/>
                    <a:pt x="1333" y="3145"/>
                    <a:pt x="1280" y="3225"/>
                  </a:cubicBezTo>
                  <a:cubicBezTo>
                    <a:pt x="1227" y="3331"/>
                    <a:pt x="1173" y="3411"/>
                    <a:pt x="1120" y="3491"/>
                  </a:cubicBezTo>
                  <a:cubicBezTo>
                    <a:pt x="1067" y="3545"/>
                    <a:pt x="1013" y="3598"/>
                    <a:pt x="960" y="3651"/>
                  </a:cubicBezTo>
                  <a:cubicBezTo>
                    <a:pt x="854" y="3758"/>
                    <a:pt x="800" y="3811"/>
                    <a:pt x="800" y="3811"/>
                  </a:cubicBezTo>
                  <a:cubicBezTo>
                    <a:pt x="854" y="3784"/>
                    <a:pt x="934" y="3731"/>
                    <a:pt x="987" y="3705"/>
                  </a:cubicBezTo>
                  <a:cubicBezTo>
                    <a:pt x="1067" y="3678"/>
                    <a:pt x="1147" y="3625"/>
                    <a:pt x="1200" y="3571"/>
                  </a:cubicBezTo>
                  <a:cubicBezTo>
                    <a:pt x="1280" y="3491"/>
                    <a:pt x="1360" y="3411"/>
                    <a:pt x="1440" y="3331"/>
                  </a:cubicBezTo>
                  <a:cubicBezTo>
                    <a:pt x="1466" y="3278"/>
                    <a:pt x="1520" y="3225"/>
                    <a:pt x="1546" y="3172"/>
                  </a:cubicBezTo>
                  <a:cubicBezTo>
                    <a:pt x="1573" y="3092"/>
                    <a:pt x="1600" y="3012"/>
                    <a:pt x="1600" y="2932"/>
                  </a:cubicBezTo>
                  <a:cubicBezTo>
                    <a:pt x="1600" y="2852"/>
                    <a:pt x="1600" y="2772"/>
                    <a:pt x="1573" y="2692"/>
                  </a:cubicBezTo>
                  <a:cubicBezTo>
                    <a:pt x="1546" y="2585"/>
                    <a:pt x="1493" y="2505"/>
                    <a:pt x="1413" y="2452"/>
                  </a:cubicBezTo>
                  <a:cubicBezTo>
                    <a:pt x="1280" y="2319"/>
                    <a:pt x="1093" y="2266"/>
                    <a:pt x="907" y="2266"/>
                  </a:cubicBezTo>
                  <a:lnTo>
                    <a:pt x="747" y="2266"/>
                  </a:lnTo>
                  <a:lnTo>
                    <a:pt x="694" y="2212"/>
                  </a:lnTo>
                  <a:lnTo>
                    <a:pt x="614" y="2159"/>
                  </a:lnTo>
                  <a:cubicBezTo>
                    <a:pt x="427" y="1999"/>
                    <a:pt x="321" y="1759"/>
                    <a:pt x="321" y="1493"/>
                  </a:cubicBezTo>
                  <a:cubicBezTo>
                    <a:pt x="294" y="1253"/>
                    <a:pt x="321" y="987"/>
                    <a:pt x="374" y="747"/>
                  </a:cubicBezTo>
                  <a:cubicBezTo>
                    <a:pt x="427" y="534"/>
                    <a:pt x="481" y="347"/>
                    <a:pt x="507" y="214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0"/>
            <p:cNvSpPr/>
            <p:nvPr/>
          </p:nvSpPr>
          <p:spPr>
            <a:xfrm>
              <a:off x="2582004" y="1017995"/>
              <a:ext cx="81566" cy="37169"/>
            </a:xfrm>
            <a:custGeom>
              <a:rect b="b" l="l" r="r" t="t"/>
              <a:pathLst>
                <a:path extrusionOk="0" h="972" w="2133">
                  <a:moveTo>
                    <a:pt x="1646" y="0"/>
                  </a:moveTo>
                  <a:cubicBezTo>
                    <a:pt x="1079" y="0"/>
                    <a:pt x="275" y="307"/>
                    <a:pt x="1" y="971"/>
                  </a:cubicBezTo>
                  <a:lnTo>
                    <a:pt x="2133" y="119"/>
                  </a:lnTo>
                  <a:cubicBezTo>
                    <a:pt x="2026" y="41"/>
                    <a:pt x="1852" y="0"/>
                    <a:pt x="1646" y="0"/>
                  </a:cubicBezTo>
                  <a:close/>
                </a:path>
              </a:pathLst>
            </a:custGeom>
            <a:solidFill>
              <a:srgbClr val="7641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0"/>
            <p:cNvSpPr/>
            <p:nvPr/>
          </p:nvSpPr>
          <p:spPr>
            <a:xfrm>
              <a:off x="3021187" y="1044571"/>
              <a:ext cx="71356" cy="46232"/>
            </a:xfrm>
            <a:custGeom>
              <a:rect b="b" l="l" r="r" t="t"/>
              <a:pathLst>
                <a:path extrusionOk="0" h="1209" w="1866">
                  <a:moveTo>
                    <a:pt x="371" y="1"/>
                  </a:moveTo>
                  <a:cubicBezTo>
                    <a:pt x="246" y="1"/>
                    <a:pt x="121" y="20"/>
                    <a:pt x="0" y="63"/>
                  </a:cubicBezTo>
                  <a:lnTo>
                    <a:pt x="1865" y="1209"/>
                  </a:lnTo>
                  <a:cubicBezTo>
                    <a:pt x="1843" y="663"/>
                    <a:pt x="1102" y="1"/>
                    <a:pt x="371" y="1"/>
                  </a:cubicBezTo>
                  <a:close/>
                </a:path>
              </a:pathLst>
            </a:custGeom>
            <a:solidFill>
              <a:srgbClr val="7641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0"/>
            <p:cNvSpPr/>
            <p:nvPr/>
          </p:nvSpPr>
          <p:spPr>
            <a:xfrm>
              <a:off x="2454666" y="616860"/>
              <a:ext cx="996534" cy="459224"/>
            </a:xfrm>
            <a:custGeom>
              <a:rect b="b" l="l" r="r" t="t"/>
              <a:pathLst>
                <a:path extrusionOk="0" h="12009" w="26060">
                  <a:moveTo>
                    <a:pt x="9793" y="1"/>
                  </a:moveTo>
                  <a:cubicBezTo>
                    <a:pt x="7554" y="1"/>
                    <a:pt x="5326" y="337"/>
                    <a:pt x="3224" y="1203"/>
                  </a:cubicBezTo>
                  <a:cubicBezTo>
                    <a:pt x="1865" y="1736"/>
                    <a:pt x="0" y="2801"/>
                    <a:pt x="80" y="4533"/>
                  </a:cubicBezTo>
                  <a:lnTo>
                    <a:pt x="80" y="5573"/>
                  </a:lnTo>
                  <a:cubicBezTo>
                    <a:pt x="586" y="5200"/>
                    <a:pt x="533" y="5200"/>
                    <a:pt x="1173" y="5120"/>
                  </a:cubicBezTo>
                  <a:lnTo>
                    <a:pt x="1173" y="5120"/>
                  </a:lnTo>
                  <a:cubicBezTo>
                    <a:pt x="906" y="5519"/>
                    <a:pt x="1173" y="5120"/>
                    <a:pt x="1013" y="5573"/>
                  </a:cubicBezTo>
                  <a:lnTo>
                    <a:pt x="1013" y="5679"/>
                  </a:lnTo>
                  <a:cubicBezTo>
                    <a:pt x="506" y="6132"/>
                    <a:pt x="293" y="7225"/>
                    <a:pt x="533" y="7331"/>
                  </a:cubicBezTo>
                  <a:cubicBezTo>
                    <a:pt x="721" y="7436"/>
                    <a:pt x="949" y="7476"/>
                    <a:pt x="1196" y="7476"/>
                  </a:cubicBezTo>
                  <a:cubicBezTo>
                    <a:pt x="1896" y="7476"/>
                    <a:pt x="2753" y="7149"/>
                    <a:pt x="3304" y="7012"/>
                  </a:cubicBezTo>
                  <a:cubicBezTo>
                    <a:pt x="3817" y="6895"/>
                    <a:pt x="4345" y="6835"/>
                    <a:pt x="4874" y="6835"/>
                  </a:cubicBezTo>
                  <a:cubicBezTo>
                    <a:pt x="5556" y="6835"/>
                    <a:pt x="6242" y="6935"/>
                    <a:pt x="6901" y="7145"/>
                  </a:cubicBezTo>
                  <a:cubicBezTo>
                    <a:pt x="7941" y="7358"/>
                    <a:pt x="8927" y="7864"/>
                    <a:pt x="9726" y="8610"/>
                  </a:cubicBezTo>
                  <a:cubicBezTo>
                    <a:pt x="10339" y="9117"/>
                    <a:pt x="10898" y="9969"/>
                    <a:pt x="11804" y="10129"/>
                  </a:cubicBezTo>
                  <a:cubicBezTo>
                    <a:pt x="11891" y="10141"/>
                    <a:pt x="11970" y="10147"/>
                    <a:pt x="12042" y="10147"/>
                  </a:cubicBezTo>
                  <a:cubicBezTo>
                    <a:pt x="13525" y="10147"/>
                    <a:pt x="12068" y="7647"/>
                    <a:pt x="11458" y="7012"/>
                  </a:cubicBezTo>
                  <a:lnTo>
                    <a:pt x="11458" y="7012"/>
                  </a:lnTo>
                  <a:cubicBezTo>
                    <a:pt x="12764" y="7438"/>
                    <a:pt x="13883" y="9063"/>
                    <a:pt x="14949" y="9863"/>
                  </a:cubicBezTo>
                  <a:cubicBezTo>
                    <a:pt x="15922" y="10569"/>
                    <a:pt x="17674" y="12008"/>
                    <a:pt x="19046" y="12008"/>
                  </a:cubicBezTo>
                  <a:cubicBezTo>
                    <a:pt x="19176" y="12008"/>
                    <a:pt x="19303" y="11995"/>
                    <a:pt x="19425" y="11968"/>
                  </a:cubicBezTo>
                  <a:cubicBezTo>
                    <a:pt x="21184" y="11621"/>
                    <a:pt x="19159" y="8504"/>
                    <a:pt x="18679" y="7678"/>
                  </a:cubicBezTo>
                  <a:lnTo>
                    <a:pt x="18679" y="7678"/>
                  </a:lnTo>
                  <a:cubicBezTo>
                    <a:pt x="20411" y="8637"/>
                    <a:pt x="21743" y="10209"/>
                    <a:pt x="23662" y="11008"/>
                  </a:cubicBezTo>
                  <a:cubicBezTo>
                    <a:pt x="24000" y="11148"/>
                    <a:pt x="24591" y="11451"/>
                    <a:pt x="25068" y="11451"/>
                  </a:cubicBezTo>
                  <a:cubicBezTo>
                    <a:pt x="25230" y="11451"/>
                    <a:pt x="25379" y="11416"/>
                    <a:pt x="25500" y="11328"/>
                  </a:cubicBezTo>
                  <a:cubicBezTo>
                    <a:pt x="26060" y="10902"/>
                    <a:pt x="25767" y="9490"/>
                    <a:pt x="25580" y="8903"/>
                  </a:cubicBezTo>
                  <a:cubicBezTo>
                    <a:pt x="25047" y="6718"/>
                    <a:pt x="23315" y="5200"/>
                    <a:pt x="21610" y="3707"/>
                  </a:cubicBezTo>
                  <a:cubicBezTo>
                    <a:pt x="19558" y="1869"/>
                    <a:pt x="17373" y="990"/>
                    <a:pt x="14629" y="457"/>
                  </a:cubicBezTo>
                  <a:cubicBezTo>
                    <a:pt x="13040" y="177"/>
                    <a:pt x="11414" y="1"/>
                    <a:pt x="9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0"/>
            <p:cNvSpPr/>
            <p:nvPr/>
          </p:nvSpPr>
          <p:spPr>
            <a:xfrm>
              <a:off x="2621773" y="1211985"/>
              <a:ext cx="52006" cy="50094"/>
            </a:xfrm>
            <a:custGeom>
              <a:rect b="b" l="l" r="r" t="t"/>
              <a:pathLst>
                <a:path extrusionOk="0" h="1310" w="1360">
                  <a:moveTo>
                    <a:pt x="687" y="0"/>
                  </a:moveTo>
                  <a:cubicBezTo>
                    <a:pt x="671" y="0"/>
                    <a:pt x="655" y="1"/>
                    <a:pt x="640" y="2"/>
                  </a:cubicBezTo>
                  <a:cubicBezTo>
                    <a:pt x="267" y="2"/>
                    <a:pt x="0" y="322"/>
                    <a:pt x="0" y="668"/>
                  </a:cubicBezTo>
                  <a:cubicBezTo>
                    <a:pt x="26" y="1025"/>
                    <a:pt x="296" y="1309"/>
                    <a:pt x="646" y="1309"/>
                  </a:cubicBezTo>
                  <a:cubicBezTo>
                    <a:pt x="661" y="1309"/>
                    <a:pt x="677" y="1309"/>
                    <a:pt x="693" y="1307"/>
                  </a:cubicBezTo>
                  <a:cubicBezTo>
                    <a:pt x="1066" y="1307"/>
                    <a:pt x="1359" y="988"/>
                    <a:pt x="1332" y="615"/>
                  </a:cubicBezTo>
                  <a:cubicBezTo>
                    <a:pt x="1307" y="283"/>
                    <a:pt x="1037" y="0"/>
                    <a:pt x="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0"/>
            <p:cNvSpPr/>
            <p:nvPr/>
          </p:nvSpPr>
          <p:spPr>
            <a:xfrm>
              <a:off x="2979391" y="1260932"/>
              <a:ext cx="52006" cy="51050"/>
            </a:xfrm>
            <a:custGeom>
              <a:rect b="b" l="l" r="r" t="t"/>
              <a:pathLst>
                <a:path extrusionOk="0" h="1335" w="1360">
                  <a:moveTo>
                    <a:pt x="667" y="1"/>
                  </a:moveTo>
                  <a:cubicBezTo>
                    <a:pt x="294" y="27"/>
                    <a:pt x="1" y="321"/>
                    <a:pt x="27" y="694"/>
                  </a:cubicBezTo>
                  <a:cubicBezTo>
                    <a:pt x="27" y="1051"/>
                    <a:pt x="321" y="1335"/>
                    <a:pt x="673" y="1335"/>
                  </a:cubicBezTo>
                  <a:cubicBezTo>
                    <a:pt x="689" y="1335"/>
                    <a:pt x="704" y="1334"/>
                    <a:pt x="720" y="1333"/>
                  </a:cubicBezTo>
                  <a:cubicBezTo>
                    <a:pt x="1093" y="1306"/>
                    <a:pt x="1360" y="1013"/>
                    <a:pt x="1360" y="640"/>
                  </a:cubicBezTo>
                  <a:cubicBezTo>
                    <a:pt x="1333" y="267"/>
                    <a:pt x="1013" y="1"/>
                    <a:pt x="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0"/>
            <p:cNvSpPr/>
            <p:nvPr/>
          </p:nvSpPr>
          <p:spPr>
            <a:xfrm>
              <a:off x="2670682" y="1438249"/>
              <a:ext cx="280223" cy="87646"/>
            </a:xfrm>
            <a:custGeom>
              <a:rect b="b" l="l" r="r" t="t"/>
              <a:pathLst>
                <a:path extrusionOk="0" h="2292" w="732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133"/>
                    <a:pt x="133" y="347"/>
                  </a:cubicBezTo>
                  <a:cubicBezTo>
                    <a:pt x="213" y="453"/>
                    <a:pt x="293" y="560"/>
                    <a:pt x="373" y="666"/>
                  </a:cubicBezTo>
                  <a:cubicBezTo>
                    <a:pt x="426" y="720"/>
                    <a:pt x="480" y="800"/>
                    <a:pt x="533" y="880"/>
                  </a:cubicBezTo>
                  <a:lnTo>
                    <a:pt x="746" y="1066"/>
                  </a:lnTo>
                  <a:cubicBezTo>
                    <a:pt x="906" y="1226"/>
                    <a:pt x="1066" y="1359"/>
                    <a:pt x="1252" y="1466"/>
                  </a:cubicBezTo>
                  <a:cubicBezTo>
                    <a:pt x="1439" y="1626"/>
                    <a:pt x="1652" y="1732"/>
                    <a:pt x="1892" y="1839"/>
                  </a:cubicBezTo>
                  <a:lnTo>
                    <a:pt x="2238" y="1972"/>
                  </a:lnTo>
                  <a:cubicBezTo>
                    <a:pt x="2372" y="2025"/>
                    <a:pt x="2478" y="2052"/>
                    <a:pt x="2611" y="2105"/>
                  </a:cubicBezTo>
                  <a:cubicBezTo>
                    <a:pt x="2878" y="2159"/>
                    <a:pt x="3118" y="2212"/>
                    <a:pt x="3384" y="2265"/>
                  </a:cubicBezTo>
                  <a:cubicBezTo>
                    <a:pt x="3651" y="2292"/>
                    <a:pt x="3917" y="2292"/>
                    <a:pt x="4184" y="2292"/>
                  </a:cubicBezTo>
                  <a:cubicBezTo>
                    <a:pt x="4450" y="2292"/>
                    <a:pt x="4716" y="2265"/>
                    <a:pt x="4956" y="2238"/>
                  </a:cubicBezTo>
                  <a:cubicBezTo>
                    <a:pt x="5196" y="2185"/>
                    <a:pt x="5436" y="2132"/>
                    <a:pt x="5676" y="2052"/>
                  </a:cubicBezTo>
                  <a:cubicBezTo>
                    <a:pt x="5862" y="1999"/>
                    <a:pt x="6075" y="1892"/>
                    <a:pt x="6262" y="1812"/>
                  </a:cubicBezTo>
                  <a:lnTo>
                    <a:pt x="6528" y="1679"/>
                  </a:lnTo>
                  <a:lnTo>
                    <a:pt x="6742" y="1519"/>
                  </a:lnTo>
                  <a:cubicBezTo>
                    <a:pt x="6848" y="1439"/>
                    <a:pt x="6955" y="1359"/>
                    <a:pt x="7061" y="1253"/>
                  </a:cubicBezTo>
                  <a:cubicBezTo>
                    <a:pt x="7248" y="1093"/>
                    <a:pt x="7328" y="1013"/>
                    <a:pt x="7328" y="1013"/>
                  </a:cubicBezTo>
                  <a:lnTo>
                    <a:pt x="7328" y="1013"/>
                  </a:lnTo>
                  <a:cubicBezTo>
                    <a:pt x="7328" y="1013"/>
                    <a:pt x="7221" y="1093"/>
                    <a:pt x="7035" y="1226"/>
                  </a:cubicBezTo>
                  <a:cubicBezTo>
                    <a:pt x="6928" y="1306"/>
                    <a:pt x="6795" y="1359"/>
                    <a:pt x="6688" y="1412"/>
                  </a:cubicBezTo>
                  <a:lnTo>
                    <a:pt x="6448" y="1519"/>
                  </a:lnTo>
                  <a:lnTo>
                    <a:pt x="6209" y="1626"/>
                  </a:lnTo>
                  <a:cubicBezTo>
                    <a:pt x="5995" y="1706"/>
                    <a:pt x="5809" y="1759"/>
                    <a:pt x="5596" y="1812"/>
                  </a:cubicBezTo>
                  <a:cubicBezTo>
                    <a:pt x="5409" y="1865"/>
                    <a:pt x="5169" y="1892"/>
                    <a:pt x="4930" y="1945"/>
                  </a:cubicBezTo>
                  <a:cubicBezTo>
                    <a:pt x="4690" y="1972"/>
                    <a:pt x="4450" y="1972"/>
                    <a:pt x="4210" y="1972"/>
                  </a:cubicBezTo>
                  <a:cubicBezTo>
                    <a:pt x="3944" y="1972"/>
                    <a:pt x="3704" y="1945"/>
                    <a:pt x="3464" y="1919"/>
                  </a:cubicBezTo>
                  <a:cubicBezTo>
                    <a:pt x="3198" y="1892"/>
                    <a:pt x="2958" y="1839"/>
                    <a:pt x="2718" y="1785"/>
                  </a:cubicBezTo>
                  <a:cubicBezTo>
                    <a:pt x="2585" y="1732"/>
                    <a:pt x="2478" y="1706"/>
                    <a:pt x="2345" y="1679"/>
                  </a:cubicBezTo>
                  <a:lnTo>
                    <a:pt x="2025" y="1546"/>
                  </a:lnTo>
                  <a:cubicBezTo>
                    <a:pt x="1892" y="1519"/>
                    <a:pt x="1785" y="1466"/>
                    <a:pt x="1679" y="1412"/>
                  </a:cubicBezTo>
                  <a:cubicBezTo>
                    <a:pt x="1572" y="1386"/>
                    <a:pt x="1492" y="1332"/>
                    <a:pt x="1386" y="1279"/>
                  </a:cubicBezTo>
                  <a:cubicBezTo>
                    <a:pt x="1199" y="1173"/>
                    <a:pt x="1039" y="1066"/>
                    <a:pt x="879" y="933"/>
                  </a:cubicBezTo>
                  <a:lnTo>
                    <a:pt x="666" y="773"/>
                  </a:lnTo>
                  <a:cubicBezTo>
                    <a:pt x="586" y="720"/>
                    <a:pt x="533" y="640"/>
                    <a:pt x="480" y="586"/>
                  </a:cubicBezTo>
                  <a:cubicBezTo>
                    <a:pt x="373" y="506"/>
                    <a:pt x="293" y="400"/>
                    <a:pt x="213" y="293"/>
                  </a:cubicBezTo>
                  <a:cubicBezTo>
                    <a:pt x="80" y="10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0"/>
            <p:cNvSpPr/>
            <p:nvPr/>
          </p:nvSpPr>
          <p:spPr>
            <a:xfrm>
              <a:off x="2493364" y="1308808"/>
              <a:ext cx="129442" cy="63287"/>
            </a:xfrm>
            <a:custGeom>
              <a:rect b="b" l="l" r="r" t="t"/>
              <a:pathLst>
                <a:path extrusionOk="0" h="1655" w="3385">
                  <a:moveTo>
                    <a:pt x="1393" y="1"/>
                  </a:moveTo>
                  <a:cubicBezTo>
                    <a:pt x="1054" y="1"/>
                    <a:pt x="750" y="61"/>
                    <a:pt x="560" y="188"/>
                  </a:cubicBezTo>
                  <a:cubicBezTo>
                    <a:pt x="1" y="587"/>
                    <a:pt x="400" y="1147"/>
                    <a:pt x="853" y="1387"/>
                  </a:cubicBezTo>
                  <a:cubicBezTo>
                    <a:pt x="1139" y="1544"/>
                    <a:pt x="1569" y="1655"/>
                    <a:pt x="1980" y="1655"/>
                  </a:cubicBezTo>
                  <a:cubicBezTo>
                    <a:pt x="2338" y="1655"/>
                    <a:pt x="2682" y="1571"/>
                    <a:pt x="2905" y="1360"/>
                  </a:cubicBezTo>
                  <a:cubicBezTo>
                    <a:pt x="3385" y="907"/>
                    <a:pt x="3092" y="428"/>
                    <a:pt x="2532" y="214"/>
                  </a:cubicBezTo>
                  <a:cubicBezTo>
                    <a:pt x="2182" y="74"/>
                    <a:pt x="1767" y="1"/>
                    <a:pt x="1393" y="1"/>
                  </a:cubicBezTo>
                  <a:close/>
                </a:path>
              </a:pathLst>
            </a:custGeom>
            <a:solidFill>
              <a:srgbClr val="EDB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0"/>
            <p:cNvSpPr/>
            <p:nvPr/>
          </p:nvSpPr>
          <p:spPr>
            <a:xfrm>
              <a:off x="3030365" y="1359782"/>
              <a:ext cx="151851" cy="53689"/>
            </a:xfrm>
            <a:custGeom>
              <a:rect b="b" l="l" r="r" t="t"/>
              <a:pathLst>
                <a:path extrusionOk="0" h="1404" w="3971">
                  <a:moveTo>
                    <a:pt x="2025" y="0"/>
                  </a:moveTo>
                  <a:cubicBezTo>
                    <a:pt x="1359" y="80"/>
                    <a:pt x="0" y="533"/>
                    <a:pt x="1146" y="1200"/>
                  </a:cubicBezTo>
                  <a:cubicBezTo>
                    <a:pt x="1432" y="1337"/>
                    <a:pt x="1742" y="1404"/>
                    <a:pt x="2053" y="1404"/>
                  </a:cubicBezTo>
                  <a:cubicBezTo>
                    <a:pt x="2408" y="1404"/>
                    <a:pt x="2765" y="1317"/>
                    <a:pt x="3091" y="1146"/>
                  </a:cubicBezTo>
                  <a:cubicBezTo>
                    <a:pt x="3970" y="480"/>
                    <a:pt x="2851" y="0"/>
                    <a:pt x="2158" y="0"/>
                  </a:cubicBezTo>
                  <a:close/>
                </a:path>
              </a:pathLst>
            </a:custGeom>
            <a:solidFill>
              <a:srgbClr val="EDB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0"/>
            <p:cNvSpPr/>
            <p:nvPr/>
          </p:nvSpPr>
          <p:spPr>
            <a:xfrm>
              <a:off x="2358875" y="1754110"/>
              <a:ext cx="775431" cy="659181"/>
            </a:xfrm>
            <a:custGeom>
              <a:rect b="b" l="l" r="r" t="t"/>
              <a:pathLst>
                <a:path extrusionOk="0" h="17238" w="20278">
                  <a:moveTo>
                    <a:pt x="8900" y="0"/>
                  </a:moveTo>
                  <a:cubicBezTo>
                    <a:pt x="7355" y="320"/>
                    <a:pt x="5836" y="27"/>
                    <a:pt x="4344" y="986"/>
                  </a:cubicBezTo>
                  <a:cubicBezTo>
                    <a:pt x="2239" y="2319"/>
                    <a:pt x="1439" y="4717"/>
                    <a:pt x="0" y="6609"/>
                  </a:cubicBezTo>
                  <a:cubicBezTo>
                    <a:pt x="1120" y="7515"/>
                    <a:pt x="2239" y="8607"/>
                    <a:pt x="3491" y="9406"/>
                  </a:cubicBezTo>
                  <a:cubicBezTo>
                    <a:pt x="3944" y="8740"/>
                    <a:pt x="4450" y="8021"/>
                    <a:pt x="4877" y="7355"/>
                  </a:cubicBezTo>
                  <a:lnTo>
                    <a:pt x="4877" y="7355"/>
                  </a:lnTo>
                  <a:cubicBezTo>
                    <a:pt x="4983" y="8687"/>
                    <a:pt x="4663" y="15348"/>
                    <a:pt x="4264" y="17187"/>
                  </a:cubicBezTo>
                  <a:cubicBezTo>
                    <a:pt x="4504" y="17223"/>
                    <a:pt x="4721" y="17237"/>
                    <a:pt x="4924" y="17237"/>
                  </a:cubicBezTo>
                  <a:cubicBezTo>
                    <a:pt x="5623" y="17237"/>
                    <a:pt x="6174" y="17068"/>
                    <a:pt x="7062" y="17027"/>
                  </a:cubicBezTo>
                  <a:cubicBezTo>
                    <a:pt x="8506" y="17048"/>
                    <a:pt x="9966" y="17132"/>
                    <a:pt x="11417" y="17132"/>
                  </a:cubicBezTo>
                  <a:cubicBezTo>
                    <a:pt x="11841" y="17132"/>
                    <a:pt x="12263" y="17125"/>
                    <a:pt x="12684" y="17107"/>
                  </a:cubicBezTo>
                  <a:cubicBezTo>
                    <a:pt x="14096" y="17054"/>
                    <a:pt x="15482" y="17054"/>
                    <a:pt x="16814" y="16947"/>
                  </a:cubicBezTo>
                  <a:cubicBezTo>
                    <a:pt x="17001" y="15162"/>
                    <a:pt x="16361" y="8794"/>
                    <a:pt x="16414" y="7781"/>
                  </a:cubicBezTo>
                  <a:lnTo>
                    <a:pt x="16414" y="7781"/>
                  </a:lnTo>
                  <a:cubicBezTo>
                    <a:pt x="16734" y="8607"/>
                    <a:pt x="16707" y="9273"/>
                    <a:pt x="17027" y="9806"/>
                  </a:cubicBezTo>
                  <a:cubicBezTo>
                    <a:pt x="18413" y="9033"/>
                    <a:pt x="19185" y="8341"/>
                    <a:pt x="19878" y="7195"/>
                  </a:cubicBezTo>
                  <a:cubicBezTo>
                    <a:pt x="20278" y="6582"/>
                    <a:pt x="20278" y="6582"/>
                    <a:pt x="19825" y="5916"/>
                  </a:cubicBezTo>
                  <a:cubicBezTo>
                    <a:pt x="19425" y="5330"/>
                    <a:pt x="19132" y="4770"/>
                    <a:pt x="18733" y="4184"/>
                  </a:cubicBezTo>
                  <a:cubicBezTo>
                    <a:pt x="17347" y="1892"/>
                    <a:pt x="15855" y="667"/>
                    <a:pt x="13137" y="187"/>
                  </a:cubicBezTo>
                  <a:lnTo>
                    <a:pt x="13137" y="187"/>
                  </a:lnTo>
                  <a:cubicBezTo>
                    <a:pt x="13030" y="1439"/>
                    <a:pt x="13670" y="2638"/>
                    <a:pt x="12044" y="3038"/>
                  </a:cubicBezTo>
                  <a:cubicBezTo>
                    <a:pt x="11881" y="3069"/>
                    <a:pt x="11719" y="3085"/>
                    <a:pt x="11559" y="3085"/>
                  </a:cubicBezTo>
                  <a:cubicBezTo>
                    <a:pt x="10361" y="3085"/>
                    <a:pt x="9301" y="2235"/>
                    <a:pt x="9113" y="1013"/>
                  </a:cubicBezTo>
                  <a:lnTo>
                    <a:pt x="8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0"/>
            <p:cNvSpPr/>
            <p:nvPr/>
          </p:nvSpPr>
          <p:spPr>
            <a:xfrm>
              <a:off x="2607510" y="1740879"/>
              <a:ext cx="179346" cy="170168"/>
            </a:xfrm>
            <a:custGeom>
              <a:rect b="b" l="l" r="r" t="t"/>
              <a:pathLst>
                <a:path extrusionOk="0" h="4450" w="4690">
                  <a:moveTo>
                    <a:pt x="3038" y="0"/>
                  </a:moveTo>
                  <a:lnTo>
                    <a:pt x="3038" y="0"/>
                  </a:lnTo>
                  <a:cubicBezTo>
                    <a:pt x="1705" y="160"/>
                    <a:pt x="400" y="160"/>
                    <a:pt x="213" y="1785"/>
                  </a:cubicBezTo>
                  <a:cubicBezTo>
                    <a:pt x="0" y="3411"/>
                    <a:pt x="1652" y="3970"/>
                    <a:pt x="2851" y="4450"/>
                  </a:cubicBezTo>
                  <a:cubicBezTo>
                    <a:pt x="3198" y="3837"/>
                    <a:pt x="4104" y="3650"/>
                    <a:pt x="4690" y="3304"/>
                  </a:cubicBezTo>
                  <a:cubicBezTo>
                    <a:pt x="3944" y="2132"/>
                    <a:pt x="3357" y="1306"/>
                    <a:pt x="2931" y="53"/>
                  </a:cubicBezTo>
                  <a:lnTo>
                    <a:pt x="3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0"/>
            <p:cNvSpPr/>
            <p:nvPr/>
          </p:nvSpPr>
          <p:spPr>
            <a:xfrm>
              <a:off x="2784789" y="1740879"/>
              <a:ext cx="194642" cy="181372"/>
            </a:xfrm>
            <a:custGeom>
              <a:rect b="b" l="l" r="r" t="t"/>
              <a:pathLst>
                <a:path extrusionOk="0" h="4743" w="5090">
                  <a:moveTo>
                    <a:pt x="2319" y="0"/>
                  </a:moveTo>
                  <a:lnTo>
                    <a:pt x="1892" y="160"/>
                  </a:lnTo>
                  <a:cubicBezTo>
                    <a:pt x="1946" y="1412"/>
                    <a:pt x="1253" y="3038"/>
                    <a:pt x="0" y="3464"/>
                  </a:cubicBezTo>
                  <a:cubicBezTo>
                    <a:pt x="58" y="3455"/>
                    <a:pt x="117" y="3451"/>
                    <a:pt x="175" y="3451"/>
                  </a:cubicBezTo>
                  <a:cubicBezTo>
                    <a:pt x="1028" y="3451"/>
                    <a:pt x="1907" y="4319"/>
                    <a:pt x="2505" y="4743"/>
                  </a:cubicBezTo>
                  <a:cubicBezTo>
                    <a:pt x="3571" y="3091"/>
                    <a:pt x="5090" y="719"/>
                    <a:pt x="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0"/>
            <p:cNvSpPr/>
            <p:nvPr/>
          </p:nvSpPr>
          <p:spPr>
            <a:xfrm>
              <a:off x="2506633" y="1742905"/>
              <a:ext cx="102942" cy="340336"/>
            </a:xfrm>
            <a:custGeom>
              <a:rect b="b" l="l" r="r" t="t"/>
              <a:pathLst>
                <a:path extrusionOk="0" h="8900" w="2692">
                  <a:moveTo>
                    <a:pt x="1972" y="0"/>
                  </a:moveTo>
                  <a:cubicBezTo>
                    <a:pt x="1386" y="80"/>
                    <a:pt x="799" y="54"/>
                    <a:pt x="533" y="533"/>
                  </a:cubicBezTo>
                  <a:cubicBezTo>
                    <a:pt x="0" y="1359"/>
                    <a:pt x="373" y="3065"/>
                    <a:pt x="480" y="3971"/>
                  </a:cubicBezTo>
                  <a:cubicBezTo>
                    <a:pt x="613" y="5569"/>
                    <a:pt x="773" y="7275"/>
                    <a:pt x="853" y="8900"/>
                  </a:cubicBezTo>
                  <a:cubicBezTo>
                    <a:pt x="2238" y="7754"/>
                    <a:pt x="2691" y="1519"/>
                    <a:pt x="2372" y="347"/>
                  </a:cubicBezTo>
                  <a:lnTo>
                    <a:pt x="1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0"/>
            <p:cNvSpPr/>
            <p:nvPr/>
          </p:nvSpPr>
          <p:spPr>
            <a:xfrm>
              <a:off x="2909604" y="1760878"/>
              <a:ext cx="127913" cy="333606"/>
            </a:xfrm>
            <a:custGeom>
              <a:rect b="b" l="l" r="r" t="t"/>
              <a:pathLst>
                <a:path extrusionOk="0" h="8724" w="3345">
                  <a:moveTo>
                    <a:pt x="1198" y="0"/>
                  </a:moveTo>
                  <a:cubicBezTo>
                    <a:pt x="1" y="0"/>
                    <a:pt x="1031" y="3152"/>
                    <a:pt x="1186" y="3927"/>
                  </a:cubicBezTo>
                  <a:cubicBezTo>
                    <a:pt x="1399" y="5606"/>
                    <a:pt x="1906" y="7178"/>
                    <a:pt x="2225" y="8723"/>
                  </a:cubicBezTo>
                  <a:cubicBezTo>
                    <a:pt x="2279" y="7098"/>
                    <a:pt x="2812" y="5579"/>
                    <a:pt x="2838" y="3980"/>
                  </a:cubicBezTo>
                  <a:cubicBezTo>
                    <a:pt x="2838" y="2648"/>
                    <a:pt x="3345" y="943"/>
                    <a:pt x="2066" y="37"/>
                  </a:cubicBezTo>
                  <a:lnTo>
                    <a:pt x="1320" y="10"/>
                  </a:lnTo>
                  <a:cubicBezTo>
                    <a:pt x="1277" y="3"/>
                    <a:pt x="1236" y="0"/>
                    <a:pt x="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0"/>
            <p:cNvSpPr/>
            <p:nvPr/>
          </p:nvSpPr>
          <p:spPr>
            <a:xfrm>
              <a:off x="3779252" y="128538"/>
              <a:ext cx="1585507" cy="2150656"/>
            </a:xfrm>
            <a:custGeom>
              <a:rect b="b" l="l" r="r" t="t"/>
              <a:pathLst>
                <a:path extrusionOk="0" h="56241" w="41462">
                  <a:moveTo>
                    <a:pt x="32455" y="1662"/>
                  </a:moveTo>
                  <a:cubicBezTo>
                    <a:pt x="34107" y="1662"/>
                    <a:pt x="36053" y="1796"/>
                    <a:pt x="37785" y="2835"/>
                  </a:cubicBezTo>
                  <a:cubicBezTo>
                    <a:pt x="39197" y="3687"/>
                    <a:pt x="39676" y="4833"/>
                    <a:pt x="39703" y="7418"/>
                  </a:cubicBezTo>
                  <a:cubicBezTo>
                    <a:pt x="39756" y="10482"/>
                    <a:pt x="39756" y="13573"/>
                    <a:pt x="39730" y="16584"/>
                  </a:cubicBezTo>
                  <a:lnTo>
                    <a:pt x="39730" y="21140"/>
                  </a:lnTo>
                  <a:lnTo>
                    <a:pt x="39730" y="30227"/>
                  </a:lnTo>
                  <a:lnTo>
                    <a:pt x="39730" y="48372"/>
                  </a:lnTo>
                  <a:cubicBezTo>
                    <a:pt x="39730" y="49811"/>
                    <a:pt x="39703" y="50957"/>
                    <a:pt x="39357" y="51810"/>
                  </a:cubicBezTo>
                  <a:cubicBezTo>
                    <a:pt x="39170" y="52263"/>
                    <a:pt x="38797" y="52902"/>
                    <a:pt x="37651" y="53622"/>
                  </a:cubicBezTo>
                  <a:cubicBezTo>
                    <a:pt x="36612" y="54288"/>
                    <a:pt x="35093" y="54581"/>
                    <a:pt x="32855" y="54581"/>
                  </a:cubicBezTo>
                  <a:cubicBezTo>
                    <a:pt x="31763" y="54581"/>
                    <a:pt x="30643" y="54501"/>
                    <a:pt x="29524" y="54421"/>
                  </a:cubicBezTo>
                  <a:cubicBezTo>
                    <a:pt x="28485" y="54368"/>
                    <a:pt x="27526" y="54288"/>
                    <a:pt x="26620" y="54288"/>
                  </a:cubicBezTo>
                  <a:lnTo>
                    <a:pt x="9860" y="54288"/>
                  </a:lnTo>
                  <a:cubicBezTo>
                    <a:pt x="9353" y="54288"/>
                    <a:pt x="8821" y="54314"/>
                    <a:pt x="8288" y="54341"/>
                  </a:cubicBezTo>
                  <a:cubicBezTo>
                    <a:pt x="7728" y="54368"/>
                    <a:pt x="7169" y="54394"/>
                    <a:pt x="6609" y="54394"/>
                  </a:cubicBezTo>
                  <a:cubicBezTo>
                    <a:pt x="5756" y="54394"/>
                    <a:pt x="4504" y="54341"/>
                    <a:pt x="3705" y="53862"/>
                  </a:cubicBezTo>
                  <a:cubicBezTo>
                    <a:pt x="1839" y="52742"/>
                    <a:pt x="1839" y="49705"/>
                    <a:pt x="1866" y="47280"/>
                  </a:cubicBezTo>
                  <a:lnTo>
                    <a:pt x="1866" y="7604"/>
                  </a:lnTo>
                  <a:lnTo>
                    <a:pt x="1866" y="6698"/>
                  </a:lnTo>
                  <a:lnTo>
                    <a:pt x="1866" y="4940"/>
                  </a:lnTo>
                  <a:cubicBezTo>
                    <a:pt x="1893" y="2968"/>
                    <a:pt x="4264" y="1822"/>
                    <a:pt x="5890" y="1796"/>
                  </a:cubicBezTo>
                  <a:cubicBezTo>
                    <a:pt x="6476" y="1796"/>
                    <a:pt x="7142" y="1769"/>
                    <a:pt x="7915" y="1769"/>
                  </a:cubicBezTo>
                  <a:lnTo>
                    <a:pt x="28032" y="1769"/>
                  </a:lnTo>
                  <a:cubicBezTo>
                    <a:pt x="28778" y="1769"/>
                    <a:pt x="29551" y="1742"/>
                    <a:pt x="30297" y="1716"/>
                  </a:cubicBezTo>
                  <a:cubicBezTo>
                    <a:pt x="31043" y="1689"/>
                    <a:pt x="31736" y="1662"/>
                    <a:pt x="32455" y="1662"/>
                  </a:cubicBezTo>
                  <a:close/>
                  <a:moveTo>
                    <a:pt x="32483" y="1"/>
                  </a:moveTo>
                  <a:cubicBezTo>
                    <a:pt x="31009" y="1"/>
                    <a:pt x="29516" y="117"/>
                    <a:pt x="28032" y="117"/>
                  </a:cubicBezTo>
                  <a:lnTo>
                    <a:pt x="11991" y="117"/>
                  </a:lnTo>
                  <a:cubicBezTo>
                    <a:pt x="10624" y="117"/>
                    <a:pt x="9256" y="93"/>
                    <a:pt x="7888" y="93"/>
                  </a:cubicBezTo>
                  <a:cubicBezTo>
                    <a:pt x="7204" y="93"/>
                    <a:pt x="6520" y="99"/>
                    <a:pt x="5836" y="117"/>
                  </a:cubicBezTo>
                  <a:cubicBezTo>
                    <a:pt x="3278" y="197"/>
                    <a:pt x="241" y="2035"/>
                    <a:pt x="214" y="4913"/>
                  </a:cubicBezTo>
                  <a:lnTo>
                    <a:pt x="214" y="7604"/>
                  </a:lnTo>
                  <a:lnTo>
                    <a:pt x="214" y="46720"/>
                  </a:lnTo>
                  <a:cubicBezTo>
                    <a:pt x="214" y="49572"/>
                    <a:pt x="1" y="53568"/>
                    <a:pt x="2879" y="55300"/>
                  </a:cubicBezTo>
                  <a:cubicBezTo>
                    <a:pt x="3923" y="55924"/>
                    <a:pt x="5259" y="56066"/>
                    <a:pt x="6608" y="56066"/>
                  </a:cubicBezTo>
                  <a:cubicBezTo>
                    <a:pt x="7738" y="56066"/>
                    <a:pt x="8876" y="55967"/>
                    <a:pt x="9860" y="55967"/>
                  </a:cubicBezTo>
                  <a:lnTo>
                    <a:pt x="26620" y="55967"/>
                  </a:lnTo>
                  <a:cubicBezTo>
                    <a:pt x="28425" y="55967"/>
                    <a:pt x="30686" y="56240"/>
                    <a:pt x="32888" y="56240"/>
                  </a:cubicBezTo>
                  <a:cubicBezTo>
                    <a:pt x="34977" y="56240"/>
                    <a:pt x="37014" y="55994"/>
                    <a:pt x="38557" y="55034"/>
                  </a:cubicBezTo>
                  <a:cubicBezTo>
                    <a:pt x="39810" y="54235"/>
                    <a:pt x="40502" y="53409"/>
                    <a:pt x="40902" y="52423"/>
                  </a:cubicBezTo>
                  <a:cubicBezTo>
                    <a:pt x="41355" y="51304"/>
                    <a:pt x="41382" y="49998"/>
                    <a:pt x="41382" y="48372"/>
                  </a:cubicBezTo>
                  <a:lnTo>
                    <a:pt x="41382" y="21140"/>
                  </a:lnTo>
                  <a:cubicBezTo>
                    <a:pt x="41382" y="16557"/>
                    <a:pt x="41462" y="12001"/>
                    <a:pt x="41382" y="7418"/>
                  </a:cubicBezTo>
                  <a:cubicBezTo>
                    <a:pt x="41355" y="4913"/>
                    <a:pt x="40955" y="2808"/>
                    <a:pt x="38664" y="1423"/>
                  </a:cubicBezTo>
                  <a:cubicBezTo>
                    <a:pt x="36697" y="242"/>
                    <a:pt x="34609" y="1"/>
                    <a:pt x="3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0"/>
            <p:cNvSpPr/>
            <p:nvPr/>
          </p:nvSpPr>
          <p:spPr>
            <a:xfrm>
              <a:off x="5512468" y="128538"/>
              <a:ext cx="1585507" cy="2150656"/>
            </a:xfrm>
            <a:custGeom>
              <a:rect b="b" l="l" r="r" t="t"/>
              <a:pathLst>
                <a:path extrusionOk="0" h="56241" w="41462">
                  <a:moveTo>
                    <a:pt x="32455" y="1662"/>
                  </a:moveTo>
                  <a:cubicBezTo>
                    <a:pt x="34107" y="1662"/>
                    <a:pt x="36052" y="1796"/>
                    <a:pt x="37811" y="2835"/>
                  </a:cubicBezTo>
                  <a:cubicBezTo>
                    <a:pt x="39196" y="3687"/>
                    <a:pt x="39676" y="4833"/>
                    <a:pt x="39729" y="7418"/>
                  </a:cubicBezTo>
                  <a:cubicBezTo>
                    <a:pt x="39756" y="10482"/>
                    <a:pt x="39756" y="13573"/>
                    <a:pt x="39756" y="16584"/>
                  </a:cubicBezTo>
                  <a:lnTo>
                    <a:pt x="39729" y="16584"/>
                  </a:lnTo>
                  <a:lnTo>
                    <a:pt x="39729" y="21140"/>
                  </a:lnTo>
                  <a:lnTo>
                    <a:pt x="39729" y="30227"/>
                  </a:lnTo>
                  <a:lnTo>
                    <a:pt x="39729" y="48372"/>
                  </a:lnTo>
                  <a:cubicBezTo>
                    <a:pt x="39729" y="49811"/>
                    <a:pt x="39703" y="50957"/>
                    <a:pt x="39356" y="51810"/>
                  </a:cubicBezTo>
                  <a:cubicBezTo>
                    <a:pt x="39170" y="52263"/>
                    <a:pt x="38797" y="52902"/>
                    <a:pt x="37678" y="53622"/>
                  </a:cubicBezTo>
                  <a:cubicBezTo>
                    <a:pt x="36612" y="54288"/>
                    <a:pt x="35093" y="54581"/>
                    <a:pt x="32881" y="54581"/>
                  </a:cubicBezTo>
                  <a:cubicBezTo>
                    <a:pt x="31762" y="54581"/>
                    <a:pt x="30643" y="54501"/>
                    <a:pt x="29551" y="54421"/>
                  </a:cubicBezTo>
                  <a:cubicBezTo>
                    <a:pt x="28511" y="54368"/>
                    <a:pt x="27526" y="54288"/>
                    <a:pt x="26620" y="54288"/>
                  </a:cubicBezTo>
                  <a:lnTo>
                    <a:pt x="9859" y="54288"/>
                  </a:lnTo>
                  <a:cubicBezTo>
                    <a:pt x="9353" y="54288"/>
                    <a:pt x="8847" y="54314"/>
                    <a:pt x="8287" y="54341"/>
                  </a:cubicBezTo>
                  <a:cubicBezTo>
                    <a:pt x="7728" y="54368"/>
                    <a:pt x="7168" y="54394"/>
                    <a:pt x="6609" y="54394"/>
                  </a:cubicBezTo>
                  <a:cubicBezTo>
                    <a:pt x="5756" y="54394"/>
                    <a:pt x="4530" y="54341"/>
                    <a:pt x="3704" y="53862"/>
                  </a:cubicBezTo>
                  <a:cubicBezTo>
                    <a:pt x="1839" y="52742"/>
                    <a:pt x="1866" y="49705"/>
                    <a:pt x="1866" y="47280"/>
                  </a:cubicBezTo>
                  <a:lnTo>
                    <a:pt x="1866" y="7604"/>
                  </a:lnTo>
                  <a:lnTo>
                    <a:pt x="1866" y="6698"/>
                  </a:lnTo>
                  <a:lnTo>
                    <a:pt x="1866" y="4940"/>
                  </a:lnTo>
                  <a:cubicBezTo>
                    <a:pt x="1892" y="2968"/>
                    <a:pt x="4264" y="1822"/>
                    <a:pt x="5889" y="1796"/>
                  </a:cubicBezTo>
                  <a:cubicBezTo>
                    <a:pt x="6502" y="1796"/>
                    <a:pt x="7168" y="1769"/>
                    <a:pt x="7914" y="1769"/>
                  </a:cubicBezTo>
                  <a:lnTo>
                    <a:pt x="28032" y="1769"/>
                  </a:lnTo>
                  <a:cubicBezTo>
                    <a:pt x="28805" y="1769"/>
                    <a:pt x="29577" y="1742"/>
                    <a:pt x="30323" y="1716"/>
                  </a:cubicBezTo>
                  <a:cubicBezTo>
                    <a:pt x="31043" y="1689"/>
                    <a:pt x="31762" y="1662"/>
                    <a:pt x="32455" y="1662"/>
                  </a:cubicBezTo>
                  <a:close/>
                  <a:moveTo>
                    <a:pt x="32494" y="1"/>
                  </a:moveTo>
                  <a:cubicBezTo>
                    <a:pt x="31021" y="1"/>
                    <a:pt x="29526" y="117"/>
                    <a:pt x="28032" y="117"/>
                  </a:cubicBezTo>
                  <a:lnTo>
                    <a:pt x="12018" y="117"/>
                  </a:lnTo>
                  <a:cubicBezTo>
                    <a:pt x="10650" y="117"/>
                    <a:pt x="9282" y="93"/>
                    <a:pt x="7914" y="93"/>
                  </a:cubicBezTo>
                  <a:cubicBezTo>
                    <a:pt x="7230" y="93"/>
                    <a:pt x="6546" y="99"/>
                    <a:pt x="5862" y="117"/>
                  </a:cubicBezTo>
                  <a:cubicBezTo>
                    <a:pt x="3304" y="197"/>
                    <a:pt x="267" y="2035"/>
                    <a:pt x="214" y="4913"/>
                  </a:cubicBezTo>
                  <a:lnTo>
                    <a:pt x="214" y="7604"/>
                  </a:lnTo>
                  <a:lnTo>
                    <a:pt x="214" y="46720"/>
                  </a:lnTo>
                  <a:cubicBezTo>
                    <a:pt x="214" y="49572"/>
                    <a:pt x="0" y="53568"/>
                    <a:pt x="2878" y="55300"/>
                  </a:cubicBezTo>
                  <a:cubicBezTo>
                    <a:pt x="3937" y="55924"/>
                    <a:pt x="5280" y="56066"/>
                    <a:pt x="6632" y="56066"/>
                  </a:cubicBezTo>
                  <a:cubicBezTo>
                    <a:pt x="7764" y="56066"/>
                    <a:pt x="8902" y="55967"/>
                    <a:pt x="9886" y="55967"/>
                  </a:cubicBezTo>
                  <a:lnTo>
                    <a:pt x="26646" y="55967"/>
                  </a:lnTo>
                  <a:cubicBezTo>
                    <a:pt x="28451" y="55967"/>
                    <a:pt x="30712" y="56240"/>
                    <a:pt x="32911" y="56240"/>
                  </a:cubicBezTo>
                  <a:cubicBezTo>
                    <a:pt x="34996" y="56240"/>
                    <a:pt x="37026" y="55994"/>
                    <a:pt x="38557" y="55034"/>
                  </a:cubicBezTo>
                  <a:cubicBezTo>
                    <a:pt x="39809" y="54235"/>
                    <a:pt x="40502" y="53409"/>
                    <a:pt x="40902" y="52423"/>
                  </a:cubicBezTo>
                  <a:cubicBezTo>
                    <a:pt x="41355" y="51304"/>
                    <a:pt x="41408" y="49998"/>
                    <a:pt x="41408" y="48372"/>
                  </a:cubicBezTo>
                  <a:lnTo>
                    <a:pt x="41408" y="21140"/>
                  </a:lnTo>
                  <a:cubicBezTo>
                    <a:pt x="41408" y="16557"/>
                    <a:pt x="41461" y="12001"/>
                    <a:pt x="41408" y="7418"/>
                  </a:cubicBezTo>
                  <a:cubicBezTo>
                    <a:pt x="41355" y="4913"/>
                    <a:pt x="40955" y="2808"/>
                    <a:pt x="38663" y="1423"/>
                  </a:cubicBezTo>
                  <a:cubicBezTo>
                    <a:pt x="36697" y="242"/>
                    <a:pt x="34618" y="1"/>
                    <a:pt x="32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0"/>
            <p:cNvSpPr/>
            <p:nvPr/>
          </p:nvSpPr>
          <p:spPr>
            <a:xfrm>
              <a:off x="2006343" y="128538"/>
              <a:ext cx="1585469" cy="2150656"/>
            </a:xfrm>
            <a:custGeom>
              <a:rect b="b" l="l" r="r" t="t"/>
              <a:pathLst>
                <a:path extrusionOk="0" h="56241" w="41461">
                  <a:moveTo>
                    <a:pt x="32481" y="1662"/>
                  </a:moveTo>
                  <a:cubicBezTo>
                    <a:pt x="34133" y="1662"/>
                    <a:pt x="36078" y="1796"/>
                    <a:pt x="37837" y="2835"/>
                  </a:cubicBezTo>
                  <a:cubicBezTo>
                    <a:pt x="39223" y="3687"/>
                    <a:pt x="39702" y="4833"/>
                    <a:pt x="39756" y="7418"/>
                  </a:cubicBezTo>
                  <a:cubicBezTo>
                    <a:pt x="39782" y="10482"/>
                    <a:pt x="39756" y="13573"/>
                    <a:pt x="39756" y="16584"/>
                  </a:cubicBezTo>
                  <a:lnTo>
                    <a:pt x="39729" y="16584"/>
                  </a:lnTo>
                  <a:lnTo>
                    <a:pt x="39729" y="21140"/>
                  </a:lnTo>
                  <a:lnTo>
                    <a:pt x="39729" y="30227"/>
                  </a:lnTo>
                  <a:lnTo>
                    <a:pt x="39729" y="48372"/>
                  </a:lnTo>
                  <a:cubicBezTo>
                    <a:pt x="39729" y="49811"/>
                    <a:pt x="39702" y="50957"/>
                    <a:pt x="39356" y="51810"/>
                  </a:cubicBezTo>
                  <a:cubicBezTo>
                    <a:pt x="39169" y="52263"/>
                    <a:pt x="38823" y="52902"/>
                    <a:pt x="37677" y="53622"/>
                  </a:cubicBezTo>
                  <a:cubicBezTo>
                    <a:pt x="36638" y="54288"/>
                    <a:pt x="35093" y="54581"/>
                    <a:pt x="32881" y="54581"/>
                  </a:cubicBezTo>
                  <a:cubicBezTo>
                    <a:pt x="31789" y="54581"/>
                    <a:pt x="30643" y="54501"/>
                    <a:pt x="29550" y="54421"/>
                  </a:cubicBezTo>
                  <a:cubicBezTo>
                    <a:pt x="28511" y="54368"/>
                    <a:pt x="27525" y="54288"/>
                    <a:pt x="26619" y="54288"/>
                  </a:cubicBezTo>
                  <a:lnTo>
                    <a:pt x="9886" y="54288"/>
                  </a:lnTo>
                  <a:cubicBezTo>
                    <a:pt x="9379" y="54288"/>
                    <a:pt x="8846" y="54314"/>
                    <a:pt x="8314" y="54341"/>
                  </a:cubicBezTo>
                  <a:cubicBezTo>
                    <a:pt x="7754" y="54368"/>
                    <a:pt x="7194" y="54394"/>
                    <a:pt x="6635" y="54394"/>
                  </a:cubicBezTo>
                  <a:cubicBezTo>
                    <a:pt x="5782" y="54394"/>
                    <a:pt x="4530" y="54341"/>
                    <a:pt x="3730" y="53862"/>
                  </a:cubicBezTo>
                  <a:cubicBezTo>
                    <a:pt x="1865" y="52742"/>
                    <a:pt x="1892" y="49731"/>
                    <a:pt x="1892" y="47307"/>
                  </a:cubicBezTo>
                  <a:lnTo>
                    <a:pt x="1892" y="7604"/>
                  </a:lnTo>
                  <a:lnTo>
                    <a:pt x="1892" y="6698"/>
                  </a:lnTo>
                  <a:lnTo>
                    <a:pt x="1892" y="4940"/>
                  </a:lnTo>
                  <a:cubicBezTo>
                    <a:pt x="1919" y="2968"/>
                    <a:pt x="4290" y="1822"/>
                    <a:pt x="5915" y="1796"/>
                  </a:cubicBezTo>
                  <a:cubicBezTo>
                    <a:pt x="6528" y="1796"/>
                    <a:pt x="7194" y="1769"/>
                    <a:pt x="7940" y="1769"/>
                  </a:cubicBezTo>
                  <a:lnTo>
                    <a:pt x="28058" y="1769"/>
                  </a:lnTo>
                  <a:cubicBezTo>
                    <a:pt x="28831" y="1769"/>
                    <a:pt x="29604" y="1742"/>
                    <a:pt x="30323" y="1716"/>
                  </a:cubicBezTo>
                  <a:cubicBezTo>
                    <a:pt x="31069" y="1689"/>
                    <a:pt x="31789" y="1662"/>
                    <a:pt x="32481" y="1662"/>
                  </a:cubicBezTo>
                  <a:close/>
                  <a:moveTo>
                    <a:pt x="32509" y="1"/>
                  </a:moveTo>
                  <a:cubicBezTo>
                    <a:pt x="31035" y="1"/>
                    <a:pt x="29542" y="117"/>
                    <a:pt x="28058" y="117"/>
                  </a:cubicBezTo>
                  <a:lnTo>
                    <a:pt x="12017" y="117"/>
                  </a:lnTo>
                  <a:cubicBezTo>
                    <a:pt x="10649" y="117"/>
                    <a:pt x="9282" y="93"/>
                    <a:pt x="7914" y="93"/>
                  </a:cubicBezTo>
                  <a:cubicBezTo>
                    <a:pt x="7230" y="93"/>
                    <a:pt x="6546" y="99"/>
                    <a:pt x="5862" y="117"/>
                  </a:cubicBezTo>
                  <a:cubicBezTo>
                    <a:pt x="3304" y="197"/>
                    <a:pt x="266" y="2035"/>
                    <a:pt x="213" y="4913"/>
                  </a:cubicBezTo>
                  <a:lnTo>
                    <a:pt x="213" y="7604"/>
                  </a:lnTo>
                  <a:lnTo>
                    <a:pt x="213" y="46720"/>
                  </a:lnTo>
                  <a:cubicBezTo>
                    <a:pt x="213" y="49572"/>
                    <a:pt x="0" y="53568"/>
                    <a:pt x="2878" y="55300"/>
                  </a:cubicBezTo>
                  <a:cubicBezTo>
                    <a:pt x="3937" y="55924"/>
                    <a:pt x="5279" y="56066"/>
                    <a:pt x="6632" y="56066"/>
                  </a:cubicBezTo>
                  <a:cubicBezTo>
                    <a:pt x="7764" y="56066"/>
                    <a:pt x="8902" y="55967"/>
                    <a:pt x="9886" y="55967"/>
                  </a:cubicBezTo>
                  <a:lnTo>
                    <a:pt x="26646" y="55967"/>
                  </a:lnTo>
                  <a:cubicBezTo>
                    <a:pt x="28451" y="55967"/>
                    <a:pt x="30712" y="56240"/>
                    <a:pt x="32910" y="56240"/>
                  </a:cubicBezTo>
                  <a:cubicBezTo>
                    <a:pt x="34996" y="56240"/>
                    <a:pt x="37026" y="55994"/>
                    <a:pt x="38557" y="55034"/>
                  </a:cubicBezTo>
                  <a:cubicBezTo>
                    <a:pt x="39809" y="54235"/>
                    <a:pt x="40528" y="53409"/>
                    <a:pt x="40901" y="52423"/>
                  </a:cubicBezTo>
                  <a:cubicBezTo>
                    <a:pt x="41354" y="51304"/>
                    <a:pt x="41408" y="49998"/>
                    <a:pt x="41408" y="48372"/>
                  </a:cubicBezTo>
                  <a:lnTo>
                    <a:pt x="41408" y="21140"/>
                  </a:lnTo>
                  <a:cubicBezTo>
                    <a:pt x="41408" y="16557"/>
                    <a:pt x="41461" y="12001"/>
                    <a:pt x="41408" y="7418"/>
                  </a:cubicBezTo>
                  <a:cubicBezTo>
                    <a:pt x="41354" y="4913"/>
                    <a:pt x="40955" y="2808"/>
                    <a:pt x="38690" y="1423"/>
                  </a:cubicBezTo>
                  <a:cubicBezTo>
                    <a:pt x="36723" y="242"/>
                    <a:pt x="34635" y="1"/>
                    <a:pt x="32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0"/>
            <p:cNvSpPr/>
            <p:nvPr/>
          </p:nvSpPr>
          <p:spPr>
            <a:xfrm>
              <a:off x="249328" y="145597"/>
              <a:ext cx="1534571" cy="2129624"/>
            </a:xfrm>
            <a:custGeom>
              <a:rect b="b" l="l" r="r" t="t"/>
              <a:pathLst>
                <a:path extrusionOk="0" h="55691" w="40130">
                  <a:moveTo>
                    <a:pt x="39570" y="51267"/>
                  </a:moveTo>
                  <a:cubicBezTo>
                    <a:pt x="39197" y="52226"/>
                    <a:pt x="38504" y="53026"/>
                    <a:pt x="37305" y="53772"/>
                  </a:cubicBezTo>
                  <a:cubicBezTo>
                    <a:pt x="34241" y="55690"/>
                    <a:pt x="29178" y="54704"/>
                    <a:pt x="25767" y="54704"/>
                  </a:cubicBezTo>
                  <a:lnTo>
                    <a:pt x="9540" y="54704"/>
                  </a:lnTo>
                  <a:cubicBezTo>
                    <a:pt x="7462" y="54704"/>
                    <a:pt x="4664" y="55157"/>
                    <a:pt x="2772" y="54038"/>
                  </a:cubicBezTo>
                  <a:cubicBezTo>
                    <a:pt x="1" y="52359"/>
                    <a:pt x="214" y="48496"/>
                    <a:pt x="214" y="45725"/>
                  </a:cubicBezTo>
                  <a:lnTo>
                    <a:pt x="214" y="7888"/>
                  </a:lnTo>
                  <a:lnTo>
                    <a:pt x="214" y="5276"/>
                  </a:lnTo>
                  <a:cubicBezTo>
                    <a:pt x="241" y="2505"/>
                    <a:pt x="3198" y="720"/>
                    <a:pt x="5677" y="667"/>
                  </a:cubicBezTo>
                  <a:cubicBezTo>
                    <a:pt x="7648" y="613"/>
                    <a:pt x="9647" y="667"/>
                    <a:pt x="11619" y="667"/>
                  </a:cubicBezTo>
                  <a:lnTo>
                    <a:pt x="27126" y="667"/>
                  </a:lnTo>
                  <a:cubicBezTo>
                    <a:pt x="30644" y="667"/>
                    <a:pt x="34188" y="0"/>
                    <a:pt x="37412" y="1919"/>
                  </a:cubicBezTo>
                  <a:cubicBezTo>
                    <a:pt x="39623" y="3251"/>
                    <a:pt x="40023" y="5276"/>
                    <a:pt x="40050" y="7728"/>
                  </a:cubicBezTo>
                  <a:cubicBezTo>
                    <a:pt x="40130" y="12151"/>
                    <a:pt x="40050" y="16574"/>
                    <a:pt x="40050" y="20997"/>
                  </a:cubicBezTo>
                  <a:lnTo>
                    <a:pt x="40050" y="47350"/>
                  </a:lnTo>
                  <a:cubicBezTo>
                    <a:pt x="40050" y="48922"/>
                    <a:pt x="40023" y="50201"/>
                    <a:pt x="39570" y="51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0"/>
            <p:cNvSpPr/>
            <p:nvPr/>
          </p:nvSpPr>
          <p:spPr>
            <a:xfrm>
              <a:off x="2190750" y="2266950"/>
              <a:ext cx="5048400" cy="36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0"/>
            <p:cNvSpPr/>
            <p:nvPr/>
          </p:nvSpPr>
          <p:spPr>
            <a:xfrm>
              <a:off x="223186" y="128538"/>
              <a:ext cx="1585507" cy="2150656"/>
            </a:xfrm>
            <a:custGeom>
              <a:rect b="b" l="l" r="r" t="t"/>
              <a:pathLst>
                <a:path extrusionOk="0" h="56241" w="41462">
                  <a:moveTo>
                    <a:pt x="32455" y="1662"/>
                  </a:moveTo>
                  <a:cubicBezTo>
                    <a:pt x="34107" y="1662"/>
                    <a:pt x="36053" y="1796"/>
                    <a:pt x="37811" y="2835"/>
                  </a:cubicBezTo>
                  <a:cubicBezTo>
                    <a:pt x="39197" y="3687"/>
                    <a:pt x="39676" y="4833"/>
                    <a:pt x="39730" y="7418"/>
                  </a:cubicBezTo>
                  <a:cubicBezTo>
                    <a:pt x="39783" y="10482"/>
                    <a:pt x="39756" y="13573"/>
                    <a:pt x="39730" y="16584"/>
                  </a:cubicBezTo>
                  <a:lnTo>
                    <a:pt x="39730" y="21140"/>
                  </a:lnTo>
                  <a:lnTo>
                    <a:pt x="39730" y="30227"/>
                  </a:lnTo>
                  <a:lnTo>
                    <a:pt x="39730" y="48372"/>
                  </a:lnTo>
                  <a:cubicBezTo>
                    <a:pt x="39730" y="49811"/>
                    <a:pt x="39703" y="50957"/>
                    <a:pt x="39357" y="51810"/>
                  </a:cubicBezTo>
                  <a:cubicBezTo>
                    <a:pt x="39144" y="52263"/>
                    <a:pt x="38797" y="52902"/>
                    <a:pt x="37651" y="53622"/>
                  </a:cubicBezTo>
                  <a:cubicBezTo>
                    <a:pt x="36612" y="54288"/>
                    <a:pt x="35093" y="54581"/>
                    <a:pt x="32855" y="54581"/>
                  </a:cubicBezTo>
                  <a:cubicBezTo>
                    <a:pt x="31763" y="54581"/>
                    <a:pt x="30644" y="54501"/>
                    <a:pt x="29524" y="54421"/>
                  </a:cubicBezTo>
                  <a:cubicBezTo>
                    <a:pt x="28485" y="54368"/>
                    <a:pt x="27526" y="54288"/>
                    <a:pt x="26620" y="54288"/>
                  </a:cubicBezTo>
                  <a:lnTo>
                    <a:pt x="9860" y="54288"/>
                  </a:lnTo>
                  <a:cubicBezTo>
                    <a:pt x="9353" y="54288"/>
                    <a:pt x="8821" y="54314"/>
                    <a:pt x="8288" y="54341"/>
                  </a:cubicBezTo>
                  <a:cubicBezTo>
                    <a:pt x="7728" y="54368"/>
                    <a:pt x="7169" y="54394"/>
                    <a:pt x="6609" y="54394"/>
                  </a:cubicBezTo>
                  <a:cubicBezTo>
                    <a:pt x="5756" y="54394"/>
                    <a:pt x="4504" y="54341"/>
                    <a:pt x="3705" y="53862"/>
                  </a:cubicBezTo>
                  <a:cubicBezTo>
                    <a:pt x="1839" y="52742"/>
                    <a:pt x="1839" y="49705"/>
                    <a:pt x="1866" y="47280"/>
                  </a:cubicBezTo>
                  <a:lnTo>
                    <a:pt x="1866" y="7604"/>
                  </a:lnTo>
                  <a:lnTo>
                    <a:pt x="1866" y="6698"/>
                  </a:lnTo>
                  <a:lnTo>
                    <a:pt x="1866" y="4940"/>
                  </a:lnTo>
                  <a:cubicBezTo>
                    <a:pt x="1893" y="2968"/>
                    <a:pt x="4264" y="1822"/>
                    <a:pt x="5890" y="1796"/>
                  </a:cubicBezTo>
                  <a:cubicBezTo>
                    <a:pt x="6502" y="1796"/>
                    <a:pt x="7142" y="1769"/>
                    <a:pt x="7915" y="1769"/>
                  </a:cubicBezTo>
                  <a:lnTo>
                    <a:pt x="28032" y="1769"/>
                  </a:lnTo>
                  <a:cubicBezTo>
                    <a:pt x="28805" y="1769"/>
                    <a:pt x="29578" y="1742"/>
                    <a:pt x="30297" y="1716"/>
                  </a:cubicBezTo>
                  <a:cubicBezTo>
                    <a:pt x="31043" y="1689"/>
                    <a:pt x="31763" y="1662"/>
                    <a:pt x="32455" y="1662"/>
                  </a:cubicBezTo>
                  <a:close/>
                  <a:moveTo>
                    <a:pt x="32483" y="1"/>
                  </a:moveTo>
                  <a:cubicBezTo>
                    <a:pt x="31009" y="1"/>
                    <a:pt x="29516" y="117"/>
                    <a:pt x="28032" y="117"/>
                  </a:cubicBezTo>
                  <a:lnTo>
                    <a:pt x="11991" y="117"/>
                  </a:lnTo>
                  <a:cubicBezTo>
                    <a:pt x="10641" y="117"/>
                    <a:pt x="9268" y="93"/>
                    <a:pt x="7894" y="93"/>
                  </a:cubicBezTo>
                  <a:cubicBezTo>
                    <a:pt x="7207" y="93"/>
                    <a:pt x="6520" y="99"/>
                    <a:pt x="5836" y="117"/>
                  </a:cubicBezTo>
                  <a:cubicBezTo>
                    <a:pt x="3278" y="197"/>
                    <a:pt x="241" y="2035"/>
                    <a:pt x="214" y="4913"/>
                  </a:cubicBezTo>
                  <a:lnTo>
                    <a:pt x="214" y="7604"/>
                  </a:lnTo>
                  <a:lnTo>
                    <a:pt x="214" y="46720"/>
                  </a:lnTo>
                  <a:cubicBezTo>
                    <a:pt x="214" y="49572"/>
                    <a:pt x="1" y="53568"/>
                    <a:pt x="2879" y="55300"/>
                  </a:cubicBezTo>
                  <a:cubicBezTo>
                    <a:pt x="3923" y="55924"/>
                    <a:pt x="5259" y="56066"/>
                    <a:pt x="6608" y="56066"/>
                  </a:cubicBezTo>
                  <a:cubicBezTo>
                    <a:pt x="7738" y="56066"/>
                    <a:pt x="8876" y="55967"/>
                    <a:pt x="9860" y="55967"/>
                  </a:cubicBezTo>
                  <a:lnTo>
                    <a:pt x="26620" y="55967"/>
                  </a:lnTo>
                  <a:cubicBezTo>
                    <a:pt x="28425" y="55967"/>
                    <a:pt x="30686" y="56240"/>
                    <a:pt x="32884" y="56240"/>
                  </a:cubicBezTo>
                  <a:cubicBezTo>
                    <a:pt x="34970" y="56240"/>
                    <a:pt x="37000" y="55994"/>
                    <a:pt x="38531" y="55034"/>
                  </a:cubicBezTo>
                  <a:cubicBezTo>
                    <a:pt x="39783" y="54235"/>
                    <a:pt x="40502" y="53409"/>
                    <a:pt x="40876" y="52423"/>
                  </a:cubicBezTo>
                  <a:cubicBezTo>
                    <a:pt x="41355" y="51304"/>
                    <a:pt x="41382" y="49998"/>
                    <a:pt x="41382" y="48372"/>
                  </a:cubicBezTo>
                  <a:lnTo>
                    <a:pt x="41382" y="21140"/>
                  </a:lnTo>
                  <a:cubicBezTo>
                    <a:pt x="41382" y="16557"/>
                    <a:pt x="41462" y="12001"/>
                    <a:pt x="41382" y="7418"/>
                  </a:cubicBezTo>
                  <a:cubicBezTo>
                    <a:pt x="41355" y="4913"/>
                    <a:pt x="40955" y="2808"/>
                    <a:pt x="38664" y="1423"/>
                  </a:cubicBezTo>
                  <a:cubicBezTo>
                    <a:pt x="36697" y="242"/>
                    <a:pt x="34609" y="1"/>
                    <a:pt x="3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70"/>
          <p:cNvSpPr txBox="1"/>
          <p:nvPr>
            <p:ph type="title"/>
          </p:nvPr>
        </p:nvSpPr>
        <p:spPr>
          <a:xfrm>
            <a:off x="725100" y="2658850"/>
            <a:ext cx="77175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1" name="Google Shape;371;p71"/>
          <p:cNvGrpSpPr/>
          <p:nvPr/>
        </p:nvGrpSpPr>
        <p:grpSpPr>
          <a:xfrm>
            <a:off x="-376905" y="246450"/>
            <a:ext cx="10342646" cy="1274430"/>
            <a:chOff x="-376905" y="246450"/>
            <a:chExt cx="10342646" cy="1274430"/>
          </a:xfrm>
        </p:grpSpPr>
        <p:sp>
          <p:nvSpPr>
            <p:cNvPr id="372" name="Google Shape;372;p71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7511824" y="1149999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2"/>
          <p:cNvSpPr txBox="1"/>
          <p:nvPr>
            <p:ph hasCustomPrompt="1" type="title"/>
          </p:nvPr>
        </p:nvSpPr>
        <p:spPr>
          <a:xfrm>
            <a:off x="2805000" y="1258525"/>
            <a:ext cx="56259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72"/>
          <p:cNvSpPr txBox="1"/>
          <p:nvPr>
            <p:ph idx="1" type="subTitle"/>
          </p:nvPr>
        </p:nvSpPr>
        <p:spPr>
          <a:xfrm>
            <a:off x="3394200" y="3107875"/>
            <a:ext cx="4447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2"/>
          <p:cNvSpPr/>
          <p:nvPr/>
        </p:nvSpPr>
        <p:spPr>
          <a:xfrm>
            <a:off x="4360604" y="-327472"/>
            <a:ext cx="1488078" cy="709201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0" y="0"/>
                  <a:pt x="7930" y="2866"/>
                  <a:pt x="7930" y="6438"/>
                </a:cubicBezTo>
                <a:lnTo>
                  <a:pt x="7930" y="6713"/>
                </a:lnTo>
                <a:cubicBezTo>
                  <a:pt x="3337" y="7341"/>
                  <a:pt x="1" y="9265"/>
                  <a:pt x="1" y="11502"/>
                </a:cubicBezTo>
                <a:cubicBezTo>
                  <a:pt x="1" y="14289"/>
                  <a:pt x="5025" y="16527"/>
                  <a:pt x="11228" y="16527"/>
                </a:cubicBezTo>
                <a:cubicBezTo>
                  <a:pt x="11403" y="16532"/>
                  <a:pt x="11578" y="16534"/>
                  <a:pt x="11753" y="16534"/>
                </a:cubicBezTo>
                <a:cubicBezTo>
                  <a:pt x="14360" y="16534"/>
                  <a:pt x="16924" y="15989"/>
                  <a:pt x="19315" y="14996"/>
                </a:cubicBezTo>
                <a:cubicBezTo>
                  <a:pt x="20846" y="16056"/>
                  <a:pt x="23515" y="16762"/>
                  <a:pt x="26538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438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2"/>
          <p:cNvSpPr/>
          <p:nvPr/>
        </p:nvSpPr>
        <p:spPr>
          <a:xfrm>
            <a:off x="7929627" y="478083"/>
            <a:ext cx="1488078" cy="709201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2"/>
          <p:cNvSpPr/>
          <p:nvPr/>
        </p:nvSpPr>
        <p:spPr>
          <a:xfrm>
            <a:off x="452929" y="17801"/>
            <a:ext cx="1140966" cy="493390"/>
          </a:xfrm>
          <a:custGeom>
            <a:rect b="b" l="l" r="r" t="t"/>
            <a:pathLst>
              <a:path extrusionOk="0" h="11662" w="26970">
                <a:moveTo>
                  <a:pt x="10639" y="0"/>
                </a:moveTo>
                <a:cubicBezTo>
                  <a:pt x="7655" y="0"/>
                  <a:pt x="5221" y="1257"/>
                  <a:pt x="5221" y="2827"/>
                </a:cubicBezTo>
                <a:cubicBezTo>
                  <a:pt x="5221" y="2905"/>
                  <a:pt x="5221" y="2945"/>
                  <a:pt x="5221" y="3023"/>
                </a:cubicBezTo>
                <a:cubicBezTo>
                  <a:pt x="2199" y="3573"/>
                  <a:pt x="0" y="5222"/>
                  <a:pt x="0" y="7224"/>
                </a:cubicBezTo>
                <a:cubicBezTo>
                  <a:pt x="0" y="9697"/>
                  <a:pt x="3259" y="11660"/>
                  <a:pt x="7263" y="11660"/>
                </a:cubicBezTo>
                <a:cubicBezTo>
                  <a:pt x="7328" y="11661"/>
                  <a:pt x="7394" y="11662"/>
                  <a:pt x="7460" y="11662"/>
                </a:cubicBezTo>
                <a:cubicBezTo>
                  <a:pt x="9354" y="11662"/>
                  <a:pt x="11204" y="11115"/>
                  <a:pt x="12798" y="10129"/>
                </a:cubicBezTo>
                <a:cubicBezTo>
                  <a:pt x="14172" y="11031"/>
                  <a:pt x="16527" y="11660"/>
                  <a:pt x="19236" y="11660"/>
                </a:cubicBezTo>
                <a:cubicBezTo>
                  <a:pt x="23476" y="11660"/>
                  <a:pt x="26930" y="10089"/>
                  <a:pt x="26930" y="8205"/>
                </a:cubicBezTo>
                <a:cubicBezTo>
                  <a:pt x="26969" y="6831"/>
                  <a:pt x="25242" y="5653"/>
                  <a:pt x="22730" y="5104"/>
                </a:cubicBezTo>
                <a:cubicBezTo>
                  <a:pt x="22730" y="4986"/>
                  <a:pt x="22769" y="4907"/>
                  <a:pt x="22769" y="4790"/>
                </a:cubicBezTo>
                <a:cubicBezTo>
                  <a:pt x="22769" y="3455"/>
                  <a:pt x="20257" y="2395"/>
                  <a:pt x="17155" y="2395"/>
                </a:cubicBezTo>
                <a:cubicBezTo>
                  <a:pt x="16763" y="2395"/>
                  <a:pt x="16409" y="2395"/>
                  <a:pt x="16056" y="2434"/>
                </a:cubicBezTo>
                <a:cubicBezTo>
                  <a:pt x="15664" y="1060"/>
                  <a:pt x="13426" y="0"/>
                  <a:pt x="10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3"/>
          <p:cNvGrpSpPr/>
          <p:nvPr/>
        </p:nvGrpSpPr>
        <p:grpSpPr>
          <a:xfrm>
            <a:off x="-951950" y="-443761"/>
            <a:ext cx="11212966" cy="5986651"/>
            <a:chOff x="-951950" y="-824761"/>
            <a:chExt cx="11212966" cy="5986651"/>
          </a:xfrm>
        </p:grpSpPr>
        <p:sp>
          <p:nvSpPr>
            <p:cNvPr id="383" name="Google Shape;383;p73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-951950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8679926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7943958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3836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73"/>
          <p:cNvSpPr txBox="1"/>
          <p:nvPr>
            <p:ph type="title"/>
          </p:nvPr>
        </p:nvSpPr>
        <p:spPr>
          <a:xfrm>
            <a:off x="2533050" y="692850"/>
            <a:ext cx="4077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9" name="Google Shape;399;p73"/>
          <p:cNvSpPr txBox="1"/>
          <p:nvPr>
            <p:ph idx="1" type="subTitle"/>
          </p:nvPr>
        </p:nvSpPr>
        <p:spPr>
          <a:xfrm>
            <a:off x="2857200" y="1359925"/>
            <a:ext cx="3429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3"/>
          <p:cNvSpPr txBox="1"/>
          <p:nvPr>
            <p:ph idx="2" type="title"/>
          </p:nvPr>
        </p:nvSpPr>
        <p:spPr>
          <a:xfrm>
            <a:off x="2533050" y="2388175"/>
            <a:ext cx="4077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01" name="Google Shape;401;p73"/>
          <p:cNvSpPr txBox="1"/>
          <p:nvPr>
            <p:ph idx="3" type="subTitle"/>
          </p:nvPr>
        </p:nvSpPr>
        <p:spPr>
          <a:xfrm>
            <a:off x="2857200" y="3055875"/>
            <a:ext cx="3429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563400" y="33917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74"/>
          <p:cNvSpPr txBox="1"/>
          <p:nvPr>
            <p:ph idx="1" type="subTitle"/>
          </p:nvPr>
        </p:nvSpPr>
        <p:spPr>
          <a:xfrm>
            <a:off x="3511050" y="3831000"/>
            <a:ext cx="2121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74"/>
          <p:cNvSpPr txBox="1"/>
          <p:nvPr>
            <p:ph idx="2" type="title"/>
          </p:nvPr>
        </p:nvSpPr>
        <p:spPr>
          <a:xfrm>
            <a:off x="3938700" y="1859100"/>
            <a:ext cx="1266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406" name="Google Shape;406;p74"/>
          <p:cNvSpPr txBox="1"/>
          <p:nvPr>
            <p:ph idx="3" type="title"/>
          </p:nvPr>
        </p:nvSpPr>
        <p:spPr>
          <a:xfrm>
            <a:off x="1028200" y="33917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7" name="Google Shape;407;p74"/>
          <p:cNvSpPr txBox="1"/>
          <p:nvPr>
            <p:ph idx="4" type="subTitle"/>
          </p:nvPr>
        </p:nvSpPr>
        <p:spPr>
          <a:xfrm>
            <a:off x="975850" y="3831000"/>
            <a:ext cx="2121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74"/>
          <p:cNvSpPr txBox="1"/>
          <p:nvPr>
            <p:ph idx="5" type="title"/>
          </p:nvPr>
        </p:nvSpPr>
        <p:spPr>
          <a:xfrm>
            <a:off x="1403500" y="1859100"/>
            <a:ext cx="1266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409" name="Google Shape;409;p74"/>
          <p:cNvSpPr txBox="1"/>
          <p:nvPr>
            <p:ph idx="6" type="title"/>
          </p:nvPr>
        </p:nvSpPr>
        <p:spPr>
          <a:xfrm>
            <a:off x="6098600" y="33917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74"/>
          <p:cNvSpPr txBox="1"/>
          <p:nvPr>
            <p:ph idx="7" type="subTitle"/>
          </p:nvPr>
        </p:nvSpPr>
        <p:spPr>
          <a:xfrm>
            <a:off x="6046250" y="3831000"/>
            <a:ext cx="2121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4"/>
          <p:cNvSpPr txBox="1"/>
          <p:nvPr>
            <p:ph idx="8" type="title"/>
          </p:nvPr>
        </p:nvSpPr>
        <p:spPr>
          <a:xfrm>
            <a:off x="6473900" y="1859100"/>
            <a:ext cx="1266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uphoria Script"/>
              <a:buNone/>
              <a:defRPr b="1" sz="3000">
                <a:solidFill>
                  <a:schemeClr val="accent2"/>
                </a:solidFill>
                <a:latin typeface="Euphoria Script"/>
                <a:ea typeface="Euphoria Script"/>
                <a:cs typeface="Euphoria Script"/>
                <a:sym typeface="Euphoria Script"/>
              </a:defRPr>
            </a:lvl9pPr>
          </a:lstStyle>
          <a:p/>
        </p:txBody>
      </p:sp>
      <p:sp>
        <p:nvSpPr>
          <p:cNvPr id="412" name="Google Shape;412;p74"/>
          <p:cNvSpPr txBox="1"/>
          <p:nvPr>
            <p:ph idx="9"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3" name="Google Shape;413;p74"/>
          <p:cNvGrpSpPr/>
          <p:nvPr/>
        </p:nvGrpSpPr>
        <p:grpSpPr>
          <a:xfrm>
            <a:off x="-376905" y="-443761"/>
            <a:ext cx="10637921" cy="1974753"/>
            <a:chOff x="-376905" y="-824761"/>
            <a:chExt cx="10637921" cy="1974753"/>
          </a:xfrm>
        </p:grpSpPr>
        <p:sp>
          <p:nvSpPr>
            <p:cNvPr id="414" name="Google Shape;414;p74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4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4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4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766094" y="1725463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75"/>
          <p:cNvSpPr txBox="1"/>
          <p:nvPr>
            <p:ph idx="1" type="subTitle"/>
          </p:nvPr>
        </p:nvSpPr>
        <p:spPr>
          <a:xfrm>
            <a:off x="713744" y="2155200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5"/>
          <p:cNvSpPr txBox="1"/>
          <p:nvPr>
            <p:ph idx="2" type="title"/>
          </p:nvPr>
        </p:nvSpPr>
        <p:spPr>
          <a:xfrm>
            <a:off x="3563400" y="1725463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75"/>
          <p:cNvSpPr txBox="1"/>
          <p:nvPr>
            <p:ph idx="3" type="subTitle"/>
          </p:nvPr>
        </p:nvSpPr>
        <p:spPr>
          <a:xfrm>
            <a:off x="3511050" y="2155200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5"/>
          <p:cNvSpPr txBox="1"/>
          <p:nvPr>
            <p:ph idx="4" type="title"/>
          </p:nvPr>
        </p:nvSpPr>
        <p:spPr>
          <a:xfrm>
            <a:off x="6360719" y="1725463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4" name="Google Shape;424;p75"/>
          <p:cNvSpPr txBox="1"/>
          <p:nvPr>
            <p:ph idx="5" type="subTitle"/>
          </p:nvPr>
        </p:nvSpPr>
        <p:spPr>
          <a:xfrm>
            <a:off x="6308369" y="2155200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5"/>
          <p:cNvSpPr txBox="1"/>
          <p:nvPr>
            <p:ph idx="6" type="title"/>
          </p:nvPr>
        </p:nvSpPr>
        <p:spPr>
          <a:xfrm>
            <a:off x="766094" y="33918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6" name="Google Shape;426;p75"/>
          <p:cNvSpPr txBox="1"/>
          <p:nvPr>
            <p:ph idx="7" type="subTitle"/>
          </p:nvPr>
        </p:nvSpPr>
        <p:spPr>
          <a:xfrm>
            <a:off x="713744" y="3821575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5"/>
          <p:cNvSpPr txBox="1"/>
          <p:nvPr>
            <p:ph idx="8" type="title"/>
          </p:nvPr>
        </p:nvSpPr>
        <p:spPr>
          <a:xfrm>
            <a:off x="3563400" y="33918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75"/>
          <p:cNvSpPr txBox="1"/>
          <p:nvPr>
            <p:ph idx="9" type="subTitle"/>
          </p:nvPr>
        </p:nvSpPr>
        <p:spPr>
          <a:xfrm>
            <a:off x="3511050" y="3821575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75"/>
          <p:cNvSpPr txBox="1"/>
          <p:nvPr>
            <p:ph idx="13" type="title"/>
          </p:nvPr>
        </p:nvSpPr>
        <p:spPr>
          <a:xfrm>
            <a:off x="6360719" y="33918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0" name="Google Shape;430;p75"/>
          <p:cNvSpPr txBox="1"/>
          <p:nvPr>
            <p:ph idx="14" type="subTitle"/>
          </p:nvPr>
        </p:nvSpPr>
        <p:spPr>
          <a:xfrm>
            <a:off x="6308369" y="3821575"/>
            <a:ext cx="21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5"/>
          <p:cNvSpPr txBox="1"/>
          <p:nvPr>
            <p:ph idx="15"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75"/>
          <p:cNvSpPr/>
          <p:nvPr/>
        </p:nvSpPr>
        <p:spPr>
          <a:xfrm>
            <a:off x="-179259" y="4565467"/>
            <a:ext cx="9944790" cy="825695"/>
          </a:xfrm>
          <a:custGeom>
            <a:rect b="b" l="l" r="r" t="t"/>
            <a:pathLst>
              <a:path extrusionOk="0" h="17352" w="209001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75"/>
          <p:cNvGrpSpPr/>
          <p:nvPr/>
        </p:nvGrpSpPr>
        <p:grpSpPr>
          <a:xfrm>
            <a:off x="198951" y="244524"/>
            <a:ext cx="9579840" cy="4509065"/>
            <a:chOff x="-4046588" y="-2315520"/>
            <a:chExt cx="12952732" cy="6096626"/>
          </a:xfrm>
        </p:grpSpPr>
        <p:sp>
          <p:nvSpPr>
            <p:cNvPr id="434" name="Google Shape;434;p75"/>
            <p:cNvSpPr/>
            <p:nvPr/>
          </p:nvSpPr>
          <p:spPr>
            <a:xfrm>
              <a:off x="-4046588" y="-231552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5"/>
            <p:cNvSpPr/>
            <p:nvPr/>
          </p:nvSpPr>
          <p:spPr>
            <a:xfrm>
              <a:off x="6344935" y="-1765791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5"/>
            <p:cNvSpPr/>
            <p:nvPr/>
          </p:nvSpPr>
          <p:spPr>
            <a:xfrm>
              <a:off x="7828364" y="3063715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5"/>
            <p:cNvSpPr/>
            <p:nvPr/>
          </p:nvSpPr>
          <p:spPr>
            <a:xfrm>
              <a:off x="6954167" y="1072501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75"/>
          <p:cNvSpPr/>
          <p:nvPr/>
        </p:nvSpPr>
        <p:spPr>
          <a:xfrm>
            <a:off x="-833928" y="3122022"/>
            <a:ext cx="1470950" cy="16352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5"/>
          <p:cNvSpPr/>
          <p:nvPr/>
        </p:nvSpPr>
        <p:spPr>
          <a:xfrm>
            <a:off x="-179250" y="4953004"/>
            <a:ext cx="9944790" cy="514357"/>
          </a:xfrm>
          <a:custGeom>
            <a:rect b="b" l="l" r="r" t="t"/>
            <a:pathLst>
              <a:path extrusionOk="0" h="17352" w="209001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6"/>
          <p:cNvGrpSpPr/>
          <p:nvPr/>
        </p:nvGrpSpPr>
        <p:grpSpPr>
          <a:xfrm flipH="1">
            <a:off x="-895370" y="184902"/>
            <a:ext cx="10639422" cy="5444825"/>
            <a:chOff x="-1180550" y="-1807169"/>
            <a:chExt cx="11966507" cy="6123974"/>
          </a:xfrm>
        </p:grpSpPr>
        <p:sp>
          <p:nvSpPr>
            <p:cNvPr id="442" name="Google Shape;442;p76"/>
            <p:cNvSpPr/>
            <p:nvPr/>
          </p:nvSpPr>
          <p:spPr>
            <a:xfrm>
              <a:off x="1966747" y="-112631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6"/>
            <p:cNvSpPr/>
            <p:nvPr/>
          </p:nvSpPr>
          <p:spPr>
            <a:xfrm>
              <a:off x="9112243" y="-32864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6"/>
            <p:cNvSpPr/>
            <p:nvPr/>
          </p:nvSpPr>
          <p:spPr>
            <a:xfrm>
              <a:off x="5825182" y="-1807169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6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6"/>
            <p:cNvSpPr/>
            <p:nvPr/>
          </p:nvSpPr>
          <p:spPr>
            <a:xfrm>
              <a:off x="-376905" y="-1533167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6"/>
            <p:cNvSpPr/>
            <p:nvPr/>
          </p:nvSpPr>
          <p:spPr>
            <a:xfrm>
              <a:off x="-1180550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6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6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6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6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6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6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6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6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6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6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76"/>
          <p:cNvSpPr txBox="1"/>
          <p:nvPr>
            <p:ph type="title"/>
          </p:nvPr>
        </p:nvSpPr>
        <p:spPr>
          <a:xfrm>
            <a:off x="4772082" y="1215250"/>
            <a:ext cx="2573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94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76"/>
          <p:cNvSpPr txBox="1"/>
          <p:nvPr>
            <p:ph idx="2" type="title"/>
          </p:nvPr>
        </p:nvSpPr>
        <p:spPr>
          <a:xfrm>
            <a:off x="1415232" y="1861200"/>
            <a:ext cx="18954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0" name="Google Shape;460;p76"/>
          <p:cNvSpPr txBox="1"/>
          <p:nvPr>
            <p:ph idx="1" type="subTitle"/>
          </p:nvPr>
        </p:nvSpPr>
        <p:spPr>
          <a:xfrm>
            <a:off x="4629882" y="3501850"/>
            <a:ext cx="2857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3" name="Google Shape;463;p77"/>
          <p:cNvGrpSpPr/>
          <p:nvPr/>
        </p:nvGrpSpPr>
        <p:grpSpPr>
          <a:xfrm>
            <a:off x="-376905" y="246450"/>
            <a:ext cx="10342646" cy="1274430"/>
            <a:chOff x="-376905" y="246450"/>
            <a:chExt cx="10342646" cy="1274430"/>
          </a:xfrm>
        </p:grpSpPr>
        <p:sp>
          <p:nvSpPr>
            <p:cNvPr id="464" name="Google Shape;464;p77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7"/>
            <p:cNvSpPr/>
            <p:nvPr/>
          </p:nvSpPr>
          <p:spPr>
            <a:xfrm>
              <a:off x="7740424" y="1149999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7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77"/>
          <p:cNvGrpSpPr/>
          <p:nvPr/>
        </p:nvGrpSpPr>
        <p:grpSpPr>
          <a:xfrm>
            <a:off x="-179259" y="4453048"/>
            <a:ext cx="9944799" cy="717401"/>
            <a:chOff x="-179259" y="4453048"/>
            <a:chExt cx="9944799" cy="717401"/>
          </a:xfrm>
        </p:grpSpPr>
        <p:sp>
          <p:nvSpPr>
            <p:cNvPr id="468" name="Google Shape;468;p77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77"/>
            <p:cNvGrpSpPr/>
            <p:nvPr/>
          </p:nvGrpSpPr>
          <p:grpSpPr>
            <a:xfrm>
              <a:off x="-179259" y="4453048"/>
              <a:ext cx="9944799" cy="717401"/>
              <a:chOff x="-179259" y="4453048"/>
              <a:chExt cx="9944799" cy="717401"/>
            </a:xfrm>
          </p:grpSpPr>
          <p:sp>
            <p:nvSpPr>
              <p:cNvPr id="470" name="Google Shape;470;p77"/>
              <p:cNvSpPr/>
              <p:nvPr/>
            </p:nvSpPr>
            <p:spPr>
              <a:xfrm>
                <a:off x="-179250" y="4453048"/>
                <a:ext cx="9944790" cy="717401"/>
              </a:xfrm>
              <a:custGeom>
                <a:rect b="b" l="l" r="r" t="t"/>
                <a:pathLst>
                  <a:path extrusionOk="0" h="11307" w="209001">
                    <a:moveTo>
                      <a:pt x="0" y="1"/>
                    </a:moveTo>
                    <a:lnTo>
                      <a:pt x="0" y="11307"/>
                    </a:lnTo>
                    <a:lnTo>
                      <a:pt x="209000" y="11307"/>
                    </a:lnTo>
                    <a:lnTo>
                      <a:pt x="209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7"/>
              <p:cNvSpPr/>
              <p:nvPr/>
            </p:nvSpPr>
            <p:spPr>
              <a:xfrm>
                <a:off x="-179259" y="4798245"/>
                <a:ext cx="9944790" cy="48"/>
              </a:xfrm>
              <a:custGeom>
                <a:rect b="b" l="l" r="r" t="t"/>
                <a:pathLst>
                  <a:path extrusionOk="0" fill="none" h="1" w="209001">
                    <a:moveTo>
                      <a:pt x="0" y="1"/>
                    </a:moveTo>
                    <a:lnTo>
                      <a:pt x="209000" y="1"/>
                    </a:lnTo>
                  </a:path>
                </a:pathLst>
              </a:custGeom>
              <a:noFill/>
              <a:ln cap="rnd" cmpd="sng" w="43175">
                <a:solidFill>
                  <a:srgbClr val="FFFFFF"/>
                </a:solidFill>
                <a:prstDash val="solid"/>
                <a:miter lim="39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idx="1" type="body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60"/>
          <p:cNvGrpSpPr/>
          <p:nvPr/>
        </p:nvGrpSpPr>
        <p:grpSpPr>
          <a:xfrm>
            <a:off x="-376905" y="199925"/>
            <a:ext cx="10637921" cy="1123171"/>
            <a:chOff x="-376905" y="199925"/>
            <a:chExt cx="10637921" cy="1123171"/>
          </a:xfrm>
        </p:grpSpPr>
        <p:sp>
          <p:nvSpPr>
            <p:cNvPr id="43" name="Google Shape;43;p60"/>
            <p:cNvSpPr/>
            <p:nvPr/>
          </p:nvSpPr>
          <p:spPr>
            <a:xfrm>
              <a:off x="8587302" y="1999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0"/>
            <p:cNvSpPr/>
            <p:nvPr/>
          </p:nvSpPr>
          <p:spPr>
            <a:xfrm>
              <a:off x="6924471" y="7681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0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60"/>
          <p:cNvGrpSpPr/>
          <p:nvPr/>
        </p:nvGrpSpPr>
        <p:grpSpPr>
          <a:xfrm>
            <a:off x="-5" y="4606305"/>
            <a:ext cx="9144242" cy="717401"/>
            <a:chOff x="-179259" y="4444489"/>
            <a:chExt cx="9944799" cy="717401"/>
          </a:xfrm>
        </p:grpSpPr>
        <p:sp>
          <p:nvSpPr>
            <p:cNvPr id="47" name="Google Shape;47;p60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0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60"/>
          <p:cNvGrpSpPr/>
          <p:nvPr/>
        </p:nvGrpSpPr>
        <p:grpSpPr>
          <a:xfrm flipH="1">
            <a:off x="7717027" y="3714662"/>
            <a:ext cx="2751530" cy="1370893"/>
            <a:chOff x="404850" y="2182975"/>
            <a:chExt cx="2230850" cy="1111475"/>
          </a:xfrm>
        </p:grpSpPr>
        <p:sp>
          <p:nvSpPr>
            <p:cNvPr id="50" name="Google Shape;50;p60"/>
            <p:cNvSpPr/>
            <p:nvPr/>
          </p:nvSpPr>
          <p:spPr>
            <a:xfrm>
              <a:off x="433900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0"/>
            <p:cNvSpPr/>
            <p:nvPr/>
          </p:nvSpPr>
          <p:spPr>
            <a:xfrm>
              <a:off x="709675" y="2182975"/>
              <a:ext cx="70050" cy="69675"/>
            </a:xfrm>
            <a:custGeom>
              <a:rect b="b" l="l" r="r" t="t"/>
              <a:pathLst>
                <a:path extrusionOk="0" h="2787" w="2802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0"/>
            <p:cNvSpPr/>
            <p:nvPr/>
          </p:nvSpPr>
          <p:spPr>
            <a:xfrm>
              <a:off x="480450" y="2217600"/>
              <a:ext cx="1753325" cy="854800"/>
            </a:xfrm>
            <a:custGeom>
              <a:rect b="b" l="l" r="r" t="t"/>
              <a:pathLst>
                <a:path extrusionOk="0" h="34192" w="70133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0"/>
            <p:cNvSpPr/>
            <p:nvPr/>
          </p:nvSpPr>
          <p:spPr>
            <a:xfrm>
              <a:off x="480450" y="2218000"/>
              <a:ext cx="2102325" cy="854400"/>
            </a:xfrm>
            <a:custGeom>
              <a:rect b="b" l="l" r="r" t="t"/>
              <a:pathLst>
                <a:path extrusionOk="0" h="34176" w="84093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0"/>
            <p:cNvSpPr/>
            <p:nvPr/>
          </p:nvSpPr>
          <p:spPr>
            <a:xfrm>
              <a:off x="404850" y="2860275"/>
              <a:ext cx="296075" cy="212125"/>
            </a:xfrm>
            <a:custGeom>
              <a:rect b="b" l="l" r="r" t="t"/>
              <a:pathLst>
                <a:path extrusionOk="0" h="8485" w="11843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0"/>
            <p:cNvSpPr/>
            <p:nvPr/>
          </p:nvSpPr>
          <p:spPr>
            <a:xfrm>
              <a:off x="2356725" y="2860275"/>
              <a:ext cx="278975" cy="212125"/>
            </a:xfrm>
            <a:custGeom>
              <a:rect b="b" l="l" r="r" t="t"/>
              <a:pathLst>
                <a:path extrusionOk="0" h="8485" w="11159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0"/>
            <p:cNvSpPr/>
            <p:nvPr/>
          </p:nvSpPr>
          <p:spPr>
            <a:xfrm>
              <a:off x="70130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0"/>
            <p:cNvSpPr/>
            <p:nvPr/>
          </p:nvSpPr>
          <p:spPr>
            <a:xfrm>
              <a:off x="751450" y="2828050"/>
              <a:ext cx="466400" cy="466400"/>
            </a:xfrm>
            <a:custGeom>
              <a:rect b="b" l="l" r="r" t="t"/>
              <a:pathLst>
                <a:path extrusionOk="0" h="18656" w="18656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0"/>
            <p:cNvSpPr/>
            <p:nvPr/>
          </p:nvSpPr>
          <p:spPr>
            <a:xfrm>
              <a:off x="845750" y="2922350"/>
              <a:ext cx="277800" cy="278175"/>
            </a:xfrm>
            <a:custGeom>
              <a:rect b="b" l="l" r="r" t="t"/>
              <a:pathLst>
                <a:path extrusionOk="0" h="11127" w="11112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0"/>
            <p:cNvSpPr/>
            <p:nvPr/>
          </p:nvSpPr>
          <p:spPr>
            <a:xfrm>
              <a:off x="1934525" y="2321875"/>
              <a:ext cx="312400" cy="253500"/>
            </a:xfrm>
            <a:custGeom>
              <a:rect b="b" l="l" r="r" t="t"/>
              <a:pathLst>
                <a:path extrusionOk="0" h="10140" w="12496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0"/>
            <p:cNvSpPr/>
            <p:nvPr/>
          </p:nvSpPr>
          <p:spPr>
            <a:xfrm>
              <a:off x="1960775" y="2348125"/>
              <a:ext cx="286550" cy="200600"/>
            </a:xfrm>
            <a:custGeom>
              <a:rect b="b" l="l" r="r" t="t"/>
              <a:pathLst>
                <a:path extrusionOk="0" h="8024" w="11462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0"/>
            <p:cNvSpPr/>
            <p:nvPr/>
          </p:nvSpPr>
          <p:spPr>
            <a:xfrm>
              <a:off x="1971525" y="2349725"/>
              <a:ext cx="276200" cy="199000"/>
            </a:xfrm>
            <a:custGeom>
              <a:rect b="b" l="l" r="r" t="t"/>
              <a:pathLst>
                <a:path extrusionOk="0" h="7960" w="11048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0"/>
            <p:cNvSpPr/>
            <p:nvPr/>
          </p:nvSpPr>
          <p:spPr>
            <a:xfrm>
              <a:off x="1362275" y="2289225"/>
              <a:ext cx="443325" cy="728250"/>
            </a:xfrm>
            <a:custGeom>
              <a:rect b="b" l="l" r="r" t="t"/>
              <a:pathLst>
                <a:path extrusionOk="0" fill="none" h="29130" w="17733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273E4A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0"/>
            <p:cNvSpPr/>
            <p:nvPr/>
          </p:nvSpPr>
          <p:spPr>
            <a:xfrm>
              <a:off x="179045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0"/>
            <p:cNvSpPr/>
            <p:nvPr/>
          </p:nvSpPr>
          <p:spPr>
            <a:xfrm>
              <a:off x="1840200" y="2828050"/>
              <a:ext cx="466800" cy="466400"/>
            </a:xfrm>
            <a:custGeom>
              <a:rect b="b" l="l" r="r" t="t"/>
              <a:pathLst>
                <a:path extrusionOk="0" h="18656" w="18672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0"/>
            <p:cNvSpPr/>
            <p:nvPr/>
          </p:nvSpPr>
          <p:spPr>
            <a:xfrm>
              <a:off x="1934525" y="2922350"/>
              <a:ext cx="278175" cy="278175"/>
            </a:xfrm>
            <a:custGeom>
              <a:rect b="b" l="l" r="r" t="t"/>
              <a:pathLst>
                <a:path extrusionOk="0" h="11127" w="11127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0"/>
            <p:cNvSpPr/>
            <p:nvPr/>
          </p:nvSpPr>
          <p:spPr>
            <a:xfrm>
              <a:off x="529000" y="2595250"/>
              <a:ext cx="1717925" cy="8775"/>
            </a:xfrm>
            <a:custGeom>
              <a:rect b="b" l="l" r="r" t="t"/>
              <a:pathLst>
                <a:path extrusionOk="0" h="351" w="68717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>
              <a:off x="529000" y="2769550"/>
              <a:ext cx="2054175" cy="8775"/>
            </a:xfrm>
            <a:custGeom>
              <a:rect b="b" l="l" r="r" t="t"/>
              <a:pathLst>
                <a:path extrusionOk="0" h="351" w="82167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0"/>
            <p:cNvSpPr/>
            <p:nvPr/>
          </p:nvSpPr>
          <p:spPr>
            <a:xfrm>
              <a:off x="2252875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0"/>
            <p:cNvSpPr/>
            <p:nvPr/>
          </p:nvSpPr>
          <p:spPr>
            <a:xfrm>
              <a:off x="526625" y="2321875"/>
              <a:ext cx="386400" cy="252700"/>
            </a:xfrm>
            <a:custGeom>
              <a:rect b="b" l="l" r="r" t="t"/>
              <a:pathLst>
                <a:path extrusionOk="0" h="10108" w="15456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0"/>
            <p:cNvSpPr/>
            <p:nvPr/>
          </p:nvSpPr>
          <p:spPr>
            <a:xfrm>
              <a:off x="552875" y="2347725"/>
              <a:ext cx="333900" cy="201000"/>
            </a:xfrm>
            <a:custGeom>
              <a:rect b="b" l="l" r="r" t="t"/>
              <a:pathLst>
                <a:path extrusionOk="0" h="8040" w="13356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0"/>
            <p:cNvSpPr/>
            <p:nvPr/>
          </p:nvSpPr>
          <p:spPr>
            <a:xfrm>
              <a:off x="572375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0"/>
            <p:cNvSpPr/>
            <p:nvPr/>
          </p:nvSpPr>
          <p:spPr>
            <a:xfrm>
              <a:off x="95320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0"/>
            <p:cNvSpPr/>
            <p:nvPr/>
          </p:nvSpPr>
          <p:spPr>
            <a:xfrm>
              <a:off x="979475" y="2347725"/>
              <a:ext cx="333875" cy="201000"/>
            </a:xfrm>
            <a:custGeom>
              <a:rect b="b" l="l" r="r" t="t"/>
              <a:pathLst>
                <a:path extrusionOk="0" h="8040" w="13355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>
              <a:off x="999375" y="2360875"/>
              <a:ext cx="313975" cy="187850"/>
            </a:xfrm>
            <a:custGeom>
              <a:rect b="b" l="l" r="r" t="t"/>
              <a:pathLst>
                <a:path extrusionOk="0" h="7514" w="12559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0"/>
            <p:cNvSpPr/>
            <p:nvPr/>
          </p:nvSpPr>
          <p:spPr>
            <a:xfrm>
              <a:off x="138775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0"/>
            <p:cNvSpPr/>
            <p:nvPr/>
          </p:nvSpPr>
          <p:spPr>
            <a:xfrm>
              <a:off x="1414025" y="2347725"/>
              <a:ext cx="334275" cy="201000"/>
            </a:xfrm>
            <a:custGeom>
              <a:rect b="b" l="l" r="r" t="t"/>
              <a:pathLst>
                <a:path extrusionOk="0" h="8040" w="13371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0"/>
            <p:cNvSpPr/>
            <p:nvPr/>
          </p:nvSpPr>
          <p:spPr>
            <a:xfrm>
              <a:off x="1433900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4" name="Google Shape;474;p78"/>
          <p:cNvGrpSpPr/>
          <p:nvPr/>
        </p:nvGrpSpPr>
        <p:grpSpPr>
          <a:xfrm flipH="1">
            <a:off x="-529305" y="-1"/>
            <a:ext cx="10342646" cy="1044118"/>
            <a:chOff x="-376905" y="-1"/>
            <a:chExt cx="10342646" cy="1044118"/>
          </a:xfrm>
        </p:grpSpPr>
        <p:sp>
          <p:nvSpPr>
            <p:cNvPr id="475" name="Google Shape;475;p78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8"/>
            <p:cNvSpPr/>
            <p:nvPr/>
          </p:nvSpPr>
          <p:spPr>
            <a:xfrm>
              <a:off x="6997474" y="-1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0" name="Google Shape;480;p79"/>
          <p:cNvGrpSpPr/>
          <p:nvPr/>
        </p:nvGrpSpPr>
        <p:grpSpPr>
          <a:xfrm flipH="1">
            <a:off x="-834105" y="246450"/>
            <a:ext cx="10342646" cy="797667"/>
            <a:chOff x="-376905" y="246450"/>
            <a:chExt cx="10342646" cy="797667"/>
          </a:xfrm>
        </p:grpSpPr>
        <p:sp>
          <p:nvSpPr>
            <p:cNvPr id="481" name="Google Shape;481;p79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9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0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85" name="Google Shape;485;p80"/>
          <p:cNvGrpSpPr/>
          <p:nvPr/>
        </p:nvGrpSpPr>
        <p:grpSpPr>
          <a:xfrm flipH="1">
            <a:off x="-376905" y="246450"/>
            <a:ext cx="10342646" cy="1645289"/>
            <a:chOff x="-376905" y="246450"/>
            <a:chExt cx="10342646" cy="1645289"/>
          </a:xfrm>
        </p:grpSpPr>
        <p:sp>
          <p:nvSpPr>
            <p:cNvPr id="486" name="Google Shape;486;p80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0"/>
            <p:cNvSpPr/>
            <p:nvPr/>
          </p:nvSpPr>
          <p:spPr>
            <a:xfrm>
              <a:off x="7199335" y="1419224"/>
              <a:ext cx="1092690" cy="472515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0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9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1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1" name="Google Shape;491;p81"/>
          <p:cNvGrpSpPr/>
          <p:nvPr/>
        </p:nvGrpSpPr>
        <p:grpSpPr>
          <a:xfrm flipH="1">
            <a:off x="-834105" y="246450"/>
            <a:ext cx="10342646" cy="797667"/>
            <a:chOff x="-376905" y="246450"/>
            <a:chExt cx="10342646" cy="797667"/>
          </a:xfrm>
        </p:grpSpPr>
        <p:sp>
          <p:nvSpPr>
            <p:cNvPr id="492" name="Google Shape;492;p81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1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81"/>
          <p:cNvGrpSpPr/>
          <p:nvPr/>
        </p:nvGrpSpPr>
        <p:grpSpPr>
          <a:xfrm>
            <a:off x="-485726" y="3090778"/>
            <a:ext cx="9733879" cy="2538694"/>
            <a:chOff x="-1945322" y="1131893"/>
            <a:chExt cx="12211615" cy="3184912"/>
          </a:xfrm>
        </p:grpSpPr>
        <p:sp>
          <p:nvSpPr>
            <p:cNvPr id="495" name="Google Shape;495;p81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1"/>
            <p:cNvSpPr/>
            <p:nvPr/>
          </p:nvSpPr>
          <p:spPr>
            <a:xfrm>
              <a:off x="-1945322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1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1"/>
            <p:cNvSpPr/>
            <p:nvPr/>
          </p:nvSpPr>
          <p:spPr>
            <a:xfrm>
              <a:off x="6887788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1"/>
            <p:cNvSpPr/>
            <p:nvPr/>
          </p:nvSpPr>
          <p:spPr>
            <a:xfrm>
              <a:off x="9349102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1"/>
            <p:cNvSpPr/>
            <p:nvPr/>
          </p:nvSpPr>
          <p:spPr>
            <a:xfrm>
              <a:off x="8613134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1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1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1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1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1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1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1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1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1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1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2"/>
          <p:cNvSpPr txBox="1"/>
          <p:nvPr>
            <p:ph idx="1" type="subTitle"/>
          </p:nvPr>
        </p:nvSpPr>
        <p:spPr>
          <a:xfrm>
            <a:off x="2288583" y="3206553"/>
            <a:ext cx="215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80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9pPr>
          </a:lstStyle>
          <a:p/>
        </p:txBody>
      </p:sp>
      <p:sp>
        <p:nvSpPr>
          <p:cNvPr id="513" name="Google Shape;513;p82"/>
          <p:cNvSpPr txBox="1"/>
          <p:nvPr>
            <p:ph idx="2" type="subTitle"/>
          </p:nvPr>
        </p:nvSpPr>
        <p:spPr>
          <a:xfrm>
            <a:off x="2288585" y="3676350"/>
            <a:ext cx="2155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82"/>
          <p:cNvSpPr txBox="1"/>
          <p:nvPr>
            <p:ph idx="3" type="subTitle"/>
          </p:nvPr>
        </p:nvSpPr>
        <p:spPr>
          <a:xfrm>
            <a:off x="6036308" y="3206555"/>
            <a:ext cx="215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800">
                <a:solidFill>
                  <a:schemeClr val="dk2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9pPr>
          </a:lstStyle>
          <a:p/>
        </p:txBody>
      </p:sp>
      <p:sp>
        <p:nvSpPr>
          <p:cNvPr id="515" name="Google Shape;515;p82"/>
          <p:cNvSpPr txBox="1"/>
          <p:nvPr>
            <p:ph idx="4" type="subTitle"/>
          </p:nvPr>
        </p:nvSpPr>
        <p:spPr>
          <a:xfrm>
            <a:off x="6036310" y="3676353"/>
            <a:ext cx="2155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82"/>
          <p:cNvSpPr txBox="1"/>
          <p:nvPr>
            <p:ph idx="5" type="subTitle"/>
          </p:nvPr>
        </p:nvSpPr>
        <p:spPr>
          <a:xfrm>
            <a:off x="2288583" y="1525050"/>
            <a:ext cx="215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800">
                <a:solidFill>
                  <a:schemeClr val="accent4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9pPr>
          </a:lstStyle>
          <a:p/>
        </p:txBody>
      </p:sp>
      <p:sp>
        <p:nvSpPr>
          <p:cNvPr id="517" name="Google Shape;517;p82"/>
          <p:cNvSpPr txBox="1"/>
          <p:nvPr>
            <p:ph idx="6" type="subTitle"/>
          </p:nvPr>
        </p:nvSpPr>
        <p:spPr>
          <a:xfrm>
            <a:off x="2288585" y="1994847"/>
            <a:ext cx="2155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82"/>
          <p:cNvSpPr txBox="1"/>
          <p:nvPr>
            <p:ph idx="7" type="subTitle"/>
          </p:nvPr>
        </p:nvSpPr>
        <p:spPr>
          <a:xfrm>
            <a:off x="6036308" y="1525050"/>
            <a:ext cx="2155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800">
                <a:solidFill>
                  <a:schemeClr val="accent3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use Memoirs"/>
              <a:buNone/>
              <a:defRPr sz="2000">
                <a:latin typeface="Mouse Memoirs"/>
                <a:ea typeface="Mouse Memoirs"/>
                <a:cs typeface="Mouse Memoirs"/>
                <a:sym typeface="Mouse Memoirs"/>
              </a:defRPr>
            </a:lvl9pPr>
          </a:lstStyle>
          <a:p/>
        </p:txBody>
      </p:sp>
      <p:sp>
        <p:nvSpPr>
          <p:cNvPr id="519" name="Google Shape;519;p82"/>
          <p:cNvSpPr txBox="1"/>
          <p:nvPr>
            <p:ph idx="8" type="subTitle"/>
          </p:nvPr>
        </p:nvSpPr>
        <p:spPr>
          <a:xfrm>
            <a:off x="6036310" y="1994848"/>
            <a:ext cx="21552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82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1" name="Google Shape;521;p82"/>
          <p:cNvGrpSpPr/>
          <p:nvPr/>
        </p:nvGrpSpPr>
        <p:grpSpPr>
          <a:xfrm>
            <a:off x="340459" y="3213363"/>
            <a:ext cx="1401294" cy="1941806"/>
            <a:chOff x="1002412" y="3043930"/>
            <a:chExt cx="1598009" cy="2214398"/>
          </a:xfrm>
        </p:grpSpPr>
        <p:sp>
          <p:nvSpPr>
            <p:cNvPr id="522" name="Google Shape;522;p82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2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82"/>
          <p:cNvSpPr/>
          <p:nvPr/>
        </p:nvSpPr>
        <p:spPr>
          <a:xfrm>
            <a:off x="19062" y="3852304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82"/>
          <p:cNvGrpSpPr/>
          <p:nvPr/>
        </p:nvGrpSpPr>
        <p:grpSpPr>
          <a:xfrm flipH="1">
            <a:off x="-757905" y="-367561"/>
            <a:ext cx="10637921" cy="1974753"/>
            <a:chOff x="-376905" y="-824761"/>
            <a:chExt cx="10637921" cy="1974753"/>
          </a:xfrm>
        </p:grpSpPr>
        <p:sp>
          <p:nvSpPr>
            <p:cNvPr id="526" name="Google Shape;526;p82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2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2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2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idx="1" type="subTitle"/>
          </p:nvPr>
        </p:nvSpPr>
        <p:spPr>
          <a:xfrm>
            <a:off x="1058850" y="3016038"/>
            <a:ext cx="2113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sz="280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532" name="Google Shape;532;p83"/>
          <p:cNvSpPr txBox="1"/>
          <p:nvPr>
            <p:ph idx="2" type="subTitle"/>
          </p:nvPr>
        </p:nvSpPr>
        <p:spPr>
          <a:xfrm>
            <a:off x="1058850" y="3485838"/>
            <a:ext cx="211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83"/>
          <p:cNvSpPr txBox="1"/>
          <p:nvPr>
            <p:ph idx="3" type="subTitle"/>
          </p:nvPr>
        </p:nvSpPr>
        <p:spPr>
          <a:xfrm>
            <a:off x="3515400" y="3016038"/>
            <a:ext cx="2113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sz="2800">
                <a:solidFill>
                  <a:schemeClr val="accent4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534" name="Google Shape;534;p83"/>
          <p:cNvSpPr txBox="1"/>
          <p:nvPr>
            <p:ph idx="4" type="subTitle"/>
          </p:nvPr>
        </p:nvSpPr>
        <p:spPr>
          <a:xfrm>
            <a:off x="3515400" y="3485838"/>
            <a:ext cx="211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83"/>
          <p:cNvSpPr txBox="1"/>
          <p:nvPr>
            <p:ph idx="5" type="subTitle"/>
          </p:nvPr>
        </p:nvSpPr>
        <p:spPr>
          <a:xfrm>
            <a:off x="5971950" y="3016038"/>
            <a:ext cx="2113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sz="2800">
                <a:solidFill>
                  <a:schemeClr val="accent3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oogaloo"/>
              <a:buNone/>
              <a:defRPr b="1" sz="2000">
                <a:solidFill>
                  <a:schemeClr val="lt2"/>
                </a:solidFill>
                <a:latin typeface="Boogaloo"/>
                <a:ea typeface="Boogaloo"/>
                <a:cs typeface="Boogaloo"/>
                <a:sym typeface="Boogaloo"/>
              </a:defRPr>
            </a:lvl9pPr>
          </a:lstStyle>
          <a:p/>
        </p:txBody>
      </p:sp>
      <p:sp>
        <p:nvSpPr>
          <p:cNvPr id="536" name="Google Shape;536;p83"/>
          <p:cNvSpPr txBox="1"/>
          <p:nvPr>
            <p:ph idx="6" type="subTitle"/>
          </p:nvPr>
        </p:nvSpPr>
        <p:spPr>
          <a:xfrm>
            <a:off x="5971950" y="3485838"/>
            <a:ext cx="211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83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8" name="Google Shape;538;p83"/>
          <p:cNvGrpSpPr/>
          <p:nvPr/>
        </p:nvGrpSpPr>
        <p:grpSpPr>
          <a:xfrm flipH="1">
            <a:off x="-757905" y="-215161"/>
            <a:ext cx="10637921" cy="1974753"/>
            <a:chOff x="-376905" y="-824761"/>
            <a:chExt cx="10637921" cy="1974753"/>
          </a:xfrm>
        </p:grpSpPr>
        <p:sp>
          <p:nvSpPr>
            <p:cNvPr id="539" name="Google Shape;539;p83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3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3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3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84"/>
          <p:cNvGrpSpPr/>
          <p:nvPr/>
        </p:nvGrpSpPr>
        <p:grpSpPr>
          <a:xfrm>
            <a:off x="-200010" y="209220"/>
            <a:ext cx="9971987" cy="4952175"/>
            <a:chOff x="-376905" y="-120993"/>
            <a:chExt cx="10637921" cy="5282883"/>
          </a:xfrm>
        </p:grpSpPr>
        <p:sp>
          <p:nvSpPr>
            <p:cNvPr id="545" name="Google Shape;545;p84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4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4"/>
            <p:cNvSpPr/>
            <p:nvPr/>
          </p:nvSpPr>
          <p:spPr>
            <a:xfrm>
              <a:off x="8587302" y="2717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4"/>
            <p:cNvSpPr/>
            <p:nvPr/>
          </p:nvSpPr>
          <p:spPr>
            <a:xfrm>
              <a:off x="4514840" y="-120993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4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4"/>
            <p:cNvSpPr/>
            <p:nvPr/>
          </p:nvSpPr>
          <p:spPr>
            <a:xfrm>
              <a:off x="-376905" y="758779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84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4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4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4"/>
            <p:cNvSpPr/>
            <p:nvPr/>
          </p:nvSpPr>
          <p:spPr>
            <a:xfrm>
              <a:off x="8679926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84"/>
            <p:cNvSpPr/>
            <p:nvPr/>
          </p:nvSpPr>
          <p:spPr>
            <a:xfrm>
              <a:off x="7943958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4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4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4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84"/>
          <p:cNvSpPr txBox="1"/>
          <p:nvPr>
            <p:ph type="title"/>
          </p:nvPr>
        </p:nvSpPr>
        <p:spPr>
          <a:xfrm>
            <a:off x="5359798" y="3345975"/>
            <a:ext cx="2743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0" name="Google Shape;560;p84"/>
          <p:cNvSpPr txBox="1"/>
          <p:nvPr>
            <p:ph idx="1" type="subTitle"/>
          </p:nvPr>
        </p:nvSpPr>
        <p:spPr>
          <a:xfrm>
            <a:off x="5372100" y="1499325"/>
            <a:ext cx="26574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85"/>
          <p:cNvGrpSpPr/>
          <p:nvPr/>
        </p:nvGrpSpPr>
        <p:grpSpPr>
          <a:xfrm flipH="1">
            <a:off x="-581010" y="305270"/>
            <a:ext cx="9971987" cy="4856125"/>
            <a:chOff x="-376905" y="-18529"/>
            <a:chExt cx="10637921" cy="5180419"/>
          </a:xfrm>
        </p:grpSpPr>
        <p:sp>
          <p:nvSpPr>
            <p:cNvPr id="563" name="Google Shape;563;p85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5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5"/>
            <p:cNvSpPr/>
            <p:nvPr/>
          </p:nvSpPr>
          <p:spPr>
            <a:xfrm>
              <a:off x="8587302" y="2717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5"/>
            <p:cNvSpPr/>
            <p:nvPr/>
          </p:nvSpPr>
          <p:spPr>
            <a:xfrm>
              <a:off x="2828101" y="-18529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85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5"/>
            <p:cNvSpPr/>
            <p:nvPr/>
          </p:nvSpPr>
          <p:spPr>
            <a:xfrm>
              <a:off x="-376905" y="758779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5"/>
            <p:cNvSpPr/>
            <p:nvPr/>
          </p:nvSpPr>
          <p:spPr>
            <a:xfrm>
              <a:off x="4362603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5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5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5"/>
            <p:cNvSpPr/>
            <p:nvPr/>
          </p:nvSpPr>
          <p:spPr>
            <a:xfrm>
              <a:off x="8822181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5"/>
            <p:cNvSpPr/>
            <p:nvPr/>
          </p:nvSpPr>
          <p:spPr>
            <a:xfrm>
              <a:off x="8086214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5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5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85"/>
          <p:cNvSpPr txBox="1"/>
          <p:nvPr>
            <p:ph type="title"/>
          </p:nvPr>
        </p:nvSpPr>
        <p:spPr>
          <a:xfrm>
            <a:off x="1395317" y="1053000"/>
            <a:ext cx="31362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7" name="Google Shape;577;p85"/>
          <p:cNvSpPr txBox="1"/>
          <p:nvPr>
            <p:ph idx="1" type="subTitle"/>
          </p:nvPr>
        </p:nvSpPr>
        <p:spPr>
          <a:xfrm>
            <a:off x="1726161" y="2718888"/>
            <a:ext cx="24459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86"/>
          <p:cNvGrpSpPr/>
          <p:nvPr/>
        </p:nvGrpSpPr>
        <p:grpSpPr>
          <a:xfrm>
            <a:off x="-581010" y="348108"/>
            <a:ext cx="9971987" cy="4813287"/>
            <a:chOff x="-376905" y="27170"/>
            <a:chExt cx="10637921" cy="5134720"/>
          </a:xfrm>
        </p:grpSpPr>
        <p:sp>
          <p:nvSpPr>
            <p:cNvPr id="580" name="Google Shape;580;p86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6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6"/>
            <p:cNvSpPr/>
            <p:nvPr/>
          </p:nvSpPr>
          <p:spPr>
            <a:xfrm>
              <a:off x="8587302" y="2717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6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6"/>
            <p:cNvSpPr/>
            <p:nvPr/>
          </p:nvSpPr>
          <p:spPr>
            <a:xfrm>
              <a:off x="-376905" y="758779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6"/>
            <p:cNvSpPr/>
            <p:nvPr/>
          </p:nvSpPr>
          <p:spPr>
            <a:xfrm>
              <a:off x="3793582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6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6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6"/>
            <p:cNvSpPr/>
            <p:nvPr/>
          </p:nvSpPr>
          <p:spPr>
            <a:xfrm>
              <a:off x="8822181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6"/>
            <p:cNvSpPr/>
            <p:nvPr/>
          </p:nvSpPr>
          <p:spPr>
            <a:xfrm>
              <a:off x="8086214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6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6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86"/>
          <p:cNvSpPr txBox="1"/>
          <p:nvPr>
            <p:ph type="title"/>
          </p:nvPr>
        </p:nvSpPr>
        <p:spPr>
          <a:xfrm>
            <a:off x="3705867" y="1012325"/>
            <a:ext cx="24735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3" name="Google Shape;593;p86"/>
          <p:cNvSpPr txBox="1"/>
          <p:nvPr>
            <p:ph idx="1" type="subTitle"/>
          </p:nvPr>
        </p:nvSpPr>
        <p:spPr>
          <a:xfrm>
            <a:off x="5155346" y="3106058"/>
            <a:ext cx="24735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87"/>
          <p:cNvGrpSpPr/>
          <p:nvPr/>
        </p:nvGrpSpPr>
        <p:grpSpPr>
          <a:xfrm>
            <a:off x="-1180492" y="-428245"/>
            <a:ext cx="10962165" cy="5590386"/>
            <a:chOff x="-1180550" y="-672368"/>
            <a:chExt cx="11441566" cy="5834258"/>
          </a:xfrm>
        </p:grpSpPr>
        <p:sp>
          <p:nvSpPr>
            <p:cNvPr id="596" name="Google Shape;596;p87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7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7"/>
            <p:cNvSpPr/>
            <p:nvPr/>
          </p:nvSpPr>
          <p:spPr>
            <a:xfrm>
              <a:off x="1881042" y="110201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7"/>
            <p:cNvSpPr/>
            <p:nvPr/>
          </p:nvSpPr>
          <p:spPr>
            <a:xfrm>
              <a:off x="8587302" y="-12482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7"/>
            <p:cNvSpPr/>
            <p:nvPr/>
          </p:nvSpPr>
          <p:spPr>
            <a:xfrm>
              <a:off x="4514840" y="-672368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7"/>
            <p:cNvSpPr/>
            <p:nvPr/>
          </p:nvSpPr>
          <p:spPr>
            <a:xfrm>
              <a:off x="3633147" y="3321100"/>
              <a:ext cx="1077839" cy="513728"/>
            </a:xfrm>
            <a:custGeom>
              <a:rect b="b" l="l" r="r" t="t"/>
              <a:pathLst>
                <a:path extrusionOk="0" h="10796" w="22652">
                  <a:moveTo>
                    <a:pt x="11935" y="0"/>
                  </a:moveTo>
                  <a:cubicBezTo>
                    <a:pt x="8166" y="0"/>
                    <a:pt x="5104" y="1846"/>
                    <a:pt x="5104" y="4122"/>
                  </a:cubicBezTo>
                  <a:lnTo>
                    <a:pt x="5104" y="4319"/>
                  </a:lnTo>
                  <a:cubicBezTo>
                    <a:pt x="2160" y="4711"/>
                    <a:pt x="1" y="5967"/>
                    <a:pt x="1" y="7420"/>
                  </a:cubicBezTo>
                  <a:cubicBezTo>
                    <a:pt x="1" y="9186"/>
                    <a:pt x="3259" y="10639"/>
                    <a:pt x="7224" y="10639"/>
                  </a:cubicBezTo>
                  <a:cubicBezTo>
                    <a:pt x="7324" y="10641"/>
                    <a:pt x="7424" y="10642"/>
                    <a:pt x="7524" y="10642"/>
                  </a:cubicBezTo>
                  <a:cubicBezTo>
                    <a:pt x="9225" y="10642"/>
                    <a:pt x="10888" y="10325"/>
                    <a:pt x="12445" y="9658"/>
                  </a:cubicBezTo>
                  <a:cubicBezTo>
                    <a:pt x="13427" y="10364"/>
                    <a:pt x="15154" y="10796"/>
                    <a:pt x="17077" y="10796"/>
                  </a:cubicBezTo>
                  <a:cubicBezTo>
                    <a:pt x="20139" y="10796"/>
                    <a:pt x="22652" y="9658"/>
                    <a:pt x="22652" y="8284"/>
                  </a:cubicBezTo>
                  <a:cubicBezTo>
                    <a:pt x="22652" y="7027"/>
                    <a:pt x="20728" y="6007"/>
                    <a:pt x="18216" y="5771"/>
                  </a:cubicBezTo>
                  <a:cubicBezTo>
                    <a:pt x="18569" y="5300"/>
                    <a:pt x="18765" y="4711"/>
                    <a:pt x="18765" y="4122"/>
                  </a:cubicBezTo>
                  <a:cubicBezTo>
                    <a:pt x="18765" y="1846"/>
                    <a:pt x="15703" y="0"/>
                    <a:pt x="1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7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7"/>
            <p:cNvSpPr/>
            <p:nvPr/>
          </p:nvSpPr>
          <p:spPr>
            <a:xfrm>
              <a:off x="-20521" y="3061439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7"/>
            <p:cNvSpPr/>
            <p:nvPr/>
          </p:nvSpPr>
          <p:spPr>
            <a:xfrm>
              <a:off x="-535969" y="-45285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7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7"/>
            <p:cNvSpPr/>
            <p:nvPr/>
          </p:nvSpPr>
          <p:spPr>
            <a:xfrm>
              <a:off x="-1180550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7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7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7"/>
            <p:cNvSpPr/>
            <p:nvPr/>
          </p:nvSpPr>
          <p:spPr>
            <a:xfrm>
              <a:off x="8679926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7"/>
            <p:cNvSpPr/>
            <p:nvPr/>
          </p:nvSpPr>
          <p:spPr>
            <a:xfrm>
              <a:off x="7943958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7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7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7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7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7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7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7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7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7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7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7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7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87"/>
          <p:cNvSpPr/>
          <p:nvPr/>
        </p:nvSpPr>
        <p:spPr>
          <a:xfrm>
            <a:off x="881100" y="434550"/>
            <a:ext cx="7381800" cy="4274400"/>
          </a:xfrm>
          <a:prstGeom prst="roundRect">
            <a:avLst>
              <a:gd fmla="val 7687" name="adj"/>
            </a:avLst>
          </a:prstGeom>
          <a:solidFill>
            <a:srgbClr val="FFFFFF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7"/>
          <p:cNvSpPr txBox="1"/>
          <p:nvPr>
            <p:ph type="title"/>
          </p:nvPr>
        </p:nvSpPr>
        <p:spPr>
          <a:xfrm>
            <a:off x="1453425" y="863350"/>
            <a:ext cx="559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5" name="Google Shape;625;p87"/>
          <p:cNvSpPr txBox="1"/>
          <p:nvPr>
            <p:ph idx="1" type="subTitle"/>
          </p:nvPr>
        </p:nvSpPr>
        <p:spPr>
          <a:xfrm>
            <a:off x="1453425" y="2187038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use Memoirs"/>
              <a:buNone/>
              <a:defRPr sz="3500">
                <a:solidFill>
                  <a:schemeClr val="accent4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87"/>
          <p:cNvSpPr txBox="1"/>
          <p:nvPr>
            <p:ph idx="2" type="subTitle"/>
          </p:nvPr>
        </p:nvSpPr>
        <p:spPr>
          <a:xfrm>
            <a:off x="1453425" y="1691743"/>
            <a:ext cx="4360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9pPr>
          </a:lstStyle>
          <a:p/>
        </p:txBody>
      </p:sp>
      <p:sp>
        <p:nvSpPr>
          <p:cNvPr id="627" name="Google Shape;627;p87"/>
          <p:cNvSpPr txBox="1"/>
          <p:nvPr>
            <p:ph idx="3" type="subTitle"/>
          </p:nvPr>
        </p:nvSpPr>
        <p:spPr>
          <a:xfrm>
            <a:off x="1453425" y="3949175"/>
            <a:ext cx="2152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200"/>
              <a:buNone/>
              <a:defRPr sz="1200">
                <a:solidFill>
                  <a:srgbClr val="302F2F"/>
                </a:solidFill>
              </a:defRPr>
            </a:lvl9pPr>
          </a:lstStyle>
          <a:p/>
        </p:txBody>
      </p:sp>
      <p:sp>
        <p:nvSpPr>
          <p:cNvPr id="628" name="Google Shape;628;p87"/>
          <p:cNvSpPr txBox="1"/>
          <p:nvPr>
            <p:ph idx="4" type="subTitle"/>
          </p:nvPr>
        </p:nvSpPr>
        <p:spPr>
          <a:xfrm>
            <a:off x="1453425" y="2891902"/>
            <a:ext cx="4360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F2F"/>
              </a:buClr>
              <a:buSzPts val="1400"/>
              <a:buNone/>
              <a:defRPr>
                <a:solidFill>
                  <a:srgbClr val="302F2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>
            <a:off x="858275" y="1340925"/>
            <a:ext cx="34554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subTitle"/>
          </p:nvPr>
        </p:nvSpPr>
        <p:spPr>
          <a:xfrm>
            <a:off x="1164425" y="2427825"/>
            <a:ext cx="2843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1"/>
          <p:cNvSpPr/>
          <p:nvPr/>
        </p:nvSpPr>
        <p:spPr>
          <a:xfrm>
            <a:off x="7798450" y="1197875"/>
            <a:ext cx="1593515" cy="759490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1"/>
          <p:cNvSpPr/>
          <p:nvPr/>
        </p:nvSpPr>
        <p:spPr>
          <a:xfrm>
            <a:off x="3902150" y="274266"/>
            <a:ext cx="1804550" cy="997250"/>
          </a:xfrm>
          <a:custGeom>
            <a:rect b="b" l="l" r="r" t="t"/>
            <a:pathLst>
              <a:path extrusionOk="0" h="39890" w="72182">
                <a:moveTo>
                  <a:pt x="34167" y="1"/>
                </a:moveTo>
                <a:cubicBezTo>
                  <a:pt x="33792" y="1"/>
                  <a:pt x="33407" y="8"/>
                  <a:pt x="33013" y="22"/>
                </a:cubicBezTo>
                <a:cubicBezTo>
                  <a:pt x="21215" y="438"/>
                  <a:pt x="19139" y="10404"/>
                  <a:pt x="22178" y="17011"/>
                </a:cubicBezTo>
                <a:cubicBezTo>
                  <a:pt x="22178" y="17011"/>
                  <a:pt x="19602" y="16309"/>
                  <a:pt x="16688" y="16309"/>
                </a:cubicBezTo>
                <a:cubicBezTo>
                  <a:pt x="12231" y="16309"/>
                  <a:pt x="6982" y="17952"/>
                  <a:pt x="8945" y="26261"/>
                </a:cubicBezTo>
                <a:cubicBezTo>
                  <a:pt x="8945" y="26261"/>
                  <a:pt x="92" y="27393"/>
                  <a:pt x="35" y="33056"/>
                </a:cubicBezTo>
                <a:cubicBezTo>
                  <a:pt x="0" y="36563"/>
                  <a:pt x="6514" y="38260"/>
                  <a:pt x="12709" y="38260"/>
                </a:cubicBezTo>
                <a:cubicBezTo>
                  <a:pt x="16519" y="38260"/>
                  <a:pt x="20208" y="37618"/>
                  <a:pt x="22178" y="36360"/>
                </a:cubicBezTo>
                <a:cubicBezTo>
                  <a:pt x="22178" y="36360"/>
                  <a:pt x="30156" y="39522"/>
                  <a:pt x="36958" y="39522"/>
                </a:cubicBezTo>
                <a:cubicBezTo>
                  <a:pt x="39289" y="39522"/>
                  <a:pt x="41482" y="39151"/>
                  <a:pt x="43168" y="38153"/>
                </a:cubicBezTo>
                <a:cubicBezTo>
                  <a:pt x="43168" y="38153"/>
                  <a:pt x="52917" y="39890"/>
                  <a:pt x="60468" y="39890"/>
                </a:cubicBezTo>
                <a:cubicBezTo>
                  <a:pt x="64243" y="39890"/>
                  <a:pt x="67469" y="39456"/>
                  <a:pt x="68652" y="38153"/>
                </a:cubicBezTo>
                <a:cubicBezTo>
                  <a:pt x="72182" y="34227"/>
                  <a:pt x="60629" y="29508"/>
                  <a:pt x="60629" y="29508"/>
                </a:cubicBezTo>
                <a:cubicBezTo>
                  <a:pt x="60629" y="29508"/>
                  <a:pt x="63215" y="17955"/>
                  <a:pt x="48586" y="16766"/>
                </a:cubicBezTo>
                <a:cubicBezTo>
                  <a:pt x="48586" y="16766"/>
                  <a:pt x="52447" y="1"/>
                  <a:pt x="34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1"/>
          <p:cNvSpPr/>
          <p:nvPr/>
        </p:nvSpPr>
        <p:spPr>
          <a:xfrm>
            <a:off x="-605100" y="3311891"/>
            <a:ext cx="1867050" cy="1037200"/>
          </a:xfrm>
          <a:custGeom>
            <a:rect b="b" l="l" r="r" t="t"/>
            <a:pathLst>
              <a:path extrusionOk="0" h="41488" w="74682">
                <a:moveTo>
                  <a:pt x="34145" y="1"/>
                </a:moveTo>
                <a:cubicBezTo>
                  <a:pt x="33779" y="1"/>
                  <a:pt x="33404" y="7"/>
                  <a:pt x="33020" y="21"/>
                </a:cubicBezTo>
                <a:cubicBezTo>
                  <a:pt x="21222" y="455"/>
                  <a:pt x="19127" y="10403"/>
                  <a:pt x="22185" y="17010"/>
                </a:cubicBezTo>
                <a:cubicBezTo>
                  <a:pt x="22185" y="17010"/>
                  <a:pt x="19623" y="16314"/>
                  <a:pt x="16716" y="16314"/>
                </a:cubicBezTo>
                <a:cubicBezTo>
                  <a:pt x="12253" y="16314"/>
                  <a:pt x="6979" y="17955"/>
                  <a:pt x="8934" y="26278"/>
                </a:cubicBezTo>
                <a:cubicBezTo>
                  <a:pt x="8934" y="26278"/>
                  <a:pt x="81" y="27392"/>
                  <a:pt x="24" y="33055"/>
                </a:cubicBezTo>
                <a:cubicBezTo>
                  <a:pt x="1" y="36562"/>
                  <a:pt x="6512" y="38259"/>
                  <a:pt x="12707" y="38259"/>
                </a:cubicBezTo>
                <a:cubicBezTo>
                  <a:pt x="16517" y="38259"/>
                  <a:pt x="20208" y="37617"/>
                  <a:pt x="22185" y="36359"/>
                </a:cubicBezTo>
                <a:cubicBezTo>
                  <a:pt x="22185" y="36359"/>
                  <a:pt x="27456" y="41488"/>
                  <a:pt x="34246" y="41488"/>
                </a:cubicBezTo>
                <a:cubicBezTo>
                  <a:pt x="37046" y="41488"/>
                  <a:pt x="40104" y="40615"/>
                  <a:pt x="43157" y="38152"/>
                </a:cubicBezTo>
                <a:cubicBezTo>
                  <a:pt x="44754" y="40242"/>
                  <a:pt x="50343" y="41173"/>
                  <a:pt x="56207" y="41173"/>
                </a:cubicBezTo>
                <a:cubicBezTo>
                  <a:pt x="63372" y="41173"/>
                  <a:pt x="70947" y="39783"/>
                  <a:pt x="72152" y="37416"/>
                </a:cubicBezTo>
                <a:cubicBezTo>
                  <a:pt x="74681" y="32395"/>
                  <a:pt x="60618" y="29525"/>
                  <a:pt x="60618" y="29525"/>
                </a:cubicBezTo>
                <a:cubicBezTo>
                  <a:pt x="60618" y="29525"/>
                  <a:pt x="63223" y="17954"/>
                  <a:pt x="48594" y="16784"/>
                </a:cubicBezTo>
                <a:cubicBezTo>
                  <a:pt x="48594" y="16784"/>
                  <a:pt x="52440" y="1"/>
                  <a:pt x="341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0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88"/>
          <p:cNvGrpSpPr/>
          <p:nvPr/>
        </p:nvGrpSpPr>
        <p:grpSpPr>
          <a:xfrm>
            <a:off x="-67309" y="3025548"/>
            <a:ext cx="9144057" cy="2384862"/>
            <a:chOff x="-1945322" y="1131893"/>
            <a:chExt cx="12211615" cy="3184912"/>
          </a:xfrm>
        </p:grpSpPr>
        <p:sp>
          <p:nvSpPr>
            <p:cNvPr id="631" name="Google Shape;631;p88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8"/>
            <p:cNvSpPr/>
            <p:nvPr/>
          </p:nvSpPr>
          <p:spPr>
            <a:xfrm>
              <a:off x="-1945322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8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8"/>
            <p:cNvSpPr/>
            <p:nvPr/>
          </p:nvSpPr>
          <p:spPr>
            <a:xfrm>
              <a:off x="6887788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8"/>
            <p:cNvSpPr/>
            <p:nvPr/>
          </p:nvSpPr>
          <p:spPr>
            <a:xfrm>
              <a:off x="9349102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8"/>
            <p:cNvSpPr/>
            <p:nvPr/>
          </p:nvSpPr>
          <p:spPr>
            <a:xfrm>
              <a:off x="8613134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8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8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8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8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8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8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8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8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8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8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88"/>
          <p:cNvGrpSpPr/>
          <p:nvPr/>
        </p:nvGrpSpPr>
        <p:grpSpPr>
          <a:xfrm flipH="1">
            <a:off x="-757905" y="-367561"/>
            <a:ext cx="10637921" cy="1974753"/>
            <a:chOff x="-376905" y="-824761"/>
            <a:chExt cx="10637921" cy="1974753"/>
          </a:xfrm>
        </p:grpSpPr>
        <p:sp>
          <p:nvSpPr>
            <p:cNvPr id="648" name="Google Shape;648;p88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8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8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8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88"/>
          <p:cNvSpPr txBox="1"/>
          <p:nvPr>
            <p:ph type="title"/>
          </p:nvPr>
        </p:nvSpPr>
        <p:spPr>
          <a:xfrm>
            <a:off x="1070850" y="3055950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88"/>
          <p:cNvSpPr txBox="1"/>
          <p:nvPr>
            <p:ph idx="1" type="subTitle"/>
          </p:nvPr>
        </p:nvSpPr>
        <p:spPr>
          <a:xfrm>
            <a:off x="1070850" y="3541675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88"/>
          <p:cNvSpPr txBox="1"/>
          <p:nvPr>
            <p:ph idx="2" type="title"/>
          </p:nvPr>
        </p:nvSpPr>
        <p:spPr>
          <a:xfrm>
            <a:off x="3547350" y="2741625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5" name="Google Shape;655;p88"/>
          <p:cNvSpPr txBox="1"/>
          <p:nvPr>
            <p:ph idx="3" type="subTitle"/>
          </p:nvPr>
        </p:nvSpPr>
        <p:spPr>
          <a:xfrm>
            <a:off x="3547350" y="3227350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88"/>
          <p:cNvSpPr txBox="1"/>
          <p:nvPr>
            <p:ph idx="4" type="title"/>
          </p:nvPr>
        </p:nvSpPr>
        <p:spPr>
          <a:xfrm>
            <a:off x="6002687" y="3055950"/>
            <a:ext cx="2049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7" name="Google Shape;657;p88"/>
          <p:cNvSpPr txBox="1"/>
          <p:nvPr>
            <p:ph idx="5" type="subTitle"/>
          </p:nvPr>
        </p:nvSpPr>
        <p:spPr>
          <a:xfrm>
            <a:off x="6002687" y="3541675"/>
            <a:ext cx="2049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88"/>
          <p:cNvSpPr txBox="1"/>
          <p:nvPr>
            <p:ph idx="6"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9"/>
          <p:cNvSpPr/>
          <p:nvPr/>
        </p:nvSpPr>
        <p:spPr>
          <a:xfrm>
            <a:off x="-796750" y="3905426"/>
            <a:ext cx="9938755" cy="1322000"/>
          </a:xfrm>
          <a:custGeom>
            <a:rect b="b" l="l" r="r" t="t"/>
            <a:pathLst>
              <a:path extrusionOk="0" h="27795" w="208962">
                <a:moveTo>
                  <a:pt x="1" y="1"/>
                </a:moveTo>
                <a:lnTo>
                  <a:pt x="1" y="27794"/>
                </a:lnTo>
                <a:lnTo>
                  <a:pt x="208962" y="27794"/>
                </a:lnTo>
                <a:lnTo>
                  <a:pt x="208962" y="1"/>
                </a:lnTo>
                <a:close/>
              </a:path>
            </a:pathLst>
          </a:custGeom>
          <a:solidFill>
            <a:srgbClr val="7BA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9"/>
          <p:cNvSpPr/>
          <p:nvPr/>
        </p:nvSpPr>
        <p:spPr>
          <a:xfrm>
            <a:off x="3954950" y="539502"/>
            <a:ext cx="1096725" cy="522660"/>
          </a:xfrm>
          <a:custGeom>
            <a:rect b="b" l="l" r="r" t="t"/>
            <a:pathLst>
              <a:path extrusionOk="0" h="16764" w="35174">
                <a:moveTo>
                  <a:pt x="16645" y="1"/>
                </a:moveTo>
                <a:cubicBezTo>
                  <a:pt x="10796" y="1"/>
                  <a:pt x="6046" y="2866"/>
                  <a:pt x="6046" y="6399"/>
                </a:cubicBezTo>
                <a:cubicBezTo>
                  <a:pt x="6046" y="7302"/>
                  <a:pt x="6360" y="8205"/>
                  <a:pt x="6910" y="8951"/>
                </a:cubicBezTo>
                <a:cubicBezTo>
                  <a:pt x="2945" y="9304"/>
                  <a:pt x="0" y="10914"/>
                  <a:pt x="0" y="12837"/>
                </a:cubicBezTo>
                <a:cubicBezTo>
                  <a:pt x="0" y="14997"/>
                  <a:pt x="3887" y="16763"/>
                  <a:pt x="8637" y="16763"/>
                </a:cubicBezTo>
                <a:cubicBezTo>
                  <a:pt x="11660" y="16763"/>
                  <a:pt x="14329" y="16056"/>
                  <a:pt x="15860" y="14997"/>
                </a:cubicBezTo>
                <a:cubicBezTo>
                  <a:pt x="18320" y="16019"/>
                  <a:pt x="20964" y="16530"/>
                  <a:pt x="23648" y="16530"/>
                </a:cubicBezTo>
                <a:cubicBezTo>
                  <a:pt x="23748" y="16530"/>
                  <a:pt x="23847" y="16529"/>
                  <a:pt x="23947" y="16528"/>
                </a:cubicBezTo>
                <a:cubicBezTo>
                  <a:pt x="30149" y="16528"/>
                  <a:pt x="35174" y="14251"/>
                  <a:pt x="35174" y="11503"/>
                </a:cubicBezTo>
                <a:cubicBezTo>
                  <a:pt x="35174" y="9226"/>
                  <a:pt x="31837" y="7342"/>
                  <a:pt x="27244" y="6674"/>
                </a:cubicBezTo>
                <a:lnTo>
                  <a:pt x="27244" y="6399"/>
                </a:lnTo>
                <a:cubicBezTo>
                  <a:pt x="27244" y="2866"/>
                  <a:pt x="22494" y="1"/>
                  <a:pt x="166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9"/>
          <p:cNvSpPr/>
          <p:nvPr/>
        </p:nvSpPr>
        <p:spPr>
          <a:xfrm>
            <a:off x="7491687" y="2770628"/>
            <a:ext cx="1576456" cy="753068"/>
          </a:xfrm>
          <a:custGeom>
            <a:rect b="b" l="l" r="r" t="t"/>
            <a:pathLst>
              <a:path extrusionOk="0" h="16803" w="35175">
                <a:moveTo>
                  <a:pt x="16645" y="0"/>
                </a:moveTo>
                <a:cubicBezTo>
                  <a:pt x="10796" y="0"/>
                  <a:pt x="6046" y="2905"/>
                  <a:pt x="6046" y="6439"/>
                </a:cubicBezTo>
                <a:cubicBezTo>
                  <a:pt x="6046" y="7341"/>
                  <a:pt x="6360" y="8244"/>
                  <a:pt x="6910" y="8951"/>
                </a:cubicBezTo>
                <a:cubicBezTo>
                  <a:pt x="2945" y="9343"/>
                  <a:pt x="1" y="10914"/>
                  <a:pt x="1" y="12877"/>
                </a:cubicBezTo>
                <a:cubicBezTo>
                  <a:pt x="1" y="14996"/>
                  <a:pt x="3887" y="16802"/>
                  <a:pt x="8637" y="16802"/>
                </a:cubicBezTo>
                <a:cubicBezTo>
                  <a:pt x="11660" y="16802"/>
                  <a:pt x="14329" y="16096"/>
                  <a:pt x="15860" y="14996"/>
                </a:cubicBezTo>
                <a:cubicBezTo>
                  <a:pt x="18251" y="15990"/>
                  <a:pt x="20815" y="16535"/>
                  <a:pt x="23422" y="16535"/>
                </a:cubicBezTo>
                <a:cubicBezTo>
                  <a:pt x="23597" y="16535"/>
                  <a:pt x="23772" y="16532"/>
                  <a:pt x="23947" y="16527"/>
                </a:cubicBezTo>
                <a:cubicBezTo>
                  <a:pt x="30150" y="16527"/>
                  <a:pt x="35174" y="14290"/>
                  <a:pt x="35174" y="11503"/>
                </a:cubicBezTo>
                <a:cubicBezTo>
                  <a:pt x="35174" y="9265"/>
                  <a:pt x="31838" y="7341"/>
                  <a:pt x="27245" y="6713"/>
                </a:cubicBezTo>
                <a:lnTo>
                  <a:pt x="27245" y="6439"/>
                </a:lnTo>
                <a:cubicBezTo>
                  <a:pt x="27245" y="2905"/>
                  <a:pt x="22495" y="0"/>
                  <a:pt x="166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9"/>
          <p:cNvSpPr/>
          <p:nvPr/>
        </p:nvSpPr>
        <p:spPr>
          <a:xfrm>
            <a:off x="8843500" y="1217915"/>
            <a:ext cx="1578203" cy="751321"/>
          </a:xfrm>
          <a:custGeom>
            <a:rect b="b" l="l" r="r" t="t"/>
            <a:pathLst>
              <a:path extrusionOk="0" h="16764" w="35214">
                <a:moveTo>
                  <a:pt x="18530" y="1"/>
                </a:moveTo>
                <a:cubicBezTo>
                  <a:pt x="12680" y="1"/>
                  <a:pt x="7930" y="2866"/>
                  <a:pt x="7930" y="6400"/>
                </a:cubicBezTo>
                <a:lnTo>
                  <a:pt x="7930" y="6714"/>
                </a:lnTo>
                <a:cubicBezTo>
                  <a:pt x="3337" y="7342"/>
                  <a:pt x="1" y="9226"/>
                  <a:pt x="1" y="11503"/>
                </a:cubicBezTo>
                <a:cubicBezTo>
                  <a:pt x="1" y="14290"/>
                  <a:pt x="5065" y="16528"/>
                  <a:pt x="11267" y="16528"/>
                </a:cubicBezTo>
                <a:cubicBezTo>
                  <a:pt x="11365" y="16529"/>
                  <a:pt x="11463" y="16530"/>
                  <a:pt x="11562" y="16530"/>
                </a:cubicBezTo>
                <a:cubicBezTo>
                  <a:pt x="14211" y="16530"/>
                  <a:pt x="16854" y="16019"/>
                  <a:pt x="19315" y="14997"/>
                </a:cubicBezTo>
                <a:cubicBezTo>
                  <a:pt x="20885" y="16057"/>
                  <a:pt x="23515" y="16763"/>
                  <a:pt x="26538" y="16763"/>
                </a:cubicBezTo>
                <a:cubicBezTo>
                  <a:pt x="31327" y="16763"/>
                  <a:pt x="35174" y="14997"/>
                  <a:pt x="35174" y="12838"/>
                </a:cubicBezTo>
                <a:cubicBezTo>
                  <a:pt x="35213" y="10914"/>
                  <a:pt x="32230" y="9305"/>
                  <a:pt x="28304" y="8951"/>
                </a:cubicBezTo>
                <a:cubicBezTo>
                  <a:pt x="28854" y="8205"/>
                  <a:pt x="29129" y="7342"/>
                  <a:pt x="29168" y="6400"/>
                </a:cubicBezTo>
                <a:cubicBezTo>
                  <a:pt x="29168" y="2866"/>
                  <a:pt x="24418" y="1"/>
                  <a:pt x="185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89"/>
          <p:cNvSpPr/>
          <p:nvPr/>
        </p:nvSpPr>
        <p:spPr>
          <a:xfrm>
            <a:off x="-472986" y="691411"/>
            <a:ext cx="1208728" cy="522662"/>
          </a:xfrm>
          <a:custGeom>
            <a:rect b="b" l="l" r="r" t="t"/>
            <a:pathLst>
              <a:path extrusionOk="0" h="11662" w="26970">
                <a:moveTo>
                  <a:pt x="16331" y="0"/>
                </a:moveTo>
                <a:cubicBezTo>
                  <a:pt x="13544" y="0"/>
                  <a:pt x="11306" y="1060"/>
                  <a:pt x="10914" y="2434"/>
                </a:cubicBezTo>
                <a:cubicBezTo>
                  <a:pt x="10560" y="2395"/>
                  <a:pt x="10207" y="2395"/>
                  <a:pt x="9815" y="2395"/>
                </a:cubicBezTo>
                <a:cubicBezTo>
                  <a:pt x="6713" y="2395"/>
                  <a:pt x="4201" y="3455"/>
                  <a:pt x="4201" y="4789"/>
                </a:cubicBezTo>
                <a:cubicBezTo>
                  <a:pt x="4201" y="4907"/>
                  <a:pt x="4201" y="4986"/>
                  <a:pt x="4240" y="5103"/>
                </a:cubicBezTo>
                <a:cubicBezTo>
                  <a:pt x="1728" y="5653"/>
                  <a:pt x="1" y="6831"/>
                  <a:pt x="1" y="8205"/>
                </a:cubicBezTo>
                <a:cubicBezTo>
                  <a:pt x="1" y="10089"/>
                  <a:pt x="3455" y="11659"/>
                  <a:pt x="7734" y="11659"/>
                </a:cubicBezTo>
                <a:cubicBezTo>
                  <a:pt x="10403" y="11659"/>
                  <a:pt x="12759" y="11031"/>
                  <a:pt x="14172" y="10089"/>
                </a:cubicBezTo>
                <a:cubicBezTo>
                  <a:pt x="15766" y="11113"/>
                  <a:pt x="17616" y="11661"/>
                  <a:pt x="19511" y="11661"/>
                </a:cubicBezTo>
                <a:cubicBezTo>
                  <a:pt x="19576" y="11661"/>
                  <a:pt x="19642" y="11661"/>
                  <a:pt x="19707" y="11659"/>
                </a:cubicBezTo>
                <a:cubicBezTo>
                  <a:pt x="23711" y="11659"/>
                  <a:pt x="26970" y="9696"/>
                  <a:pt x="26970" y="7223"/>
                </a:cubicBezTo>
                <a:cubicBezTo>
                  <a:pt x="26970" y="5221"/>
                  <a:pt x="24771" y="3533"/>
                  <a:pt x="21748" y="3023"/>
                </a:cubicBezTo>
                <a:cubicBezTo>
                  <a:pt x="21748" y="2944"/>
                  <a:pt x="21748" y="2866"/>
                  <a:pt x="21748" y="2827"/>
                </a:cubicBezTo>
                <a:cubicBezTo>
                  <a:pt x="21748" y="1256"/>
                  <a:pt x="19315" y="0"/>
                  <a:pt x="163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9"/>
          <p:cNvSpPr/>
          <p:nvPr/>
        </p:nvSpPr>
        <p:spPr>
          <a:xfrm>
            <a:off x="4991612" y="2997586"/>
            <a:ext cx="1240414" cy="535211"/>
          </a:xfrm>
          <a:custGeom>
            <a:rect b="b" l="l" r="r" t="t"/>
            <a:pathLst>
              <a:path extrusionOk="0" h="11942" w="27677">
                <a:moveTo>
                  <a:pt x="16763" y="1"/>
                </a:moveTo>
                <a:cubicBezTo>
                  <a:pt x="13937" y="1"/>
                  <a:pt x="11581" y="1100"/>
                  <a:pt x="11228" y="2513"/>
                </a:cubicBezTo>
                <a:cubicBezTo>
                  <a:pt x="10835" y="2474"/>
                  <a:pt x="10482" y="2474"/>
                  <a:pt x="10090" y="2474"/>
                </a:cubicBezTo>
                <a:cubicBezTo>
                  <a:pt x="6910" y="2474"/>
                  <a:pt x="4319" y="3573"/>
                  <a:pt x="4319" y="4908"/>
                </a:cubicBezTo>
                <a:cubicBezTo>
                  <a:pt x="4319" y="5025"/>
                  <a:pt x="4358" y="5143"/>
                  <a:pt x="4397" y="5222"/>
                </a:cubicBezTo>
                <a:cubicBezTo>
                  <a:pt x="1807" y="5810"/>
                  <a:pt x="1" y="7027"/>
                  <a:pt x="40" y="8401"/>
                </a:cubicBezTo>
                <a:cubicBezTo>
                  <a:pt x="40" y="10364"/>
                  <a:pt x="3573" y="11934"/>
                  <a:pt x="7930" y="11934"/>
                </a:cubicBezTo>
                <a:cubicBezTo>
                  <a:pt x="10678" y="11934"/>
                  <a:pt x="13112" y="11306"/>
                  <a:pt x="14526" y="10364"/>
                </a:cubicBezTo>
                <a:cubicBezTo>
                  <a:pt x="16108" y="11394"/>
                  <a:pt x="17966" y="11942"/>
                  <a:pt x="19841" y="11942"/>
                </a:cubicBezTo>
                <a:cubicBezTo>
                  <a:pt x="19966" y="11942"/>
                  <a:pt x="20092" y="11939"/>
                  <a:pt x="20218" y="11934"/>
                </a:cubicBezTo>
                <a:cubicBezTo>
                  <a:pt x="24340" y="11934"/>
                  <a:pt x="27676" y="9932"/>
                  <a:pt x="27676" y="7420"/>
                </a:cubicBezTo>
                <a:cubicBezTo>
                  <a:pt x="27676" y="5379"/>
                  <a:pt x="25399" y="3651"/>
                  <a:pt x="22338" y="3102"/>
                </a:cubicBezTo>
                <a:cubicBezTo>
                  <a:pt x="22338" y="3023"/>
                  <a:pt x="22338" y="2984"/>
                  <a:pt x="22338" y="2906"/>
                </a:cubicBezTo>
                <a:cubicBezTo>
                  <a:pt x="22338" y="1296"/>
                  <a:pt x="19825" y="1"/>
                  <a:pt x="167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89"/>
          <p:cNvSpPr/>
          <p:nvPr/>
        </p:nvSpPr>
        <p:spPr>
          <a:xfrm>
            <a:off x="7157335" y="100119"/>
            <a:ext cx="1368861" cy="591277"/>
          </a:xfrm>
          <a:custGeom>
            <a:rect b="b" l="l" r="r" t="t"/>
            <a:pathLst>
              <a:path extrusionOk="0" h="13193" w="30543">
                <a:moveTo>
                  <a:pt x="12013" y="1"/>
                </a:moveTo>
                <a:cubicBezTo>
                  <a:pt x="8637" y="1"/>
                  <a:pt x="5889" y="1414"/>
                  <a:pt x="5889" y="3220"/>
                </a:cubicBezTo>
                <a:cubicBezTo>
                  <a:pt x="5850" y="3259"/>
                  <a:pt x="5850" y="3337"/>
                  <a:pt x="5889" y="3416"/>
                </a:cubicBezTo>
                <a:cubicBezTo>
                  <a:pt x="2435" y="4005"/>
                  <a:pt x="1" y="5928"/>
                  <a:pt x="1" y="8205"/>
                </a:cubicBezTo>
                <a:cubicBezTo>
                  <a:pt x="1" y="10953"/>
                  <a:pt x="3691" y="13191"/>
                  <a:pt x="8245" y="13191"/>
                </a:cubicBezTo>
                <a:cubicBezTo>
                  <a:pt x="8313" y="13192"/>
                  <a:pt x="8382" y="13193"/>
                  <a:pt x="8451" y="13193"/>
                </a:cubicBezTo>
                <a:cubicBezTo>
                  <a:pt x="10580" y="13193"/>
                  <a:pt x="12699" y="12603"/>
                  <a:pt x="14486" y="11424"/>
                </a:cubicBezTo>
                <a:cubicBezTo>
                  <a:pt x="16057" y="12484"/>
                  <a:pt x="18726" y="13191"/>
                  <a:pt x="21788" y="13191"/>
                </a:cubicBezTo>
                <a:cubicBezTo>
                  <a:pt x="26617" y="13191"/>
                  <a:pt x="30503" y="11424"/>
                  <a:pt x="30503" y="9265"/>
                </a:cubicBezTo>
                <a:cubicBezTo>
                  <a:pt x="30542" y="7734"/>
                  <a:pt x="28579" y="6399"/>
                  <a:pt x="25714" y="5771"/>
                </a:cubicBezTo>
                <a:cubicBezTo>
                  <a:pt x="25753" y="5653"/>
                  <a:pt x="25753" y="5536"/>
                  <a:pt x="25753" y="5418"/>
                </a:cubicBezTo>
                <a:cubicBezTo>
                  <a:pt x="25753" y="3926"/>
                  <a:pt x="22926" y="2709"/>
                  <a:pt x="19393" y="2709"/>
                </a:cubicBezTo>
                <a:cubicBezTo>
                  <a:pt x="18962" y="2709"/>
                  <a:pt x="18530" y="2709"/>
                  <a:pt x="18137" y="2749"/>
                </a:cubicBezTo>
                <a:cubicBezTo>
                  <a:pt x="17705" y="1178"/>
                  <a:pt x="15154" y="1"/>
                  <a:pt x="12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9"/>
          <p:cNvSpPr/>
          <p:nvPr/>
        </p:nvSpPr>
        <p:spPr>
          <a:xfrm>
            <a:off x="504690" y="3905426"/>
            <a:ext cx="8639205" cy="1322000"/>
          </a:xfrm>
          <a:custGeom>
            <a:rect b="b" l="l" r="r" t="t"/>
            <a:pathLst>
              <a:path extrusionOk="0" h="27795" w="181639">
                <a:moveTo>
                  <a:pt x="37726" y="1"/>
                </a:moveTo>
                <a:cubicBezTo>
                  <a:pt x="37726" y="1"/>
                  <a:pt x="0" y="3377"/>
                  <a:pt x="0" y="27794"/>
                </a:cubicBezTo>
                <a:lnTo>
                  <a:pt x="181639" y="27794"/>
                </a:lnTo>
                <a:cubicBezTo>
                  <a:pt x="181639" y="27794"/>
                  <a:pt x="58845" y="17705"/>
                  <a:pt x="45106" y="10914"/>
                </a:cubicBezTo>
                <a:cubicBezTo>
                  <a:pt x="30777" y="3809"/>
                  <a:pt x="50248" y="1"/>
                  <a:pt x="50248" y="1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89"/>
          <p:cNvSpPr/>
          <p:nvPr/>
        </p:nvSpPr>
        <p:spPr>
          <a:xfrm>
            <a:off x="2132637" y="3951175"/>
            <a:ext cx="100346" cy="31731"/>
          </a:xfrm>
          <a:custGeom>
            <a:rect b="b" l="l" r="r" t="t"/>
            <a:pathLst>
              <a:path extrusionOk="0" fill="none" h="708" w="2239">
                <a:moveTo>
                  <a:pt x="0" y="707"/>
                </a:moveTo>
                <a:cubicBezTo>
                  <a:pt x="786" y="432"/>
                  <a:pt x="1531" y="236"/>
                  <a:pt x="2238" y="0"/>
                </a:cubicBezTo>
              </a:path>
            </a:pathLst>
          </a:custGeom>
          <a:noFill/>
          <a:ln cap="rnd" cmpd="sng" w="17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9"/>
          <p:cNvSpPr/>
          <p:nvPr/>
        </p:nvSpPr>
        <p:spPr>
          <a:xfrm>
            <a:off x="1884570" y="4025080"/>
            <a:ext cx="131988" cy="58083"/>
          </a:xfrm>
          <a:custGeom>
            <a:rect b="b" l="l" r="r" t="t"/>
            <a:pathLst>
              <a:path extrusionOk="0" fill="none" h="1296" w="2945">
                <a:moveTo>
                  <a:pt x="0" y="1296"/>
                </a:moveTo>
                <a:cubicBezTo>
                  <a:pt x="982" y="825"/>
                  <a:pt x="1963" y="393"/>
                  <a:pt x="2945" y="0"/>
                </a:cubicBezTo>
              </a:path>
            </a:pathLst>
          </a:custGeom>
          <a:noFill/>
          <a:ln cap="rnd" cmpd="sng" w="26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9"/>
          <p:cNvSpPr/>
          <p:nvPr/>
        </p:nvSpPr>
        <p:spPr>
          <a:xfrm>
            <a:off x="1534453" y="4188710"/>
            <a:ext cx="168917" cy="158385"/>
          </a:xfrm>
          <a:custGeom>
            <a:rect b="b" l="l" r="r" t="t"/>
            <a:pathLst>
              <a:path extrusionOk="0" fill="none" h="3534" w="3769">
                <a:moveTo>
                  <a:pt x="0" y="3533"/>
                </a:moveTo>
                <a:cubicBezTo>
                  <a:pt x="275" y="3141"/>
                  <a:pt x="589" y="2787"/>
                  <a:pt x="943" y="2434"/>
                </a:cubicBezTo>
                <a:cubicBezTo>
                  <a:pt x="1806" y="1531"/>
                  <a:pt x="2748" y="707"/>
                  <a:pt x="3769" y="0"/>
                </a:cubicBezTo>
              </a:path>
            </a:pathLst>
          </a:custGeom>
          <a:noFill/>
          <a:ln cap="rnd" cmpd="sng" w="343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9"/>
          <p:cNvSpPr/>
          <p:nvPr/>
        </p:nvSpPr>
        <p:spPr>
          <a:xfrm>
            <a:off x="1442980" y="4602154"/>
            <a:ext cx="193567" cy="290328"/>
          </a:xfrm>
          <a:custGeom>
            <a:rect b="b" l="l" r="r" t="t"/>
            <a:pathLst>
              <a:path extrusionOk="0" fill="none" h="6478" w="4319">
                <a:moveTo>
                  <a:pt x="4318" y="6478"/>
                </a:moveTo>
                <a:cubicBezTo>
                  <a:pt x="4004" y="6281"/>
                  <a:pt x="3729" y="6085"/>
                  <a:pt x="3455" y="5889"/>
                </a:cubicBezTo>
                <a:cubicBezTo>
                  <a:pt x="1335" y="4318"/>
                  <a:pt x="0" y="2395"/>
                  <a:pt x="0" y="0"/>
                </a:cubicBezTo>
              </a:path>
            </a:pathLst>
          </a:custGeom>
          <a:noFill/>
          <a:ln cap="rnd" cmpd="sng" w="43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9"/>
          <p:cNvSpPr/>
          <p:nvPr/>
        </p:nvSpPr>
        <p:spPr>
          <a:xfrm>
            <a:off x="2071057" y="5057817"/>
            <a:ext cx="731959" cy="93310"/>
          </a:xfrm>
          <a:custGeom>
            <a:rect b="b" l="l" r="r" t="t"/>
            <a:pathLst>
              <a:path extrusionOk="0" fill="none" h="2082" w="16332">
                <a:moveTo>
                  <a:pt x="16331" y="2081"/>
                </a:moveTo>
                <a:cubicBezTo>
                  <a:pt x="10835" y="1885"/>
                  <a:pt x="5379" y="1178"/>
                  <a:pt x="0" y="1"/>
                </a:cubicBezTo>
              </a:path>
            </a:pathLst>
          </a:custGeom>
          <a:noFill/>
          <a:ln cap="rnd" cmpd="sng" w="43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89"/>
          <p:cNvSpPr/>
          <p:nvPr/>
        </p:nvSpPr>
        <p:spPr>
          <a:xfrm>
            <a:off x="8204156" y="4081326"/>
            <a:ext cx="760105" cy="846334"/>
          </a:xfrm>
          <a:custGeom>
            <a:rect b="b" l="l" r="r" t="t"/>
            <a:pathLst>
              <a:path extrusionOk="0" h="18884" w="16960">
                <a:moveTo>
                  <a:pt x="9139" y="0"/>
                </a:moveTo>
                <a:cubicBezTo>
                  <a:pt x="6895" y="0"/>
                  <a:pt x="6423" y="1605"/>
                  <a:pt x="6440" y="1649"/>
                </a:cubicBezTo>
                <a:lnTo>
                  <a:pt x="6440" y="1649"/>
                </a:lnTo>
                <a:cubicBezTo>
                  <a:pt x="6008" y="1245"/>
                  <a:pt x="4986" y="879"/>
                  <a:pt x="4247" y="879"/>
                </a:cubicBezTo>
                <a:cubicBezTo>
                  <a:pt x="3910" y="879"/>
                  <a:pt x="3632" y="955"/>
                  <a:pt x="3496" y="1140"/>
                </a:cubicBezTo>
                <a:cubicBezTo>
                  <a:pt x="3029" y="1725"/>
                  <a:pt x="4303" y="2890"/>
                  <a:pt x="4321" y="2906"/>
                </a:cubicBezTo>
                <a:lnTo>
                  <a:pt x="4321" y="2906"/>
                </a:lnTo>
                <a:cubicBezTo>
                  <a:pt x="4308" y="2895"/>
                  <a:pt x="3634" y="2285"/>
                  <a:pt x="2855" y="2285"/>
                </a:cubicBezTo>
                <a:cubicBezTo>
                  <a:pt x="2524" y="2285"/>
                  <a:pt x="2174" y="2396"/>
                  <a:pt x="1848" y="2710"/>
                </a:cubicBezTo>
                <a:cubicBezTo>
                  <a:pt x="788" y="3770"/>
                  <a:pt x="3339" y="4908"/>
                  <a:pt x="3339" y="4908"/>
                </a:cubicBezTo>
                <a:cubicBezTo>
                  <a:pt x="3339" y="4908"/>
                  <a:pt x="2586" y="4609"/>
                  <a:pt x="1808" y="4609"/>
                </a:cubicBezTo>
                <a:cubicBezTo>
                  <a:pt x="1016" y="4609"/>
                  <a:pt x="199" y="4918"/>
                  <a:pt x="120" y="6165"/>
                </a:cubicBezTo>
                <a:cubicBezTo>
                  <a:pt x="0" y="8028"/>
                  <a:pt x="1904" y="8856"/>
                  <a:pt x="2804" y="9142"/>
                </a:cubicBezTo>
                <a:lnTo>
                  <a:pt x="2804" y="9142"/>
                </a:lnTo>
                <a:cubicBezTo>
                  <a:pt x="2781" y="9140"/>
                  <a:pt x="2757" y="9139"/>
                  <a:pt x="2734" y="9139"/>
                </a:cubicBezTo>
                <a:cubicBezTo>
                  <a:pt x="2370" y="9139"/>
                  <a:pt x="1948" y="9351"/>
                  <a:pt x="1926" y="10326"/>
                </a:cubicBezTo>
                <a:cubicBezTo>
                  <a:pt x="1869" y="11588"/>
                  <a:pt x="3173" y="12326"/>
                  <a:pt x="4141" y="12326"/>
                </a:cubicBezTo>
                <a:cubicBezTo>
                  <a:pt x="4497" y="12326"/>
                  <a:pt x="4808" y="12225"/>
                  <a:pt x="4988" y="12014"/>
                </a:cubicBezTo>
                <a:cubicBezTo>
                  <a:pt x="5178" y="11689"/>
                  <a:pt x="5517" y="11513"/>
                  <a:pt x="5864" y="11513"/>
                </a:cubicBezTo>
                <a:cubicBezTo>
                  <a:pt x="6020" y="11513"/>
                  <a:pt x="6177" y="11548"/>
                  <a:pt x="6323" y="11621"/>
                </a:cubicBezTo>
                <a:cubicBezTo>
                  <a:pt x="8403" y="12917"/>
                  <a:pt x="7108" y="18884"/>
                  <a:pt x="7108" y="18884"/>
                </a:cubicBezTo>
                <a:lnTo>
                  <a:pt x="8717" y="18884"/>
                </a:lnTo>
                <a:cubicBezTo>
                  <a:pt x="7814" y="13702"/>
                  <a:pt x="9267" y="11935"/>
                  <a:pt x="9267" y="11935"/>
                </a:cubicBezTo>
                <a:cubicBezTo>
                  <a:pt x="9393" y="11847"/>
                  <a:pt x="9521" y="11812"/>
                  <a:pt x="9653" y="11812"/>
                </a:cubicBezTo>
                <a:cubicBezTo>
                  <a:pt x="10222" y="11812"/>
                  <a:pt x="10853" y="12475"/>
                  <a:pt x="11572" y="12475"/>
                </a:cubicBezTo>
                <a:cubicBezTo>
                  <a:pt x="11728" y="12475"/>
                  <a:pt x="11889" y="12444"/>
                  <a:pt x="12054" y="12367"/>
                </a:cubicBezTo>
                <a:cubicBezTo>
                  <a:pt x="13153" y="11857"/>
                  <a:pt x="12173" y="10641"/>
                  <a:pt x="12172" y="10640"/>
                </a:cubicBezTo>
                <a:lnTo>
                  <a:pt x="12172" y="10640"/>
                </a:lnTo>
                <a:cubicBezTo>
                  <a:pt x="12697" y="11250"/>
                  <a:pt x="13273" y="11445"/>
                  <a:pt x="13795" y="11445"/>
                </a:cubicBezTo>
                <a:cubicBezTo>
                  <a:pt x="14717" y="11445"/>
                  <a:pt x="15469" y="10836"/>
                  <a:pt x="15469" y="10836"/>
                </a:cubicBezTo>
                <a:cubicBezTo>
                  <a:pt x="16959" y="8826"/>
                  <a:pt x="14167" y="7642"/>
                  <a:pt x="13492" y="7392"/>
                </a:cubicBezTo>
                <a:lnTo>
                  <a:pt x="13492" y="7392"/>
                </a:lnTo>
                <a:cubicBezTo>
                  <a:pt x="13739" y="7474"/>
                  <a:pt x="14274" y="7627"/>
                  <a:pt x="14801" y="7627"/>
                </a:cubicBezTo>
                <a:cubicBezTo>
                  <a:pt x="15495" y="7627"/>
                  <a:pt x="16176" y="7362"/>
                  <a:pt x="16176" y="6322"/>
                </a:cubicBezTo>
                <a:cubicBezTo>
                  <a:pt x="16176" y="4202"/>
                  <a:pt x="12957" y="3849"/>
                  <a:pt x="12957" y="3849"/>
                </a:cubicBezTo>
                <a:cubicBezTo>
                  <a:pt x="15038" y="3613"/>
                  <a:pt x="14292" y="1415"/>
                  <a:pt x="11426" y="433"/>
                </a:cubicBezTo>
                <a:cubicBezTo>
                  <a:pt x="10511" y="123"/>
                  <a:pt x="9757" y="0"/>
                  <a:pt x="9139" y="0"/>
                </a:cubicBezTo>
                <a:close/>
              </a:path>
            </a:pathLst>
          </a:custGeom>
          <a:solidFill>
            <a:srgbClr val="708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89"/>
          <p:cNvSpPr/>
          <p:nvPr/>
        </p:nvSpPr>
        <p:spPr>
          <a:xfrm>
            <a:off x="-1096400" y="4572395"/>
            <a:ext cx="761808" cy="846154"/>
          </a:xfrm>
          <a:custGeom>
            <a:rect b="b" l="l" r="r" t="t"/>
            <a:pathLst>
              <a:path extrusionOk="0" h="18880" w="16998">
                <a:moveTo>
                  <a:pt x="9163" y="0"/>
                </a:moveTo>
                <a:cubicBezTo>
                  <a:pt x="6926" y="0"/>
                  <a:pt x="6409" y="1585"/>
                  <a:pt x="6411" y="1644"/>
                </a:cubicBezTo>
                <a:lnTo>
                  <a:pt x="6411" y="1644"/>
                </a:lnTo>
                <a:cubicBezTo>
                  <a:pt x="6007" y="1269"/>
                  <a:pt x="4981" y="912"/>
                  <a:pt x="4235" y="912"/>
                </a:cubicBezTo>
                <a:cubicBezTo>
                  <a:pt x="3890" y="912"/>
                  <a:pt x="3604" y="989"/>
                  <a:pt x="3468" y="1175"/>
                </a:cubicBezTo>
                <a:cubicBezTo>
                  <a:pt x="3039" y="1759"/>
                  <a:pt x="4274" y="2885"/>
                  <a:pt x="4292" y="2902"/>
                </a:cubicBezTo>
                <a:lnTo>
                  <a:pt x="4292" y="2902"/>
                </a:lnTo>
                <a:cubicBezTo>
                  <a:pt x="4279" y="2890"/>
                  <a:pt x="3637" y="2311"/>
                  <a:pt x="2880" y="2311"/>
                </a:cubicBezTo>
                <a:cubicBezTo>
                  <a:pt x="2547" y="2311"/>
                  <a:pt x="2192" y="2423"/>
                  <a:pt x="1858" y="2745"/>
                </a:cubicBezTo>
                <a:cubicBezTo>
                  <a:pt x="759" y="3805"/>
                  <a:pt x="3311" y="4943"/>
                  <a:pt x="3311" y="4943"/>
                </a:cubicBezTo>
                <a:cubicBezTo>
                  <a:pt x="3311" y="4943"/>
                  <a:pt x="2545" y="4639"/>
                  <a:pt x="1760" y="4639"/>
                </a:cubicBezTo>
                <a:cubicBezTo>
                  <a:pt x="975" y="4639"/>
                  <a:pt x="170" y="4943"/>
                  <a:pt x="92" y="6160"/>
                </a:cubicBezTo>
                <a:cubicBezTo>
                  <a:pt x="1" y="8071"/>
                  <a:pt x="1924" y="8880"/>
                  <a:pt x="2804" y="9150"/>
                </a:cubicBezTo>
                <a:lnTo>
                  <a:pt x="2804" y="9150"/>
                </a:lnTo>
                <a:cubicBezTo>
                  <a:pt x="2782" y="9148"/>
                  <a:pt x="2759" y="9147"/>
                  <a:pt x="2735" y="9147"/>
                </a:cubicBezTo>
                <a:cubicBezTo>
                  <a:pt x="2375" y="9147"/>
                  <a:pt x="1943" y="9354"/>
                  <a:pt x="1898" y="10321"/>
                </a:cubicBezTo>
                <a:cubicBezTo>
                  <a:pt x="1840" y="11580"/>
                  <a:pt x="3138" y="12338"/>
                  <a:pt x="4105" y="12338"/>
                </a:cubicBezTo>
                <a:cubicBezTo>
                  <a:pt x="4464" y="12338"/>
                  <a:pt x="4779" y="12233"/>
                  <a:pt x="4960" y="12009"/>
                </a:cubicBezTo>
                <a:cubicBezTo>
                  <a:pt x="5149" y="11684"/>
                  <a:pt x="5489" y="11509"/>
                  <a:pt x="5849" y="11509"/>
                </a:cubicBezTo>
                <a:cubicBezTo>
                  <a:pt x="6010" y="11509"/>
                  <a:pt x="6176" y="11544"/>
                  <a:pt x="6334" y="11617"/>
                </a:cubicBezTo>
                <a:cubicBezTo>
                  <a:pt x="8414" y="12912"/>
                  <a:pt x="7079" y="18879"/>
                  <a:pt x="7079" y="18879"/>
                </a:cubicBezTo>
                <a:lnTo>
                  <a:pt x="8689" y="18879"/>
                </a:lnTo>
                <a:cubicBezTo>
                  <a:pt x="7786" y="13697"/>
                  <a:pt x="9278" y="11931"/>
                  <a:pt x="9278" y="11931"/>
                </a:cubicBezTo>
                <a:cubicBezTo>
                  <a:pt x="9390" y="11854"/>
                  <a:pt x="9506" y="11823"/>
                  <a:pt x="9626" y="11823"/>
                </a:cubicBezTo>
                <a:cubicBezTo>
                  <a:pt x="10188" y="11823"/>
                  <a:pt x="10841" y="12510"/>
                  <a:pt x="11557" y="12510"/>
                </a:cubicBezTo>
                <a:cubicBezTo>
                  <a:pt x="11711" y="12510"/>
                  <a:pt x="11867" y="12478"/>
                  <a:pt x="12026" y="12402"/>
                </a:cubicBezTo>
                <a:cubicBezTo>
                  <a:pt x="13125" y="11892"/>
                  <a:pt x="12144" y="10636"/>
                  <a:pt x="12144" y="10635"/>
                </a:cubicBezTo>
                <a:lnTo>
                  <a:pt x="12144" y="10635"/>
                </a:lnTo>
                <a:cubicBezTo>
                  <a:pt x="12692" y="11256"/>
                  <a:pt x="13282" y="11452"/>
                  <a:pt x="13810" y="11452"/>
                </a:cubicBezTo>
                <a:cubicBezTo>
                  <a:pt x="14719" y="11452"/>
                  <a:pt x="15441" y="10871"/>
                  <a:pt x="15441" y="10871"/>
                </a:cubicBezTo>
                <a:cubicBezTo>
                  <a:pt x="16997" y="8819"/>
                  <a:pt x="14028" y="7596"/>
                  <a:pt x="13425" y="7375"/>
                </a:cubicBezTo>
                <a:lnTo>
                  <a:pt x="13425" y="7375"/>
                </a:lnTo>
                <a:cubicBezTo>
                  <a:pt x="13654" y="7451"/>
                  <a:pt x="14228" y="7623"/>
                  <a:pt x="14793" y="7623"/>
                </a:cubicBezTo>
                <a:cubicBezTo>
                  <a:pt x="15496" y="7623"/>
                  <a:pt x="16187" y="7358"/>
                  <a:pt x="16187" y="6317"/>
                </a:cubicBezTo>
                <a:cubicBezTo>
                  <a:pt x="16187" y="4197"/>
                  <a:pt x="12968" y="3844"/>
                  <a:pt x="12968" y="3844"/>
                </a:cubicBezTo>
                <a:cubicBezTo>
                  <a:pt x="15009" y="3608"/>
                  <a:pt x="14263" y="1410"/>
                  <a:pt x="11437" y="429"/>
                </a:cubicBezTo>
                <a:cubicBezTo>
                  <a:pt x="10531" y="121"/>
                  <a:pt x="9781" y="0"/>
                  <a:pt x="9163" y="0"/>
                </a:cubicBezTo>
                <a:close/>
              </a:path>
            </a:pathLst>
          </a:custGeom>
          <a:solidFill>
            <a:srgbClr val="708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89"/>
          <p:cNvSpPr/>
          <p:nvPr/>
        </p:nvSpPr>
        <p:spPr>
          <a:xfrm>
            <a:off x="209637" y="3889595"/>
            <a:ext cx="63372" cy="223505"/>
          </a:xfrm>
          <a:custGeom>
            <a:rect b="b" l="l" r="r" t="t"/>
            <a:pathLst>
              <a:path extrusionOk="0" h="4987" w="1414">
                <a:moveTo>
                  <a:pt x="0" y="0"/>
                </a:moveTo>
                <a:lnTo>
                  <a:pt x="0" y="4986"/>
                </a:lnTo>
                <a:lnTo>
                  <a:pt x="1414" y="4986"/>
                </a:lnTo>
                <a:lnTo>
                  <a:pt x="1414" y="0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89"/>
          <p:cNvSpPr/>
          <p:nvPr/>
        </p:nvSpPr>
        <p:spPr>
          <a:xfrm>
            <a:off x="-63080" y="3266762"/>
            <a:ext cx="610549" cy="709551"/>
          </a:xfrm>
          <a:custGeom>
            <a:rect b="b" l="l" r="r" t="t"/>
            <a:pathLst>
              <a:path extrusionOk="0" h="15832" w="13623">
                <a:moveTo>
                  <a:pt x="6910" y="1"/>
                </a:moveTo>
                <a:lnTo>
                  <a:pt x="6910" y="40"/>
                </a:lnTo>
                <a:cubicBezTo>
                  <a:pt x="6910" y="4869"/>
                  <a:pt x="3063" y="7734"/>
                  <a:pt x="1610" y="7734"/>
                </a:cubicBezTo>
                <a:cubicBezTo>
                  <a:pt x="1910" y="7822"/>
                  <a:pt x="2218" y="7865"/>
                  <a:pt x="2525" y="7865"/>
                </a:cubicBezTo>
                <a:cubicBezTo>
                  <a:pt x="3182" y="7865"/>
                  <a:pt x="3835" y="7665"/>
                  <a:pt x="4397" y="7263"/>
                </a:cubicBezTo>
                <a:lnTo>
                  <a:pt x="4397" y="7263"/>
                </a:lnTo>
                <a:cubicBezTo>
                  <a:pt x="3612" y="8127"/>
                  <a:pt x="2552" y="8716"/>
                  <a:pt x="1414" y="8912"/>
                </a:cubicBezTo>
                <a:cubicBezTo>
                  <a:pt x="1414" y="8912"/>
                  <a:pt x="1850" y="9156"/>
                  <a:pt x="2641" y="9156"/>
                </a:cubicBezTo>
                <a:cubicBezTo>
                  <a:pt x="3037" y="9156"/>
                  <a:pt x="3521" y="9095"/>
                  <a:pt x="4083" y="8912"/>
                </a:cubicBezTo>
                <a:lnTo>
                  <a:pt x="4083" y="8912"/>
                </a:lnTo>
                <a:cubicBezTo>
                  <a:pt x="3220" y="10050"/>
                  <a:pt x="2121" y="11032"/>
                  <a:pt x="825" y="11660"/>
                </a:cubicBezTo>
                <a:cubicBezTo>
                  <a:pt x="825" y="11730"/>
                  <a:pt x="924" y="11759"/>
                  <a:pt x="1086" y="11759"/>
                </a:cubicBezTo>
                <a:cubicBezTo>
                  <a:pt x="1655" y="11759"/>
                  <a:pt x="3002" y="11403"/>
                  <a:pt x="3612" y="11189"/>
                </a:cubicBezTo>
                <a:lnTo>
                  <a:pt x="3612" y="11189"/>
                </a:lnTo>
                <a:cubicBezTo>
                  <a:pt x="3141" y="12170"/>
                  <a:pt x="1807" y="14015"/>
                  <a:pt x="1" y="14251"/>
                </a:cubicBezTo>
                <a:cubicBezTo>
                  <a:pt x="1" y="14251"/>
                  <a:pt x="595" y="14424"/>
                  <a:pt x="1415" y="14424"/>
                </a:cubicBezTo>
                <a:cubicBezTo>
                  <a:pt x="2158" y="14424"/>
                  <a:pt x="3087" y="14282"/>
                  <a:pt x="3926" y="13740"/>
                </a:cubicBezTo>
                <a:lnTo>
                  <a:pt x="3926" y="13740"/>
                </a:lnTo>
                <a:cubicBezTo>
                  <a:pt x="3926" y="14526"/>
                  <a:pt x="1571" y="15821"/>
                  <a:pt x="1571" y="15821"/>
                </a:cubicBezTo>
                <a:cubicBezTo>
                  <a:pt x="1789" y="15828"/>
                  <a:pt x="1999" y="15831"/>
                  <a:pt x="2200" y="15831"/>
                </a:cubicBezTo>
                <a:cubicBezTo>
                  <a:pt x="6619" y="15831"/>
                  <a:pt x="6871" y="14251"/>
                  <a:pt x="6871" y="14251"/>
                </a:cubicBezTo>
                <a:cubicBezTo>
                  <a:pt x="6871" y="14251"/>
                  <a:pt x="7277" y="15810"/>
                  <a:pt x="11210" y="15810"/>
                </a:cubicBezTo>
                <a:cubicBezTo>
                  <a:pt x="11509" y="15810"/>
                  <a:pt x="11829" y="15801"/>
                  <a:pt x="12170" y="15782"/>
                </a:cubicBezTo>
                <a:cubicBezTo>
                  <a:pt x="11110" y="15468"/>
                  <a:pt x="10011" y="13897"/>
                  <a:pt x="9933" y="13623"/>
                </a:cubicBezTo>
                <a:lnTo>
                  <a:pt x="9933" y="13623"/>
                </a:lnTo>
                <a:cubicBezTo>
                  <a:pt x="10718" y="14055"/>
                  <a:pt x="11640" y="14162"/>
                  <a:pt x="12366" y="14162"/>
                </a:cubicBezTo>
                <a:cubicBezTo>
                  <a:pt x="13093" y="14162"/>
                  <a:pt x="13623" y="14055"/>
                  <a:pt x="13623" y="14055"/>
                </a:cubicBezTo>
                <a:cubicBezTo>
                  <a:pt x="11778" y="13819"/>
                  <a:pt x="10678" y="12092"/>
                  <a:pt x="10168" y="11110"/>
                </a:cubicBezTo>
                <a:lnTo>
                  <a:pt x="10168" y="11110"/>
                </a:lnTo>
                <a:cubicBezTo>
                  <a:pt x="11071" y="11385"/>
                  <a:pt x="12013" y="11542"/>
                  <a:pt x="12955" y="11581"/>
                </a:cubicBezTo>
                <a:cubicBezTo>
                  <a:pt x="11699" y="10993"/>
                  <a:pt x="10639" y="10090"/>
                  <a:pt x="9854" y="8951"/>
                </a:cubicBezTo>
                <a:lnTo>
                  <a:pt x="9854" y="8951"/>
                </a:lnTo>
                <a:cubicBezTo>
                  <a:pt x="10309" y="9080"/>
                  <a:pt x="10709" y="9125"/>
                  <a:pt x="11046" y="9125"/>
                </a:cubicBezTo>
                <a:cubicBezTo>
                  <a:pt x="11842" y="9125"/>
                  <a:pt x="12288" y="8873"/>
                  <a:pt x="12288" y="8873"/>
                </a:cubicBezTo>
                <a:cubicBezTo>
                  <a:pt x="10992" y="8637"/>
                  <a:pt x="9776" y="7931"/>
                  <a:pt x="8990" y="6871"/>
                </a:cubicBezTo>
                <a:lnTo>
                  <a:pt x="8990" y="6871"/>
                </a:lnTo>
                <a:cubicBezTo>
                  <a:pt x="8991" y="6871"/>
                  <a:pt x="10199" y="7798"/>
                  <a:pt x="11498" y="7798"/>
                </a:cubicBezTo>
                <a:cubicBezTo>
                  <a:pt x="11735" y="7798"/>
                  <a:pt x="11974" y="7767"/>
                  <a:pt x="12209" y="7695"/>
                </a:cubicBezTo>
                <a:cubicBezTo>
                  <a:pt x="9972" y="7302"/>
                  <a:pt x="6910" y="4829"/>
                  <a:pt x="6910" y="1"/>
                </a:cubicBezTo>
                <a:close/>
              </a:path>
            </a:pathLst>
          </a:custGeom>
          <a:solidFill>
            <a:srgbClr val="708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9"/>
          <p:cNvSpPr/>
          <p:nvPr/>
        </p:nvSpPr>
        <p:spPr>
          <a:xfrm>
            <a:off x="-765062" y="4051477"/>
            <a:ext cx="65165" cy="227001"/>
          </a:xfrm>
          <a:custGeom>
            <a:rect b="b" l="l" r="r" t="t"/>
            <a:pathLst>
              <a:path extrusionOk="0" h="5065" w="1454">
                <a:moveTo>
                  <a:pt x="1" y="0"/>
                </a:moveTo>
                <a:lnTo>
                  <a:pt x="1" y="5064"/>
                </a:lnTo>
                <a:lnTo>
                  <a:pt x="1453" y="5064"/>
                </a:lnTo>
                <a:lnTo>
                  <a:pt x="1453" y="0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89"/>
          <p:cNvSpPr/>
          <p:nvPr/>
        </p:nvSpPr>
        <p:spPr>
          <a:xfrm>
            <a:off x="-1043022" y="3419860"/>
            <a:ext cx="621081" cy="720038"/>
          </a:xfrm>
          <a:custGeom>
            <a:rect b="b" l="l" r="r" t="t"/>
            <a:pathLst>
              <a:path extrusionOk="0" h="16066" w="13858">
                <a:moveTo>
                  <a:pt x="6988" y="0"/>
                </a:moveTo>
                <a:lnTo>
                  <a:pt x="6988" y="39"/>
                </a:lnTo>
                <a:cubicBezTo>
                  <a:pt x="6988" y="4946"/>
                  <a:pt x="3101" y="7851"/>
                  <a:pt x="1649" y="7851"/>
                </a:cubicBezTo>
                <a:cubicBezTo>
                  <a:pt x="1934" y="7935"/>
                  <a:pt x="2231" y="7975"/>
                  <a:pt x="2527" y="7975"/>
                </a:cubicBezTo>
                <a:cubicBezTo>
                  <a:pt x="3208" y="7975"/>
                  <a:pt x="3889" y="7763"/>
                  <a:pt x="4436" y="7380"/>
                </a:cubicBezTo>
                <a:lnTo>
                  <a:pt x="4436" y="7380"/>
                </a:lnTo>
                <a:cubicBezTo>
                  <a:pt x="3651" y="8244"/>
                  <a:pt x="2591" y="8793"/>
                  <a:pt x="1413" y="8990"/>
                </a:cubicBezTo>
                <a:cubicBezTo>
                  <a:pt x="1413" y="8990"/>
                  <a:pt x="1867" y="9251"/>
                  <a:pt x="2669" y="9251"/>
                </a:cubicBezTo>
                <a:cubicBezTo>
                  <a:pt x="3071" y="9251"/>
                  <a:pt x="3559" y="9186"/>
                  <a:pt x="4122" y="8990"/>
                </a:cubicBezTo>
                <a:lnTo>
                  <a:pt x="4122" y="8990"/>
                </a:lnTo>
                <a:cubicBezTo>
                  <a:pt x="3298" y="10207"/>
                  <a:pt x="2159" y="11149"/>
                  <a:pt x="864" y="11777"/>
                </a:cubicBezTo>
                <a:cubicBezTo>
                  <a:pt x="864" y="11862"/>
                  <a:pt x="981" y="11897"/>
                  <a:pt x="1169" y="11897"/>
                </a:cubicBezTo>
                <a:cubicBezTo>
                  <a:pt x="1761" y="11897"/>
                  <a:pt x="3056" y="11553"/>
                  <a:pt x="3651" y="11345"/>
                </a:cubicBezTo>
                <a:lnTo>
                  <a:pt x="3651" y="11345"/>
                </a:lnTo>
                <a:cubicBezTo>
                  <a:pt x="3180" y="12327"/>
                  <a:pt x="1845" y="14172"/>
                  <a:pt x="0" y="14407"/>
                </a:cubicBezTo>
                <a:cubicBezTo>
                  <a:pt x="0" y="14407"/>
                  <a:pt x="640" y="14601"/>
                  <a:pt x="1520" y="14601"/>
                </a:cubicBezTo>
                <a:cubicBezTo>
                  <a:pt x="2270" y="14601"/>
                  <a:pt x="3194" y="14460"/>
                  <a:pt x="4043" y="13936"/>
                </a:cubicBezTo>
                <a:lnTo>
                  <a:pt x="4043" y="13936"/>
                </a:lnTo>
                <a:cubicBezTo>
                  <a:pt x="4043" y="14721"/>
                  <a:pt x="1649" y="16056"/>
                  <a:pt x="1649" y="16056"/>
                </a:cubicBezTo>
                <a:cubicBezTo>
                  <a:pt x="1864" y="16063"/>
                  <a:pt x="2071" y="16066"/>
                  <a:pt x="2270" y="16066"/>
                </a:cubicBezTo>
                <a:cubicBezTo>
                  <a:pt x="6739" y="16066"/>
                  <a:pt x="7027" y="14446"/>
                  <a:pt x="7027" y="14446"/>
                </a:cubicBezTo>
                <a:cubicBezTo>
                  <a:pt x="7027" y="14446"/>
                  <a:pt x="7442" y="16038"/>
                  <a:pt x="11520" y="16038"/>
                </a:cubicBezTo>
                <a:cubicBezTo>
                  <a:pt x="11786" y="16038"/>
                  <a:pt x="12068" y="16031"/>
                  <a:pt x="12366" y="16017"/>
                </a:cubicBezTo>
                <a:cubicBezTo>
                  <a:pt x="11306" y="15663"/>
                  <a:pt x="10207" y="14093"/>
                  <a:pt x="10128" y="13818"/>
                </a:cubicBezTo>
                <a:lnTo>
                  <a:pt x="10128" y="13818"/>
                </a:lnTo>
                <a:cubicBezTo>
                  <a:pt x="10933" y="14250"/>
                  <a:pt x="11865" y="14358"/>
                  <a:pt x="12596" y="14358"/>
                </a:cubicBezTo>
                <a:cubicBezTo>
                  <a:pt x="13328" y="14358"/>
                  <a:pt x="13857" y="14250"/>
                  <a:pt x="13857" y="14250"/>
                </a:cubicBezTo>
                <a:cubicBezTo>
                  <a:pt x="12012" y="14015"/>
                  <a:pt x="10835" y="12327"/>
                  <a:pt x="10364" y="11306"/>
                </a:cubicBezTo>
                <a:lnTo>
                  <a:pt x="10364" y="11306"/>
                </a:lnTo>
                <a:cubicBezTo>
                  <a:pt x="11267" y="11581"/>
                  <a:pt x="12209" y="11738"/>
                  <a:pt x="13190" y="11777"/>
                </a:cubicBezTo>
                <a:cubicBezTo>
                  <a:pt x="11895" y="11149"/>
                  <a:pt x="10796" y="10246"/>
                  <a:pt x="10010" y="9068"/>
                </a:cubicBezTo>
                <a:lnTo>
                  <a:pt x="10010" y="9068"/>
                </a:lnTo>
                <a:cubicBezTo>
                  <a:pt x="10481" y="9210"/>
                  <a:pt x="10892" y="9259"/>
                  <a:pt x="11237" y="9259"/>
                </a:cubicBezTo>
                <a:cubicBezTo>
                  <a:pt x="12041" y="9259"/>
                  <a:pt x="12484" y="8990"/>
                  <a:pt x="12484" y="8990"/>
                </a:cubicBezTo>
                <a:cubicBezTo>
                  <a:pt x="11149" y="8754"/>
                  <a:pt x="9932" y="8048"/>
                  <a:pt x="9107" y="6988"/>
                </a:cubicBezTo>
                <a:lnTo>
                  <a:pt x="9107" y="6988"/>
                </a:lnTo>
                <a:cubicBezTo>
                  <a:pt x="9108" y="6988"/>
                  <a:pt x="10344" y="7915"/>
                  <a:pt x="11652" y="7915"/>
                </a:cubicBezTo>
                <a:cubicBezTo>
                  <a:pt x="11890" y="7915"/>
                  <a:pt x="12130" y="7885"/>
                  <a:pt x="12366" y="7812"/>
                </a:cubicBezTo>
                <a:cubicBezTo>
                  <a:pt x="10128" y="7380"/>
                  <a:pt x="6988" y="4907"/>
                  <a:pt x="6988" y="0"/>
                </a:cubicBezTo>
                <a:close/>
              </a:path>
            </a:pathLst>
          </a:custGeom>
          <a:solidFill>
            <a:srgbClr val="708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9"/>
          <p:cNvSpPr/>
          <p:nvPr/>
        </p:nvSpPr>
        <p:spPr>
          <a:xfrm>
            <a:off x="-233746" y="4549359"/>
            <a:ext cx="59876" cy="300905"/>
          </a:xfrm>
          <a:custGeom>
            <a:rect b="b" l="l" r="r" t="t"/>
            <a:pathLst>
              <a:path extrusionOk="0" h="6714" w="1336">
                <a:moveTo>
                  <a:pt x="1" y="1"/>
                </a:moveTo>
                <a:lnTo>
                  <a:pt x="1" y="6713"/>
                </a:lnTo>
                <a:lnTo>
                  <a:pt x="1336" y="6713"/>
                </a:lnTo>
                <a:lnTo>
                  <a:pt x="1336" y="1"/>
                </a:ln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89"/>
          <p:cNvSpPr/>
          <p:nvPr/>
        </p:nvSpPr>
        <p:spPr>
          <a:xfrm>
            <a:off x="-472984" y="3870234"/>
            <a:ext cx="538393" cy="711343"/>
          </a:xfrm>
          <a:custGeom>
            <a:rect b="b" l="l" r="r" t="t"/>
            <a:pathLst>
              <a:path extrusionOk="0" h="15872" w="12013">
                <a:moveTo>
                  <a:pt x="6006" y="1"/>
                </a:moveTo>
                <a:cubicBezTo>
                  <a:pt x="3847" y="1"/>
                  <a:pt x="2120" y="1100"/>
                  <a:pt x="2120" y="2474"/>
                </a:cubicBezTo>
                <a:cubicBezTo>
                  <a:pt x="2120" y="2631"/>
                  <a:pt x="2159" y="2749"/>
                  <a:pt x="2198" y="2906"/>
                </a:cubicBezTo>
                <a:cubicBezTo>
                  <a:pt x="1531" y="3141"/>
                  <a:pt x="1060" y="3730"/>
                  <a:pt x="981" y="4437"/>
                </a:cubicBezTo>
                <a:cubicBezTo>
                  <a:pt x="1021" y="4947"/>
                  <a:pt x="1296" y="5418"/>
                  <a:pt x="1727" y="5732"/>
                </a:cubicBezTo>
                <a:cubicBezTo>
                  <a:pt x="1060" y="5968"/>
                  <a:pt x="589" y="6556"/>
                  <a:pt x="510" y="7263"/>
                </a:cubicBezTo>
                <a:cubicBezTo>
                  <a:pt x="589" y="7891"/>
                  <a:pt x="942" y="8441"/>
                  <a:pt x="1492" y="8676"/>
                </a:cubicBezTo>
                <a:cubicBezTo>
                  <a:pt x="903" y="8951"/>
                  <a:pt x="510" y="9540"/>
                  <a:pt x="471" y="10168"/>
                </a:cubicBezTo>
                <a:cubicBezTo>
                  <a:pt x="510" y="10678"/>
                  <a:pt x="785" y="11149"/>
                  <a:pt x="1217" y="11424"/>
                </a:cubicBezTo>
                <a:cubicBezTo>
                  <a:pt x="550" y="11699"/>
                  <a:pt x="79" y="12288"/>
                  <a:pt x="0" y="12994"/>
                </a:cubicBezTo>
                <a:cubicBezTo>
                  <a:pt x="0" y="14094"/>
                  <a:pt x="1374" y="14957"/>
                  <a:pt x="3023" y="14957"/>
                </a:cubicBezTo>
                <a:lnTo>
                  <a:pt x="3337" y="14957"/>
                </a:lnTo>
                <a:cubicBezTo>
                  <a:pt x="4014" y="15527"/>
                  <a:pt x="4852" y="15871"/>
                  <a:pt x="5735" y="15871"/>
                </a:cubicBezTo>
                <a:cubicBezTo>
                  <a:pt x="5825" y="15871"/>
                  <a:pt x="5916" y="15867"/>
                  <a:pt x="6006" y="15860"/>
                </a:cubicBezTo>
                <a:cubicBezTo>
                  <a:pt x="6097" y="15867"/>
                  <a:pt x="6187" y="15871"/>
                  <a:pt x="6277" y="15871"/>
                </a:cubicBezTo>
                <a:cubicBezTo>
                  <a:pt x="7160" y="15871"/>
                  <a:pt x="7999" y="15527"/>
                  <a:pt x="8676" y="14957"/>
                </a:cubicBezTo>
                <a:lnTo>
                  <a:pt x="8990" y="14957"/>
                </a:lnTo>
                <a:cubicBezTo>
                  <a:pt x="10638" y="14957"/>
                  <a:pt x="12012" y="14054"/>
                  <a:pt x="12012" y="12994"/>
                </a:cubicBezTo>
                <a:cubicBezTo>
                  <a:pt x="11934" y="12288"/>
                  <a:pt x="11463" y="11660"/>
                  <a:pt x="10796" y="11424"/>
                </a:cubicBezTo>
                <a:cubicBezTo>
                  <a:pt x="11227" y="11149"/>
                  <a:pt x="11502" y="10678"/>
                  <a:pt x="11541" y="10168"/>
                </a:cubicBezTo>
                <a:cubicBezTo>
                  <a:pt x="11463" y="9540"/>
                  <a:pt x="11070" y="8951"/>
                  <a:pt x="10481" y="8676"/>
                </a:cubicBezTo>
                <a:cubicBezTo>
                  <a:pt x="11031" y="8441"/>
                  <a:pt x="11424" y="7891"/>
                  <a:pt x="11463" y="7263"/>
                </a:cubicBezTo>
                <a:cubicBezTo>
                  <a:pt x="11384" y="6556"/>
                  <a:pt x="10913" y="5968"/>
                  <a:pt x="10285" y="5732"/>
                </a:cubicBezTo>
                <a:cubicBezTo>
                  <a:pt x="10717" y="5418"/>
                  <a:pt x="10992" y="4947"/>
                  <a:pt x="10992" y="4437"/>
                </a:cubicBezTo>
                <a:cubicBezTo>
                  <a:pt x="10953" y="3730"/>
                  <a:pt x="10481" y="3141"/>
                  <a:pt x="9814" y="2906"/>
                </a:cubicBezTo>
                <a:cubicBezTo>
                  <a:pt x="9853" y="2749"/>
                  <a:pt x="9853" y="2631"/>
                  <a:pt x="9853" y="2474"/>
                </a:cubicBezTo>
                <a:cubicBezTo>
                  <a:pt x="9853" y="1100"/>
                  <a:pt x="8126" y="1"/>
                  <a:pt x="6006" y="1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9"/>
          <p:cNvSpPr/>
          <p:nvPr/>
        </p:nvSpPr>
        <p:spPr>
          <a:xfrm>
            <a:off x="7750330" y="3342414"/>
            <a:ext cx="457497" cy="604409"/>
          </a:xfrm>
          <a:custGeom>
            <a:rect b="b" l="l" r="r" t="t"/>
            <a:pathLst>
              <a:path extrusionOk="0" h="13486" w="10208">
                <a:moveTo>
                  <a:pt x="5104" y="1"/>
                </a:moveTo>
                <a:cubicBezTo>
                  <a:pt x="3298" y="1"/>
                  <a:pt x="1806" y="982"/>
                  <a:pt x="1806" y="2121"/>
                </a:cubicBezTo>
                <a:cubicBezTo>
                  <a:pt x="1806" y="2238"/>
                  <a:pt x="1845" y="2356"/>
                  <a:pt x="1845" y="2474"/>
                </a:cubicBezTo>
                <a:cubicBezTo>
                  <a:pt x="1296" y="2670"/>
                  <a:pt x="903" y="3181"/>
                  <a:pt x="864" y="3809"/>
                </a:cubicBezTo>
                <a:cubicBezTo>
                  <a:pt x="864" y="4240"/>
                  <a:pt x="1100" y="4633"/>
                  <a:pt x="1492" y="4869"/>
                </a:cubicBezTo>
                <a:cubicBezTo>
                  <a:pt x="903" y="5065"/>
                  <a:pt x="511" y="5575"/>
                  <a:pt x="471" y="6203"/>
                </a:cubicBezTo>
                <a:cubicBezTo>
                  <a:pt x="511" y="6714"/>
                  <a:pt x="825" y="7185"/>
                  <a:pt x="1296" y="7420"/>
                </a:cubicBezTo>
                <a:cubicBezTo>
                  <a:pt x="786" y="7617"/>
                  <a:pt x="432" y="8088"/>
                  <a:pt x="393" y="8637"/>
                </a:cubicBezTo>
                <a:cubicBezTo>
                  <a:pt x="432" y="9108"/>
                  <a:pt x="668" y="9501"/>
                  <a:pt x="1021" y="9736"/>
                </a:cubicBezTo>
                <a:cubicBezTo>
                  <a:pt x="471" y="9933"/>
                  <a:pt x="79" y="10443"/>
                  <a:pt x="0" y="11071"/>
                </a:cubicBezTo>
                <a:cubicBezTo>
                  <a:pt x="0" y="11974"/>
                  <a:pt x="1178" y="12720"/>
                  <a:pt x="2591" y="12720"/>
                </a:cubicBezTo>
                <a:lnTo>
                  <a:pt x="2827" y="12720"/>
                </a:lnTo>
                <a:cubicBezTo>
                  <a:pt x="3494" y="13230"/>
                  <a:pt x="4299" y="13485"/>
                  <a:pt x="5104" y="13485"/>
                </a:cubicBezTo>
                <a:cubicBezTo>
                  <a:pt x="5908" y="13485"/>
                  <a:pt x="6713" y="13230"/>
                  <a:pt x="7381" y="12720"/>
                </a:cubicBezTo>
                <a:lnTo>
                  <a:pt x="7616" y="12720"/>
                </a:lnTo>
                <a:cubicBezTo>
                  <a:pt x="9069" y="12720"/>
                  <a:pt x="10207" y="11974"/>
                  <a:pt x="10207" y="11071"/>
                </a:cubicBezTo>
                <a:cubicBezTo>
                  <a:pt x="10129" y="10443"/>
                  <a:pt x="9736" y="9933"/>
                  <a:pt x="9186" y="9736"/>
                </a:cubicBezTo>
                <a:cubicBezTo>
                  <a:pt x="9540" y="9501"/>
                  <a:pt x="9775" y="9108"/>
                  <a:pt x="9814" y="8637"/>
                </a:cubicBezTo>
                <a:cubicBezTo>
                  <a:pt x="9775" y="8088"/>
                  <a:pt x="9422" y="7617"/>
                  <a:pt x="8951" y="7420"/>
                </a:cubicBezTo>
                <a:cubicBezTo>
                  <a:pt x="9383" y="7185"/>
                  <a:pt x="9697" y="6714"/>
                  <a:pt x="9736" y="6203"/>
                </a:cubicBezTo>
                <a:cubicBezTo>
                  <a:pt x="9697" y="5575"/>
                  <a:pt x="9304" y="5065"/>
                  <a:pt x="8715" y="4869"/>
                </a:cubicBezTo>
                <a:cubicBezTo>
                  <a:pt x="9108" y="4633"/>
                  <a:pt x="9343" y="4240"/>
                  <a:pt x="9343" y="3809"/>
                </a:cubicBezTo>
                <a:cubicBezTo>
                  <a:pt x="9304" y="3181"/>
                  <a:pt x="8912" y="2670"/>
                  <a:pt x="8362" y="2474"/>
                </a:cubicBezTo>
                <a:cubicBezTo>
                  <a:pt x="8362" y="2356"/>
                  <a:pt x="8401" y="2238"/>
                  <a:pt x="8401" y="2121"/>
                </a:cubicBezTo>
                <a:cubicBezTo>
                  <a:pt x="8401" y="982"/>
                  <a:pt x="6910" y="1"/>
                  <a:pt x="5104" y="1"/>
                </a:cubicBez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89"/>
          <p:cNvSpPr/>
          <p:nvPr/>
        </p:nvSpPr>
        <p:spPr>
          <a:xfrm>
            <a:off x="7954431" y="3919489"/>
            <a:ext cx="49299" cy="256939"/>
          </a:xfrm>
          <a:custGeom>
            <a:rect b="b" l="l" r="r" t="t"/>
            <a:pathLst>
              <a:path extrusionOk="0" h="5733" w="1100">
                <a:moveTo>
                  <a:pt x="0" y="1"/>
                </a:moveTo>
                <a:lnTo>
                  <a:pt x="0" y="5732"/>
                </a:lnTo>
                <a:lnTo>
                  <a:pt x="1099" y="5732"/>
                </a:lnTo>
                <a:lnTo>
                  <a:pt x="1099" y="1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89"/>
          <p:cNvSpPr/>
          <p:nvPr/>
        </p:nvSpPr>
        <p:spPr>
          <a:xfrm>
            <a:off x="4689002" y="3138359"/>
            <a:ext cx="517284" cy="678716"/>
          </a:xfrm>
          <a:custGeom>
            <a:rect b="b" l="l" r="r" t="t"/>
            <a:pathLst>
              <a:path extrusionOk="0" h="15144" w="11542">
                <a:moveTo>
                  <a:pt x="5771" y="0"/>
                </a:moveTo>
                <a:cubicBezTo>
                  <a:pt x="3730" y="0"/>
                  <a:pt x="2081" y="1060"/>
                  <a:pt x="2081" y="2395"/>
                </a:cubicBezTo>
                <a:cubicBezTo>
                  <a:pt x="2081" y="2512"/>
                  <a:pt x="2081" y="2669"/>
                  <a:pt x="2121" y="2787"/>
                </a:cubicBezTo>
                <a:cubicBezTo>
                  <a:pt x="1492" y="3023"/>
                  <a:pt x="1061" y="3572"/>
                  <a:pt x="982" y="4240"/>
                </a:cubicBezTo>
                <a:cubicBezTo>
                  <a:pt x="1021" y="4750"/>
                  <a:pt x="1257" y="5182"/>
                  <a:pt x="1689" y="5457"/>
                </a:cubicBezTo>
                <a:cubicBezTo>
                  <a:pt x="1061" y="5692"/>
                  <a:pt x="629" y="6281"/>
                  <a:pt x="550" y="6948"/>
                </a:cubicBezTo>
                <a:cubicBezTo>
                  <a:pt x="590" y="7537"/>
                  <a:pt x="943" y="8048"/>
                  <a:pt x="1453" y="8322"/>
                </a:cubicBezTo>
                <a:cubicBezTo>
                  <a:pt x="904" y="8558"/>
                  <a:pt x="511" y="9108"/>
                  <a:pt x="472" y="9736"/>
                </a:cubicBezTo>
                <a:cubicBezTo>
                  <a:pt x="511" y="10207"/>
                  <a:pt x="747" y="10678"/>
                  <a:pt x="1178" y="10953"/>
                </a:cubicBezTo>
                <a:cubicBezTo>
                  <a:pt x="550" y="11188"/>
                  <a:pt x="79" y="11738"/>
                  <a:pt x="1" y="12405"/>
                </a:cubicBezTo>
                <a:cubicBezTo>
                  <a:pt x="1" y="13465"/>
                  <a:pt x="1335" y="14289"/>
                  <a:pt x="2906" y="14289"/>
                </a:cubicBezTo>
                <a:lnTo>
                  <a:pt x="3220" y="14289"/>
                </a:lnTo>
                <a:cubicBezTo>
                  <a:pt x="3966" y="14859"/>
                  <a:pt x="4868" y="15143"/>
                  <a:pt x="5771" y="15143"/>
                </a:cubicBezTo>
                <a:cubicBezTo>
                  <a:pt x="6674" y="15143"/>
                  <a:pt x="7577" y="14859"/>
                  <a:pt x="8323" y="14289"/>
                </a:cubicBezTo>
                <a:lnTo>
                  <a:pt x="8637" y="14289"/>
                </a:lnTo>
                <a:cubicBezTo>
                  <a:pt x="10247" y="14289"/>
                  <a:pt x="11542" y="13465"/>
                  <a:pt x="11542" y="12405"/>
                </a:cubicBezTo>
                <a:cubicBezTo>
                  <a:pt x="11463" y="11738"/>
                  <a:pt x="10992" y="11188"/>
                  <a:pt x="10364" y="10953"/>
                </a:cubicBezTo>
                <a:cubicBezTo>
                  <a:pt x="10796" y="10678"/>
                  <a:pt x="11071" y="10207"/>
                  <a:pt x="11071" y="9736"/>
                </a:cubicBezTo>
                <a:cubicBezTo>
                  <a:pt x="11032" y="9108"/>
                  <a:pt x="10678" y="8558"/>
                  <a:pt x="10090" y="8322"/>
                </a:cubicBezTo>
                <a:cubicBezTo>
                  <a:pt x="10639" y="8048"/>
                  <a:pt x="10992" y="7537"/>
                  <a:pt x="11032" y="6948"/>
                </a:cubicBezTo>
                <a:cubicBezTo>
                  <a:pt x="10953" y="6281"/>
                  <a:pt x="10521" y="5692"/>
                  <a:pt x="9893" y="5457"/>
                </a:cubicBezTo>
                <a:cubicBezTo>
                  <a:pt x="10286" y="5182"/>
                  <a:pt x="10561" y="4750"/>
                  <a:pt x="10600" y="4240"/>
                </a:cubicBezTo>
                <a:cubicBezTo>
                  <a:pt x="10521" y="3572"/>
                  <a:pt x="10090" y="3023"/>
                  <a:pt x="9461" y="2787"/>
                </a:cubicBezTo>
                <a:cubicBezTo>
                  <a:pt x="9461" y="2669"/>
                  <a:pt x="9501" y="2512"/>
                  <a:pt x="9501" y="2395"/>
                </a:cubicBezTo>
                <a:cubicBezTo>
                  <a:pt x="9501" y="1060"/>
                  <a:pt x="7852" y="0"/>
                  <a:pt x="5771" y="0"/>
                </a:cubicBez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9"/>
          <p:cNvSpPr/>
          <p:nvPr/>
        </p:nvSpPr>
        <p:spPr>
          <a:xfrm>
            <a:off x="4921248" y="3787545"/>
            <a:ext cx="54588" cy="288580"/>
          </a:xfrm>
          <a:custGeom>
            <a:rect b="b" l="l" r="r" t="t"/>
            <a:pathLst>
              <a:path extrusionOk="0" h="6439" w="1218">
                <a:moveTo>
                  <a:pt x="0" y="1"/>
                </a:moveTo>
                <a:lnTo>
                  <a:pt x="0" y="6439"/>
                </a:lnTo>
                <a:lnTo>
                  <a:pt x="1217" y="6439"/>
                </a:lnTo>
                <a:lnTo>
                  <a:pt x="1217" y="1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89"/>
          <p:cNvSpPr/>
          <p:nvPr/>
        </p:nvSpPr>
        <p:spPr>
          <a:xfrm>
            <a:off x="4499019" y="4457886"/>
            <a:ext cx="80940" cy="281544"/>
          </a:xfrm>
          <a:custGeom>
            <a:rect b="b" l="l" r="r" t="t"/>
            <a:pathLst>
              <a:path extrusionOk="0" h="6282" w="1806">
                <a:moveTo>
                  <a:pt x="0" y="0"/>
                </a:moveTo>
                <a:lnTo>
                  <a:pt x="0" y="6281"/>
                </a:lnTo>
                <a:lnTo>
                  <a:pt x="1806" y="6281"/>
                </a:lnTo>
                <a:lnTo>
                  <a:pt x="1806" y="0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89"/>
          <p:cNvSpPr/>
          <p:nvPr/>
        </p:nvSpPr>
        <p:spPr>
          <a:xfrm>
            <a:off x="4154146" y="3690783"/>
            <a:ext cx="770637" cy="874031"/>
          </a:xfrm>
          <a:custGeom>
            <a:rect b="b" l="l" r="r" t="t"/>
            <a:pathLst>
              <a:path extrusionOk="0" h="19502" w="17195">
                <a:moveTo>
                  <a:pt x="8716" y="1"/>
                </a:moveTo>
                <a:lnTo>
                  <a:pt x="8716" y="40"/>
                </a:lnTo>
                <a:cubicBezTo>
                  <a:pt x="8716" y="6125"/>
                  <a:pt x="3848" y="9304"/>
                  <a:pt x="2042" y="9304"/>
                </a:cubicBezTo>
                <a:cubicBezTo>
                  <a:pt x="2425" y="9419"/>
                  <a:pt x="2821" y="9476"/>
                  <a:pt x="3215" y="9476"/>
                </a:cubicBezTo>
                <a:cubicBezTo>
                  <a:pt x="4033" y="9476"/>
                  <a:pt x="4847" y="9231"/>
                  <a:pt x="5536" y="8755"/>
                </a:cubicBezTo>
                <a:lnTo>
                  <a:pt x="5536" y="8755"/>
                </a:lnTo>
                <a:cubicBezTo>
                  <a:pt x="4515" y="9815"/>
                  <a:pt x="3220" y="10521"/>
                  <a:pt x="1767" y="10796"/>
                </a:cubicBezTo>
                <a:cubicBezTo>
                  <a:pt x="1767" y="10796"/>
                  <a:pt x="2308" y="11110"/>
                  <a:pt x="3308" y="11110"/>
                </a:cubicBezTo>
                <a:cubicBezTo>
                  <a:pt x="3809" y="11110"/>
                  <a:pt x="4424" y="11032"/>
                  <a:pt x="5143" y="10796"/>
                </a:cubicBezTo>
                <a:lnTo>
                  <a:pt x="5143" y="10796"/>
                </a:lnTo>
                <a:cubicBezTo>
                  <a:pt x="4083" y="12248"/>
                  <a:pt x="2670" y="13465"/>
                  <a:pt x="1061" y="14251"/>
                </a:cubicBezTo>
                <a:cubicBezTo>
                  <a:pt x="1061" y="14339"/>
                  <a:pt x="1187" y="14375"/>
                  <a:pt x="1394" y="14375"/>
                </a:cubicBezTo>
                <a:cubicBezTo>
                  <a:pt x="2110" y="14375"/>
                  <a:pt x="3793" y="13936"/>
                  <a:pt x="4555" y="13662"/>
                </a:cubicBezTo>
                <a:lnTo>
                  <a:pt x="4555" y="13662"/>
                </a:lnTo>
                <a:cubicBezTo>
                  <a:pt x="3926" y="14918"/>
                  <a:pt x="2317" y="17234"/>
                  <a:pt x="1" y="17509"/>
                </a:cubicBezTo>
                <a:cubicBezTo>
                  <a:pt x="1" y="17509"/>
                  <a:pt x="742" y="17721"/>
                  <a:pt x="1774" y="17721"/>
                </a:cubicBezTo>
                <a:cubicBezTo>
                  <a:pt x="2729" y="17721"/>
                  <a:pt x="3932" y="17539"/>
                  <a:pt x="5026" y="16841"/>
                </a:cubicBezTo>
                <a:lnTo>
                  <a:pt x="5026" y="16841"/>
                </a:lnTo>
                <a:cubicBezTo>
                  <a:pt x="5026" y="17823"/>
                  <a:pt x="2042" y="19472"/>
                  <a:pt x="2042" y="19472"/>
                </a:cubicBezTo>
                <a:cubicBezTo>
                  <a:pt x="2315" y="19480"/>
                  <a:pt x="2577" y="19484"/>
                  <a:pt x="2828" y="19484"/>
                </a:cubicBezTo>
                <a:cubicBezTo>
                  <a:pt x="8357" y="19484"/>
                  <a:pt x="8716" y="17509"/>
                  <a:pt x="8716" y="17509"/>
                </a:cubicBezTo>
                <a:cubicBezTo>
                  <a:pt x="8716" y="17509"/>
                  <a:pt x="9231" y="19501"/>
                  <a:pt x="14247" y="19501"/>
                </a:cubicBezTo>
                <a:cubicBezTo>
                  <a:pt x="14593" y="19501"/>
                  <a:pt x="14960" y="19492"/>
                  <a:pt x="15350" y="19472"/>
                </a:cubicBezTo>
                <a:cubicBezTo>
                  <a:pt x="14015" y="19040"/>
                  <a:pt x="12681" y="17077"/>
                  <a:pt x="12563" y="16724"/>
                </a:cubicBezTo>
                <a:lnTo>
                  <a:pt x="12563" y="16724"/>
                </a:lnTo>
                <a:cubicBezTo>
                  <a:pt x="13601" y="17294"/>
                  <a:pt x="14808" y="17431"/>
                  <a:pt x="15729" y="17431"/>
                </a:cubicBezTo>
                <a:cubicBezTo>
                  <a:pt x="16585" y="17431"/>
                  <a:pt x="17195" y="17313"/>
                  <a:pt x="17195" y="17313"/>
                </a:cubicBezTo>
                <a:cubicBezTo>
                  <a:pt x="14879" y="16998"/>
                  <a:pt x="13466" y="14879"/>
                  <a:pt x="12838" y="13622"/>
                </a:cubicBezTo>
                <a:lnTo>
                  <a:pt x="12838" y="13622"/>
                </a:lnTo>
                <a:cubicBezTo>
                  <a:pt x="13687" y="13894"/>
                  <a:pt x="15623" y="14195"/>
                  <a:pt x="16180" y="14195"/>
                </a:cubicBezTo>
                <a:cubicBezTo>
                  <a:pt x="16267" y="14195"/>
                  <a:pt x="16321" y="14188"/>
                  <a:pt x="16331" y="14172"/>
                </a:cubicBezTo>
                <a:cubicBezTo>
                  <a:pt x="14761" y="13426"/>
                  <a:pt x="13426" y="12288"/>
                  <a:pt x="12406" y="10835"/>
                </a:cubicBezTo>
                <a:lnTo>
                  <a:pt x="12406" y="10835"/>
                </a:lnTo>
                <a:cubicBezTo>
                  <a:pt x="13007" y="11016"/>
                  <a:pt x="13530" y="11078"/>
                  <a:pt x="13968" y="11078"/>
                </a:cubicBezTo>
                <a:cubicBezTo>
                  <a:pt x="14959" y="11078"/>
                  <a:pt x="15507" y="10757"/>
                  <a:pt x="15507" y="10757"/>
                </a:cubicBezTo>
                <a:cubicBezTo>
                  <a:pt x="13819" y="10482"/>
                  <a:pt x="12327" y="9579"/>
                  <a:pt x="11346" y="8244"/>
                </a:cubicBezTo>
                <a:lnTo>
                  <a:pt x="11346" y="8244"/>
                </a:lnTo>
                <a:cubicBezTo>
                  <a:pt x="11346" y="8245"/>
                  <a:pt x="12833" y="9395"/>
                  <a:pt x="14455" y="9395"/>
                </a:cubicBezTo>
                <a:cubicBezTo>
                  <a:pt x="14751" y="9395"/>
                  <a:pt x="15053" y="9356"/>
                  <a:pt x="15350" y="9265"/>
                </a:cubicBezTo>
                <a:cubicBezTo>
                  <a:pt x="12602" y="8755"/>
                  <a:pt x="8716" y="6085"/>
                  <a:pt x="8716" y="1"/>
                </a:cubicBezTo>
                <a:close/>
              </a:path>
            </a:pathLst>
          </a:custGeom>
          <a:solidFill>
            <a:srgbClr val="708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9"/>
          <p:cNvSpPr/>
          <p:nvPr/>
        </p:nvSpPr>
        <p:spPr>
          <a:xfrm>
            <a:off x="6344574" y="3850873"/>
            <a:ext cx="77445" cy="274507"/>
          </a:xfrm>
          <a:custGeom>
            <a:rect b="b" l="l" r="r" t="t"/>
            <a:pathLst>
              <a:path extrusionOk="0" h="6125" w="1728">
                <a:moveTo>
                  <a:pt x="1" y="1"/>
                </a:moveTo>
                <a:lnTo>
                  <a:pt x="1" y="6125"/>
                </a:lnTo>
                <a:lnTo>
                  <a:pt x="1728" y="6125"/>
                </a:lnTo>
                <a:lnTo>
                  <a:pt x="1728" y="1"/>
                </a:ln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9"/>
          <p:cNvSpPr/>
          <p:nvPr/>
        </p:nvSpPr>
        <p:spPr>
          <a:xfrm>
            <a:off x="6010322" y="3089059"/>
            <a:ext cx="747735" cy="868025"/>
          </a:xfrm>
          <a:custGeom>
            <a:rect b="b" l="l" r="r" t="t"/>
            <a:pathLst>
              <a:path extrusionOk="0" h="19368" w="16684">
                <a:moveTo>
                  <a:pt x="8440" y="1"/>
                </a:moveTo>
                <a:lnTo>
                  <a:pt x="8440" y="40"/>
                </a:lnTo>
                <a:cubicBezTo>
                  <a:pt x="8440" y="5929"/>
                  <a:pt x="3729" y="9422"/>
                  <a:pt x="1963" y="9422"/>
                </a:cubicBezTo>
                <a:cubicBezTo>
                  <a:pt x="2333" y="9537"/>
                  <a:pt x="2716" y="9594"/>
                  <a:pt x="3097" y="9594"/>
                </a:cubicBezTo>
                <a:cubicBezTo>
                  <a:pt x="3889" y="9594"/>
                  <a:pt x="4677" y="9350"/>
                  <a:pt x="5339" y="8873"/>
                </a:cubicBezTo>
                <a:lnTo>
                  <a:pt x="5339" y="8873"/>
                </a:lnTo>
                <a:cubicBezTo>
                  <a:pt x="4397" y="9933"/>
                  <a:pt x="3101" y="10600"/>
                  <a:pt x="1688" y="10836"/>
                </a:cubicBezTo>
                <a:cubicBezTo>
                  <a:pt x="1688" y="10836"/>
                  <a:pt x="2229" y="11150"/>
                  <a:pt x="3206" y="11150"/>
                </a:cubicBezTo>
                <a:cubicBezTo>
                  <a:pt x="3695" y="11150"/>
                  <a:pt x="4292" y="11071"/>
                  <a:pt x="4986" y="10836"/>
                </a:cubicBezTo>
                <a:lnTo>
                  <a:pt x="4986" y="10836"/>
                </a:lnTo>
                <a:cubicBezTo>
                  <a:pt x="3965" y="12288"/>
                  <a:pt x="2591" y="13427"/>
                  <a:pt x="1021" y="14212"/>
                </a:cubicBezTo>
                <a:cubicBezTo>
                  <a:pt x="1021" y="14312"/>
                  <a:pt x="1150" y="14353"/>
                  <a:pt x="1360" y="14353"/>
                </a:cubicBezTo>
                <a:cubicBezTo>
                  <a:pt x="2056" y="14353"/>
                  <a:pt x="3643" y="13903"/>
                  <a:pt x="4397" y="13662"/>
                </a:cubicBezTo>
                <a:lnTo>
                  <a:pt x="4397" y="13662"/>
                </a:lnTo>
                <a:cubicBezTo>
                  <a:pt x="3808" y="14879"/>
                  <a:pt x="2198" y="17117"/>
                  <a:pt x="0" y="17391"/>
                </a:cubicBezTo>
                <a:cubicBezTo>
                  <a:pt x="0" y="17391"/>
                  <a:pt x="748" y="17615"/>
                  <a:pt x="1786" y="17615"/>
                </a:cubicBezTo>
                <a:cubicBezTo>
                  <a:pt x="2694" y="17615"/>
                  <a:pt x="3824" y="17444"/>
                  <a:pt x="4868" y="16803"/>
                </a:cubicBezTo>
                <a:lnTo>
                  <a:pt x="4868" y="16803"/>
                </a:lnTo>
                <a:cubicBezTo>
                  <a:pt x="4868" y="17784"/>
                  <a:pt x="1963" y="19354"/>
                  <a:pt x="1963" y="19354"/>
                </a:cubicBezTo>
                <a:cubicBezTo>
                  <a:pt x="2234" y="19363"/>
                  <a:pt x="2494" y="19367"/>
                  <a:pt x="2742" y="19367"/>
                </a:cubicBezTo>
                <a:cubicBezTo>
                  <a:pt x="8117" y="19367"/>
                  <a:pt x="8440" y="17431"/>
                  <a:pt x="8440" y="17431"/>
                </a:cubicBezTo>
                <a:cubicBezTo>
                  <a:pt x="8440" y="17431"/>
                  <a:pt x="8953" y="19346"/>
                  <a:pt x="13809" y="19346"/>
                </a:cubicBezTo>
                <a:cubicBezTo>
                  <a:pt x="14156" y="19346"/>
                  <a:pt x="14525" y="19336"/>
                  <a:pt x="14917" y="19315"/>
                </a:cubicBezTo>
                <a:cubicBezTo>
                  <a:pt x="13622" y="18922"/>
                  <a:pt x="12287" y="17038"/>
                  <a:pt x="12169" y="16685"/>
                </a:cubicBezTo>
                <a:lnTo>
                  <a:pt x="12169" y="16685"/>
                </a:lnTo>
                <a:cubicBezTo>
                  <a:pt x="13169" y="17225"/>
                  <a:pt x="14322" y="17357"/>
                  <a:pt x="15212" y="17357"/>
                </a:cubicBezTo>
                <a:cubicBezTo>
                  <a:pt x="16070" y="17357"/>
                  <a:pt x="16684" y="17234"/>
                  <a:pt x="16684" y="17234"/>
                </a:cubicBezTo>
                <a:cubicBezTo>
                  <a:pt x="14446" y="16920"/>
                  <a:pt x="13033" y="14840"/>
                  <a:pt x="12444" y="13623"/>
                </a:cubicBezTo>
                <a:lnTo>
                  <a:pt x="12444" y="13623"/>
                </a:lnTo>
                <a:cubicBezTo>
                  <a:pt x="13288" y="13939"/>
                  <a:pt x="15263" y="14224"/>
                  <a:pt x="15753" y="14224"/>
                </a:cubicBezTo>
                <a:cubicBezTo>
                  <a:pt x="15810" y="14224"/>
                  <a:pt x="15847" y="14220"/>
                  <a:pt x="15860" y="14212"/>
                </a:cubicBezTo>
                <a:cubicBezTo>
                  <a:pt x="14329" y="13466"/>
                  <a:pt x="12994" y="12367"/>
                  <a:pt x="12052" y="10953"/>
                </a:cubicBezTo>
                <a:lnTo>
                  <a:pt x="12052" y="10953"/>
                </a:lnTo>
                <a:cubicBezTo>
                  <a:pt x="12625" y="11121"/>
                  <a:pt x="13126" y="11179"/>
                  <a:pt x="13545" y="11179"/>
                </a:cubicBezTo>
                <a:cubicBezTo>
                  <a:pt x="14503" y="11179"/>
                  <a:pt x="15035" y="10875"/>
                  <a:pt x="15035" y="10875"/>
                </a:cubicBezTo>
                <a:cubicBezTo>
                  <a:pt x="13426" y="10600"/>
                  <a:pt x="11973" y="9736"/>
                  <a:pt x="10992" y="8441"/>
                </a:cubicBezTo>
                <a:lnTo>
                  <a:pt x="10992" y="8441"/>
                </a:lnTo>
                <a:cubicBezTo>
                  <a:pt x="10992" y="8441"/>
                  <a:pt x="12459" y="9541"/>
                  <a:pt x="14054" y="9541"/>
                </a:cubicBezTo>
                <a:cubicBezTo>
                  <a:pt x="14340" y="9541"/>
                  <a:pt x="14631" y="9506"/>
                  <a:pt x="14917" y="9422"/>
                </a:cubicBezTo>
                <a:cubicBezTo>
                  <a:pt x="12209" y="8912"/>
                  <a:pt x="8440" y="5889"/>
                  <a:pt x="8440" y="1"/>
                </a:cubicBezTo>
                <a:close/>
              </a:path>
            </a:pathLst>
          </a:custGeom>
          <a:solidFill>
            <a:srgbClr val="5B91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89"/>
          <p:cNvSpPr/>
          <p:nvPr/>
        </p:nvSpPr>
        <p:spPr>
          <a:xfrm>
            <a:off x="6733682" y="3587299"/>
            <a:ext cx="961604" cy="1067642"/>
          </a:xfrm>
          <a:custGeom>
            <a:rect b="b" l="l" r="r" t="t"/>
            <a:pathLst>
              <a:path extrusionOk="0" h="23822" w="21456">
                <a:moveTo>
                  <a:pt x="11591" y="0"/>
                </a:moveTo>
                <a:cubicBezTo>
                  <a:pt x="8713" y="0"/>
                  <a:pt x="8090" y="2114"/>
                  <a:pt x="8081" y="2114"/>
                </a:cubicBezTo>
                <a:cubicBezTo>
                  <a:pt x="8081" y="2114"/>
                  <a:pt x="8081" y="2113"/>
                  <a:pt x="8081" y="2113"/>
                </a:cubicBezTo>
                <a:cubicBezTo>
                  <a:pt x="7565" y="1597"/>
                  <a:pt x="6259" y="1137"/>
                  <a:pt x="5322" y="1137"/>
                </a:cubicBezTo>
                <a:cubicBezTo>
                  <a:pt x="4904" y="1137"/>
                  <a:pt x="4560" y="1228"/>
                  <a:pt x="4391" y="1446"/>
                </a:cubicBezTo>
                <a:cubicBezTo>
                  <a:pt x="3841" y="2192"/>
                  <a:pt x="5451" y="3683"/>
                  <a:pt x="5451" y="3683"/>
                </a:cubicBezTo>
                <a:cubicBezTo>
                  <a:pt x="5451" y="3683"/>
                  <a:pt x="4600" y="2910"/>
                  <a:pt x="3618" y="2910"/>
                </a:cubicBezTo>
                <a:cubicBezTo>
                  <a:pt x="3201" y="2910"/>
                  <a:pt x="2760" y="3050"/>
                  <a:pt x="2350" y="3448"/>
                </a:cubicBezTo>
                <a:cubicBezTo>
                  <a:pt x="976" y="4783"/>
                  <a:pt x="4195" y="6196"/>
                  <a:pt x="4195" y="6196"/>
                </a:cubicBezTo>
                <a:cubicBezTo>
                  <a:pt x="4195" y="6196"/>
                  <a:pt x="3245" y="5818"/>
                  <a:pt x="2266" y="5818"/>
                </a:cubicBezTo>
                <a:cubicBezTo>
                  <a:pt x="1273" y="5818"/>
                  <a:pt x="250" y="6206"/>
                  <a:pt x="151" y="7766"/>
                </a:cubicBezTo>
                <a:cubicBezTo>
                  <a:pt x="1" y="10147"/>
                  <a:pt x="2419" y="11186"/>
                  <a:pt x="3550" y="11540"/>
                </a:cubicBezTo>
                <a:lnTo>
                  <a:pt x="3550" y="11540"/>
                </a:lnTo>
                <a:cubicBezTo>
                  <a:pt x="3521" y="11538"/>
                  <a:pt x="3492" y="11537"/>
                  <a:pt x="3463" y="11537"/>
                </a:cubicBezTo>
                <a:cubicBezTo>
                  <a:pt x="3002" y="11537"/>
                  <a:pt x="2456" y="11802"/>
                  <a:pt x="2389" y="13026"/>
                </a:cubicBezTo>
                <a:cubicBezTo>
                  <a:pt x="2332" y="14603"/>
                  <a:pt x="3990" y="15551"/>
                  <a:pt x="5211" y="15551"/>
                </a:cubicBezTo>
                <a:cubicBezTo>
                  <a:pt x="5662" y="15551"/>
                  <a:pt x="6053" y="15422"/>
                  <a:pt x="6275" y="15146"/>
                </a:cubicBezTo>
                <a:cubicBezTo>
                  <a:pt x="6688" y="14636"/>
                  <a:pt x="7110" y="14508"/>
                  <a:pt x="7428" y="14508"/>
                </a:cubicBezTo>
                <a:cubicBezTo>
                  <a:pt x="7747" y="14508"/>
                  <a:pt x="7963" y="14636"/>
                  <a:pt x="7963" y="14636"/>
                </a:cubicBezTo>
                <a:cubicBezTo>
                  <a:pt x="10594" y="16285"/>
                  <a:pt x="8945" y="23822"/>
                  <a:pt x="8945" y="23822"/>
                </a:cubicBezTo>
                <a:lnTo>
                  <a:pt x="10986" y="23822"/>
                </a:lnTo>
                <a:cubicBezTo>
                  <a:pt x="9887" y="17266"/>
                  <a:pt x="11732" y="15029"/>
                  <a:pt x="11732" y="15029"/>
                </a:cubicBezTo>
                <a:cubicBezTo>
                  <a:pt x="11877" y="14925"/>
                  <a:pt x="12029" y="14883"/>
                  <a:pt x="12185" y="14883"/>
                </a:cubicBezTo>
                <a:cubicBezTo>
                  <a:pt x="12894" y="14883"/>
                  <a:pt x="13715" y="15748"/>
                  <a:pt x="14634" y="15748"/>
                </a:cubicBezTo>
                <a:cubicBezTo>
                  <a:pt x="14827" y="15748"/>
                  <a:pt x="15024" y="15710"/>
                  <a:pt x="15226" y="15617"/>
                </a:cubicBezTo>
                <a:cubicBezTo>
                  <a:pt x="16599" y="14950"/>
                  <a:pt x="15383" y="13381"/>
                  <a:pt x="15383" y="13380"/>
                </a:cubicBezTo>
                <a:lnTo>
                  <a:pt x="15383" y="13380"/>
                </a:lnTo>
                <a:cubicBezTo>
                  <a:pt x="16056" y="14153"/>
                  <a:pt x="16787" y="14399"/>
                  <a:pt x="17443" y="14399"/>
                </a:cubicBezTo>
                <a:cubicBezTo>
                  <a:pt x="18586" y="14399"/>
                  <a:pt x="19505" y="13655"/>
                  <a:pt x="19505" y="13655"/>
                </a:cubicBezTo>
                <a:cubicBezTo>
                  <a:pt x="21455" y="11101"/>
                  <a:pt x="17703" y="9573"/>
                  <a:pt x="16960" y="9302"/>
                </a:cubicBezTo>
                <a:lnTo>
                  <a:pt x="16960" y="9302"/>
                </a:lnTo>
                <a:cubicBezTo>
                  <a:pt x="17243" y="9396"/>
                  <a:pt x="17966" y="9611"/>
                  <a:pt x="18680" y="9611"/>
                </a:cubicBezTo>
                <a:cubicBezTo>
                  <a:pt x="19570" y="9611"/>
                  <a:pt x="20447" y="9278"/>
                  <a:pt x="20447" y="7962"/>
                </a:cubicBezTo>
                <a:cubicBezTo>
                  <a:pt x="20447" y="5293"/>
                  <a:pt x="16364" y="4822"/>
                  <a:pt x="16364" y="4822"/>
                </a:cubicBezTo>
                <a:cubicBezTo>
                  <a:pt x="18955" y="4547"/>
                  <a:pt x="18052" y="1760"/>
                  <a:pt x="14441" y="543"/>
                </a:cubicBezTo>
                <a:cubicBezTo>
                  <a:pt x="13306" y="154"/>
                  <a:pt x="12367" y="0"/>
                  <a:pt x="11591" y="0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89"/>
          <p:cNvSpPr/>
          <p:nvPr/>
        </p:nvSpPr>
        <p:spPr>
          <a:xfrm>
            <a:off x="5269617" y="3530694"/>
            <a:ext cx="638694" cy="842748"/>
          </a:xfrm>
          <a:custGeom>
            <a:rect b="b" l="l" r="r" t="t"/>
            <a:pathLst>
              <a:path extrusionOk="0" h="18804" w="14251">
                <a:moveTo>
                  <a:pt x="7106" y="0"/>
                </a:moveTo>
                <a:cubicBezTo>
                  <a:pt x="4593" y="0"/>
                  <a:pt x="2513" y="1335"/>
                  <a:pt x="2513" y="2944"/>
                </a:cubicBezTo>
                <a:cubicBezTo>
                  <a:pt x="2513" y="3141"/>
                  <a:pt x="2552" y="3298"/>
                  <a:pt x="2591" y="3455"/>
                </a:cubicBezTo>
                <a:cubicBezTo>
                  <a:pt x="1727" y="3887"/>
                  <a:pt x="1178" y="4554"/>
                  <a:pt x="1178" y="5300"/>
                </a:cubicBezTo>
                <a:cubicBezTo>
                  <a:pt x="1217" y="5889"/>
                  <a:pt x="1531" y="6477"/>
                  <a:pt x="2042" y="6792"/>
                </a:cubicBezTo>
                <a:cubicBezTo>
                  <a:pt x="1178" y="7223"/>
                  <a:pt x="628" y="7891"/>
                  <a:pt x="628" y="8637"/>
                </a:cubicBezTo>
                <a:cubicBezTo>
                  <a:pt x="668" y="9382"/>
                  <a:pt x="1099" y="10011"/>
                  <a:pt x="1767" y="10325"/>
                </a:cubicBezTo>
                <a:cubicBezTo>
                  <a:pt x="1060" y="10639"/>
                  <a:pt x="589" y="11306"/>
                  <a:pt x="550" y="12091"/>
                </a:cubicBezTo>
                <a:cubicBezTo>
                  <a:pt x="550" y="12680"/>
                  <a:pt x="903" y="13230"/>
                  <a:pt x="1413" y="13583"/>
                </a:cubicBezTo>
                <a:cubicBezTo>
                  <a:pt x="550" y="14015"/>
                  <a:pt x="0" y="14682"/>
                  <a:pt x="0" y="15428"/>
                </a:cubicBezTo>
                <a:cubicBezTo>
                  <a:pt x="0" y="16684"/>
                  <a:pt x="1610" y="17744"/>
                  <a:pt x="3573" y="17744"/>
                </a:cubicBezTo>
                <a:lnTo>
                  <a:pt x="3926" y="17744"/>
                </a:lnTo>
                <a:cubicBezTo>
                  <a:pt x="4515" y="18372"/>
                  <a:pt x="5732" y="18804"/>
                  <a:pt x="7106" y="18804"/>
                </a:cubicBezTo>
                <a:cubicBezTo>
                  <a:pt x="8519" y="18804"/>
                  <a:pt x="9696" y="18372"/>
                  <a:pt x="10285" y="17744"/>
                </a:cubicBezTo>
                <a:lnTo>
                  <a:pt x="10639" y="17744"/>
                </a:lnTo>
                <a:cubicBezTo>
                  <a:pt x="12641" y="17744"/>
                  <a:pt x="14250" y="16723"/>
                  <a:pt x="14250" y="15428"/>
                </a:cubicBezTo>
                <a:cubicBezTo>
                  <a:pt x="14250" y="14682"/>
                  <a:pt x="13701" y="14015"/>
                  <a:pt x="12798" y="13583"/>
                </a:cubicBezTo>
                <a:cubicBezTo>
                  <a:pt x="13347" y="13230"/>
                  <a:pt x="13661" y="12680"/>
                  <a:pt x="13701" y="12091"/>
                </a:cubicBezTo>
                <a:cubicBezTo>
                  <a:pt x="13622" y="11306"/>
                  <a:pt x="13151" y="10639"/>
                  <a:pt x="12444" y="10325"/>
                </a:cubicBezTo>
                <a:cubicBezTo>
                  <a:pt x="13112" y="10011"/>
                  <a:pt x="13544" y="9382"/>
                  <a:pt x="13583" y="8637"/>
                </a:cubicBezTo>
                <a:cubicBezTo>
                  <a:pt x="13583" y="7891"/>
                  <a:pt x="13033" y="7223"/>
                  <a:pt x="12170" y="6792"/>
                </a:cubicBezTo>
                <a:cubicBezTo>
                  <a:pt x="12680" y="6477"/>
                  <a:pt x="12994" y="5889"/>
                  <a:pt x="13033" y="5300"/>
                </a:cubicBezTo>
                <a:cubicBezTo>
                  <a:pt x="13033" y="4554"/>
                  <a:pt x="12484" y="3887"/>
                  <a:pt x="11620" y="3455"/>
                </a:cubicBezTo>
                <a:cubicBezTo>
                  <a:pt x="11659" y="3298"/>
                  <a:pt x="11699" y="3141"/>
                  <a:pt x="11699" y="2944"/>
                </a:cubicBezTo>
                <a:cubicBezTo>
                  <a:pt x="11699" y="1335"/>
                  <a:pt x="9657" y="0"/>
                  <a:pt x="7106" y="0"/>
                </a:cubicBezTo>
                <a:close/>
              </a:path>
            </a:pathLst>
          </a:custGeom>
          <a:solidFill>
            <a:srgbClr val="A0C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9"/>
          <p:cNvSpPr/>
          <p:nvPr/>
        </p:nvSpPr>
        <p:spPr>
          <a:xfrm>
            <a:off x="5552866" y="4336474"/>
            <a:ext cx="70408" cy="357195"/>
          </a:xfrm>
          <a:custGeom>
            <a:rect b="b" l="l" r="r" t="t"/>
            <a:pathLst>
              <a:path extrusionOk="0" h="7970" w="1571">
                <a:moveTo>
                  <a:pt x="0" y="1"/>
                </a:moveTo>
                <a:lnTo>
                  <a:pt x="0" y="7970"/>
                </a:lnTo>
                <a:lnTo>
                  <a:pt x="1571" y="7970"/>
                </a:lnTo>
                <a:lnTo>
                  <a:pt x="1571" y="1"/>
                </a:ln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89"/>
          <p:cNvSpPr/>
          <p:nvPr/>
        </p:nvSpPr>
        <p:spPr>
          <a:xfrm>
            <a:off x="423732" y="3690873"/>
            <a:ext cx="603064" cy="670291"/>
          </a:xfrm>
          <a:custGeom>
            <a:rect b="b" l="l" r="r" t="t"/>
            <a:pathLst>
              <a:path extrusionOk="0" h="14956" w="13456">
                <a:moveTo>
                  <a:pt x="7233" y="0"/>
                </a:moveTo>
                <a:cubicBezTo>
                  <a:pt x="5438" y="0"/>
                  <a:pt x="5068" y="1333"/>
                  <a:pt x="5037" y="1333"/>
                </a:cubicBezTo>
                <a:cubicBezTo>
                  <a:pt x="4743" y="1012"/>
                  <a:pt x="3940" y="728"/>
                  <a:pt x="3345" y="728"/>
                </a:cubicBezTo>
                <a:cubicBezTo>
                  <a:pt x="3067" y="728"/>
                  <a:pt x="2834" y="790"/>
                  <a:pt x="2721" y="941"/>
                </a:cubicBezTo>
                <a:cubicBezTo>
                  <a:pt x="2407" y="1372"/>
                  <a:pt x="3389" y="2315"/>
                  <a:pt x="3389" y="2315"/>
                </a:cubicBezTo>
                <a:cubicBezTo>
                  <a:pt x="3389" y="2315"/>
                  <a:pt x="2863" y="1828"/>
                  <a:pt x="2251" y="1828"/>
                </a:cubicBezTo>
                <a:cubicBezTo>
                  <a:pt x="1993" y="1828"/>
                  <a:pt x="1721" y="1914"/>
                  <a:pt x="1465" y="2158"/>
                </a:cubicBezTo>
                <a:cubicBezTo>
                  <a:pt x="602" y="3021"/>
                  <a:pt x="2643" y="3885"/>
                  <a:pt x="2643" y="3885"/>
                </a:cubicBezTo>
                <a:cubicBezTo>
                  <a:pt x="2643" y="3885"/>
                  <a:pt x="2047" y="3654"/>
                  <a:pt x="1430" y="3654"/>
                </a:cubicBezTo>
                <a:cubicBezTo>
                  <a:pt x="801" y="3654"/>
                  <a:pt x="151" y="3895"/>
                  <a:pt x="91" y="4866"/>
                </a:cubicBezTo>
                <a:cubicBezTo>
                  <a:pt x="1" y="6376"/>
                  <a:pt x="1512" y="7026"/>
                  <a:pt x="2215" y="7246"/>
                </a:cubicBezTo>
                <a:lnTo>
                  <a:pt x="2215" y="7246"/>
                </a:lnTo>
                <a:cubicBezTo>
                  <a:pt x="2194" y="7245"/>
                  <a:pt x="2173" y="7244"/>
                  <a:pt x="2152" y="7244"/>
                </a:cubicBezTo>
                <a:cubicBezTo>
                  <a:pt x="1864" y="7244"/>
                  <a:pt x="1527" y="7407"/>
                  <a:pt x="1504" y="8164"/>
                </a:cubicBezTo>
                <a:cubicBezTo>
                  <a:pt x="1447" y="9165"/>
                  <a:pt x="2495" y="9750"/>
                  <a:pt x="3266" y="9750"/>
                </a:cubicBezTo>
                <a:cubicBezTo>
                  <a:pt x="3552" y="9750"/>
                  <a:pt x="3800" y="9669"/>
                  <a:pt x="3938" y="9499"/>
                </a:cubicBezTo>
                <a:cubicBezTo>
                  <a:pt x="4076" y="9250"/>
                  <a:pt x="4350" y="9099"/>
                  <a:pt x="4636" y="9099"/>
                </a:cubicBezTo>
                <a:cubicBezTo>
                  <a:pt x="4758" y="9099"/>
                  <a:pt x="4881" y="9126"/>
                  <a:pt x="4998" y="9184"/>
                </a:cubicBezTo>
                <a:cubicBezTo>
                  <a:pt x="6647" y="10205"/>
                  <a:pt x="5626" y="14955"/>
                  <a:pt x="5626" y="14955"/>
                </a:cubicBezTo>
                <a:lnTo>
                  <a:pt x="6883" y="14955"/>
                </a:lnTo>
                <a:cubicBezTo>
                  <a:pt x="6176" y="10833"/>
                  <a:pt x="7354" y="9420"/>
                  <a:pt x="7354" y="9420"/>
                </a:cubicBezTo>
                <a:cubicBezTo>
                  <a:pt x="7440" y="9362"/>
                  <a:pt x="7529" y="9339"/>
                  <a:pt x="7621" y="9339"/>
                </a:cubicBezTo>
                <a:cubicBezTo>
                  <a:pt x="8055" y="9339"/>
                  <a:pt x="8551" y="9870"/>
                  <a:pt x="9135" y="9870"/>
                </a:cubicBezTo>
                <a:cubicBezTo>
                  <a:pt x="9269" y="9870"/>
                  <a:pt x="9408" y="9842"/>
                  <a:pt x="9552" y="9773"/>
                </a:cubicBezTo>
                <a:cubicBezTo>
                  <a:pt x="10415" y="9381"/>
                  <a:pt x="9631" y="8400"/>
                  <a:pt x="9630" y="8399"/>
                </a:cubicBezTo>
                <a:lnTo>
                  <a:pt x="9630" y="8399"/>
                </a:lnTo>
                <a:cubicBezTo>
                  <a:pt x="10051" y="8893"/>
                  <a:pt x="10515" y="9048"/>
                  <a:pt x="10932" y="9048"/>
                </a:cubicBezTo>
                <a:cubicBezTo>
                  <a:pt x="11644" y="9048"/>
                  <a:pt x="12221" y="8596"/>
                  <a:pt x="12221" y="8596"/>
                </a:cubicBezTo>
                <a:cubicBezTo>
                  <a:pt x="13455" y="6974"/>
                  <a:pt x="11111" y="6017"/>
                  <a:pt x="10621" y="5839"/>
                </a:cubicBezTo>
                <a:lnTo>
                  <a:pt x="10621" y="5839"/>
                </a:lnTo>
                <a:cubicBezTo>
                  <a:pt x="10804" y="5899"/>
                  <a:pt x="11250" y="6029"/>
                  <a:pt x="11691" y="6029"/>
                </a:cubicBezTo>
                <a:cubicBezTo>
                  <a:pt x="12254" y="6029"/>
                  <a:pt x="12810" y="5818"/>
                  <a:pt x="12810" y="4984"/>
                </a:cubicBezTo>
                <a:cubicBezTo>
                  <a:pt x="12810" y="3335"/>
                  <a:pt x="10259" y="3021"/>
                  <a:pt x="10259" y="3021"/>
                </a:cubicBezTo>
                <a:cubicBezTo>
                  <a:pt x="11868" y="2864"/>
                  <a:pt x="11318" y="1098"/>
                  <a:pt x="9042" y="352"/>
                </a:cubicBezTo>
                <a:cubicBezTo>
                  <a:pt x="8318" y="99"/>
                  <a:pt x="7723" y="0"/>
                  <a:pt x="7233" y="0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89"/>
          <p:cNvSpPr txBox="1"/>
          <p:nvPr/>
        </p:nvSpPr>
        <p:spPr>
          <a:xfrm>
            <a:off x="788300" y="1107063"/>
            <a:ext cx="3170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CREDITS: </a:t>
            </a:r>
            <a:r>
              <a:rPr b="0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This presentation template was created by </a:t>
            </a:r>
            <a:r>
              <a:rPr b="1" i="0" lang="en" sz="1200" u="none" cap="none" strike="noStrike">
                <a:solidFill>
                  <a:srgbClr val="3B3B3B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,  </a:t>
            </a:r>
            <a:r>
              <a:rPr b="0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including icons from </a:t>
            </a:r>
            <a:r>
              <a:rPr b="1" i="0" lang="en" sz="1200" u="none" cap="none" strike="noStrike">
                <a:solidFill>
                  <a:srgbClr val="3B3B3B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0" i="0" lang="en" sz="1200" u="none" cap="none" strike="noStrike">
                <a:solidFill>
                  <a:srgbClr val="3B3B3B"/>
                </a:solidFill>
                <a:latin typeface="Catamaran"/>
                <a:ea typeface="Catamaran"/>
                <a:cs typeface="Catamaran"/>
                <a:sym typeface="Catamaran"/>
              </a:rPr>
              <a:t>infographics &amp; images by </a:t>
            </a:r>
            <a:r>
              <a:rPr b="1" i="0" lang="en" sz="1200" u="none" cap="none" strike="noStrike">
                <a:solidFill>
                  <a:srgbClr val="3B3B3B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rgbClr val="3B3B3B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 b="1" i="0" sz="1200" u="none" cap="none" strike="noStrike">
              <a:solidFill>
                <a:srgbClr val="3B3B3B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94" name="Google Shape;694;p89"/>
          <p:cNvGrpSpPr/>
          <p:nvPr/>
        </p:nvGrpSpPr>
        <p:grpSpPr>
          <a:xfrm>
            <a:off x="894470" y="2046690"/>
            <a:ext cx="2941878" cy="1879976"/>
            <a:chOff x="603720" y="1681555"/>
            <a:chExt cx="3513529" cy="2245015"/>
          </a:xfrm>
        </p:grpSpPr>
        <p:sp>
          <p:nvSpPr>
            <p:cNvPr id="695" name="Google Shape;695;p89"/>
            <p:cNvSpPr/>
            <p:nvPr/>
          </p:nvSpPr>
          <p:spPr>
            <a:xfrm>
              <a:off x="1267025" y="2584141"/>
              <a:ext cx="1915993" cy="826928"/>
            </a:xfrm>
            <a:custGeom>
              <a:rect b="b" l="l" r="r" t="t"/>
              <a:pathLst>
                <a:path extrusionOk="0" h="18451" w="42751">
                  <a:moveTo>
                    <a:pt x="25870" y="0"/>
                  </a:moveTo>
                  <a:cubicBezTo>
                    <a:pt x="21513" y="0"/>
                    <a:pt x="17901" y="1688"/>
                    <a:pt x="17352" y="3887"/>
                  </a:cubicBezTo>
                  <a:cubicBezTo>
                    <a:pt x="16763" y="3808"/>
                    <a:pt x="16174" y="3808"/>
                    <a:pt x="15585" y="3808"/>
                  </a:cubicBezTo>
                  <a:cubicBezTo>
                    <a:pt x="10678" y="3808"/>
                    <a:pt x="6674" y="5496"/>
                    <a:pt x="6674" y="7616"/>
                  </a:cubicBezTo>
                  <a:cubicBezTo>
                    <a:pt x="6674" y="7773"/>
                    <a:pt x="6713" y="7930"/>
                    <a:pt x="6752" y="8087"/>
                  </a:cubicBezTo>
                  <a:cubicBezTo>
                    <a:pt x="2748" y="8990"/>
                    <a:pt x="0" y="10835"/>
                    <a:pt x="0" y="12955"/>
                  </a:cubicBezTo>
                  <a:cubicBezTo>
                    <a:pt x="0" y="15978"/>
                    <a:pt x="5496" y="18451"/>
                    <a:pt x="12248" y="18451"/>
                  </a:cubicBezTo>
                  <a:cubicBezTo>
                    <a:pt x="16527" y="18451"/>
                    <a:pt x="20257" y="17469"/>
                    <a:pt x="22455" y="15978"/>
                  </a:cubicBezTo>
                  <a:cubicBezTo>
                    <a:pt x="24575" y="17509"/>
                    <a:pt x="27715" y="18451"/>
                    <a:pt x="31209" y="18451"/>
                  </a:cubicBezTo>
                  <a:cubicBezTo>
                    <a:pt x="37608" y="18451"/>
                    <a:pt x="42750" y="15310"/>
                    <a:pt x="42750" y="11463"/>
                  </a:cubicBezTo>
                  <a:cubicBezTo>
                    <a:pt x="42750" y="8283"/>
                    <a:pt x="39257" y="5614"/>
                    <a:pt x="34507" y="4790"/>
                  </a:cubicBezTo>
                  <a:cubicBezTo>
                    <a:pt x="34507" y="4672"/>
                    <a:pt x="34507" y="4593"/>
                    <a:pt x="34507" y="4476"/>
                  </a:cubicBezTo>
                  <a:cubicBezTo>
                    <a:pt x="34507" y="2002"/>
                    <a:pt x="30620" y="0"/>
                    <a:pt x="2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9"/>
            <p:cNvSpPr/>
            <p:nvPr/>
          </p:nvSpPr>
          <p:spPr>
            <a:xfrm>
              <a:off x="2324412" y="3905416"/>
              <a:ext cx="98554" cy="21154"/>
            </a:xfrm>
            <a:custGeom>
              <a:rect b="b" l="l" r="r" t="t"/>
              <a:pathLst>
                <a:path extrusionOk="0" fill="none" h="472" w="2199">
                  <a:moveTo>
                    <a:pt x="0" y="472"/>
                  </a:moveTo>
                  <a:cubicBezTo>
                    <a:pt x="1335" y="158"/>
                    <a:pt x="2199" y="1"/>
                    <a:pt x="2199" y="1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9"/>
            <p:cNvSpPr/>
            <p:nvPr/>
          </p:nvSpPr>
          <p:spPr>
            <a:xfrm>
              <a:off x="2213578" y="1792434"/>
              <a:ext cx="82733" cy="40470"/>
            </a:xfrm>
            <a:custGeom>
              <a:rect b="b" l="l" r="r" t="t"/>
              <a:pathLst>
                <a:path extrusionOk="0" h="903" w="1846">
                  <a:moveTo>
                    <a:pt x="471" y="0"/>
                  </a:moveTo>
                  <a:lnTo>
                    <a:pt x="0" y="314"/>
                  </a:lnTo>
                  <a:lnTo>
                    <a:pt x="393" y="471"/>
                  </a:lnTo>
                  <a:cubicBezTo>
                    <a:pt x="825" y="667"/>
                    <a:pt x="1335" y="824"/>
                    <a:pt x="1845" y="903"/>
                  </a:cubicBezTo>
                  <a:lnTo>
                    <a:pt x="1845" y="196"/>
                  </a:lnTo>
                  <a:cubicBezTo>
                    <a:pt x="1374" y="196"/>
                    <a:pt x="903" y="118"/>
                    <a:pt x="471" y="0"/>
                  </a:cubicBezTo>
                  <a:close/>
                </a:path>
              </a:pathLst>
            </a:custGeom>
            <a:solidFill>
              <a:srgbClr val="FE2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9"/>
            <p:cNvSpPr/>
            <p:nvPr/>
          </p:nvSpPr>
          <p:spPr>
            <a:xfrm>
              <a:off x="2051696" y="1690384"/>
              <a:ext cx="309689" cy="205892"/>
            </a:xfrm>
            <a:custGeom>
              <a:rect b="b" l="l" r="r" t="t"/>
              <a:pathLst>
                <a:path extrusionOk="0" h="4594" w="6910">
                  <a:moveTo>
                    <a:pt x="1453" y="0"/>
                  </a:moveTo>
                  <a:cubicBezTo>
                    <a:pt x="943" y="0"/>
                    <a:pt x="393" y="157"/>
                    <a:pt x="1" y="510"/>
                  </a:cubicBezTo>
                  <a:cubicBezTo>
                    <a:pt x="707" y="550"/>
                    <a:pt x="1375" y="1099"/>
                    <a:pt x="2081" y="1845"/>
                  </a:cubicBezTo>
                  <a:cubicBezTo>
                    <a:pt x="1218" y="2434"/>
                    <a:pt x="511" y="3180"/>
                    <a:pt x="1" y="4083"/>
                  </a:cubicBezTo>
                  <a:cubicBezTo>
                    <a:pt x="393" y="3729"/>
                    <a:pt x="943" y="3572"/>
                    <a:pt x="1453" y="3572"/>
                  </a:cubicBezTo>
                  <a:cubicBezTo>
                    <a:pt x="2788" y="3572"/>
                    <a:pt x="4123" y="4593"/>
                    <a:pt x="5457" y="4593"/>
                  </a:cubicBezTo>
                  <a:cubicBezTo>
                    <a:pt x="5968" y="4593"/>
                    <a:pt x="6517" y="4436"/>
                    <a:pt x="6910" y="4083"/>
                  </a:cubicBezTo>
                  <a:lnTo>
                    <a:pt x="6910" y="510"/>
                  </a:lnTo>
                  <a:cubicBezTo>
                    <a:pt x="6517" y="864"/>
                    <a:pt x="5968" y="1021"/>
                    <a:pt x="5457" y="1021"/>
                  </a:cubicBezTo>
                  <a:cubicBezTo>
                    <a:pt x="4123" y="1021"/>
                    <a:pt x="2788" y="0"/>
                    <a:pt x="1453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9"/>
            <p:cNvSpPr/>
            <p:nvPr/>
          </p:nvSpPr>
          <p:spPr>
            <a:xfrm>
              <a:off x="2361342" y="1713241"/>
              <a:ext cx="45" cy="360691"/>
            </a:xfrm>
            <a:custGeom>
              <a:rect b="b" l="l" r="r" t="t"/>
              <a:pathLst>
                <a:path extrusionOk="0" fill="none" h="8048" w="1">
                  <a:moveTo>
                    <a:pt x="1" y="0"/>
                  </a:moveTo>
                  <a:lnTo>
                    <a:pt x="1" y="8048"/>
                  </a:lnTo>
                </a:path>
              </a:pathLst>
            </a:custGeom>
            <a:noFill/>
            <a:ln cap="rnd" cmpd="sng" w="98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9"/>
            <p:cNvSpPr/>
            <p:nvPr/>
          </p:nvSpPr>
          <p:spPr>
            <a:xfrm>
              <a:off x="2341981" y="1681555"/>
              <a:ext cx="37019" cy="37019"/>
            </a:xfrm>
            <a:custGeom>
              <a:rect b="b" l="l" r="r" t="t"/>
              <a:pathLst>
                <a:path extrusionOk="0" h="826" w="826">
                  <a:moveTo>
                    <a:pt x="433" y="1"/>
                  </a:moveTo>
                  <a:cubicBezTo>
                    <a:pt x="197" y="1"/>
                    <a:pt x="1" y="197"/>
                    <a:pt x="1" y="433"/>
                  </a:cubicBezTo>
                  <a:cubicBezTo>
                    <a:pt x="1" y="629"/>
                    <a:pt x="197" y="825"/>
                    <a:pt x="433" y="825"/>
                  </a:cubicBezTo>
                  <a:cubicBezTo>
                    <a:pt x="668" y="825"/>
                    <a:pt x="825" y="629"/>
                    <a:pt x="825" y="433"/>
                  </a:cubicBezTo>
                  <a:cubicBezTo>
                    <a:pt x="825" y="197"/>
                    <a:pt x="668" y="1"/>
                    <a:pt x="433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9"/>
            <p:cNvSpPr/>
            <p:nvPr/>
          </p:nvSpPr>
          <p:spPr>
            <a:xfrm>
              <a:off x="603720" y="2596466"/>
              <a:ext cx="1509588" cy="418775"/>
            </a:xfrm>
            <a:custGeom>
              <a:rect b="b" l="l" r="r" t="t"/>
              <a:pathLst>
                <a:path extrusionOk="0" h="9344" w="33683">
                  <a:moveTo>
                    <a:pt x="3220" y="0"/>
                  </a:moveTo>
                  <a:lnTo>
                    <a:pt x="1" y="9343"/>
                  </a:lnTo>
                  <a:lnTo>
                    <a:pt x="30267" y="9343"/>
                  </a:lnTo>
                  <a:lnTo>
                    <a:pt x="33683" y="0"/>
                  </a:lnTo>
                  <a:close/>
                </a:path>
              </a:pathLst>
            </a:custGeom>
            <a:solidFill>
              <a:srgbClr val="D48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9"/>
            <p:cNvSpPr/>
            <p:nvPr/>
          </p:nvSpPr>
          <p:spPr>
            <a:xfrm>
              <a:off x="2607661" y="2596466"/>
              <a:ext cx="1509588" cy="418775"/>
            </a:xfrm>
            <a:custGeom>
              <a:rect b="b" l="l" r="r" t="t"/>
              <a:pathLst>
                <a:path extrusionOk="0" h="9344" w="33683">
                  <a:moveTo>
                    <a:pt x="1" y="0"/>
                  </a:moveTo>
                  <a:lnTo>
                    <a:pt x="3416" y="9343"/>
                  </a:lnTo>
                  <a:lnTo>
                    <a:pt x="33682" y="9343"/>
                  </a:lnTo>
                  <a:lnTo>
                    <a:pt x="30463" y="0"/>
                  </a:lnTo>
                  <a:close/>
                </a:path>
              </a:pathLst>
            </a:custGeom>
            <a:solidFill>
              <a:srgbClr val="D48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9"/>
            <p:cNvSpPr/>
            <p:nvPr/>
          </p:nvSpPr>
          <p:spPr>
            <a:xfrm>
              <a:off x="1852884" y="2830460"/>
              <a:ext cx="100346" cy="184783"/>
            </a:xfrm>
            <a:custGeom>
              <a:rect b="b" l="l" r="r" t="t"/>
              <a:pathLst>
                <a:path extrusionOk="0" h="4123" w="2239">
                  <a:moveTo>
                    <a:pt x="2238" y="0"/>
                  </a:moveTo>
                  <a:lnTo>
                    <a:pt x="2238" y="4122"/>
                  </a:lnTo>
                  <a:lnTo>
                    <a:pt x="1" y="4122"/>
                  </a:lnTo>
                  <a:lnTo>
                    <a:pt x="1" y="550"/>
                  </a:lnTo>
                  <a:close/>
                </a:path>
              </a:pathLst>
            </a:custGeom>
            <a:solidFill>
              <a:srgbClr val="D48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9"/>
            <p:cNvSpPr/>
            <p:nvPr/>
          </p:nvSpPr>
          <p:spPr>
            <a:xfrm>
              <a:off x="2760714" y="2830460"/>
              <a:ext cx="98599" cy="184783"/>
            </a:xfrm>
            <a:custGeom>
              <a:rect b="b" l="l" r="r" t="t"/>
              <a:pathLst>
                <a:path extrusionOk="0" h="4123" w="2200">
                  <a:moveTo>
                    <a:pt x="1" y="0"/>
                  </a:moveTo>
                  <a:lnTo>
                    <a:pt x="1" y="4122"/>
                  </a:lnTo>
                  <a:lnTo>
                    <a:pt x="2199" y="4122"/>
                  </a:lnTo>
                  <a:lnTo>
                    <a:pt x="2199" y="550"/>
                  </a:lnTo>
                  <a:close/>
                </a:path>
              </a:pathLst>
            </a:custGeom>
            <a:solidFill>
              <a:srgbClr val="D48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9"/>
            <p:cNvSpPr/>
            <p:nvPr/>
          </p:nvSpPr>
          <p:spPr>
            <a:xfrm>
              <a:off x="769098" y="3076779"/>
              <a:ext cx="1122544" cy="767096"/>
            </a:xfrm>
            <a:custGeom>
              <a:rect b="b" l="l" r="r" t="t"/>
              <a:pathLst>
                <a:path extrusionOk="0" h="17116" w="25047">
                  <a:moveTo>
                    <a:pt x="1" y="0"/>
                  </a:moveTo>
                  <a:lnTo>
                    <a:pt x="1" y="17116"/>
                  </a:lnTo>
                  <a:lnTo>
                    <a:pt x="25046" y="1711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9"/>
            <p:cNvSpPr/>
            <p:nvPr/>
          </p:nvSpPr>
          <p:spPr>
            <a:xfrm>
              <a:off x="709311" y="3015199"/>
              <a:ext cx="1243910" cy="890255"/>
            </a:xfrm>
            <a:custGeom>
              <a:rect b="b" l="l" r="r" t="t"/>
              <a:pathLst>
                <a:path extrusionOk="0" h="19864" w="27755">
                  <a:moveTo>
                    <a:pt x="25006" y="2748"/>
                  </a:moveTo>
                  <a:lnTo>
                    <a:pt x="25006" y="17116"/>
                  </a:lnTo>
                  <a:lnTo>
                    <a:pt x="2709" y="17116"/>
                  </a:lnTo>
                  <a:lnTo>
                    <a:pt x="2709" y="2748"/>
                  </a:lnTo>
                  <a:close/>
                  <a:moveTo>
                    <a:pt x="0" y="0"/>
                  </a:moveTo>
                  <a:lnTo>
                    <a:pt x="0" y="19864"/>
                  </a:lnTo>
                  <a:lnTo>
                    <a:pt x="27754" y="19864"/>
                  </a:lnTo>
                  <a:lnTo>
                    <a:pt x="27754" y="0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9"/>
            <p:cNvSpPr/>
            <p:nvPr/>
          </p:nvSpPr>
          <p:spPr>
            <a:xfrm>
              <a:off x="1562598" y="314360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9"/>
            <p:cNvSpPr/>
            <p:nvPr/>
          </p:nvSpPr>
          <p:spPr>
            <a:xfrm>
              <a:off x="1585457" y="3125771"/>
              <a:ext cx="153141" cy="197324"/>
            </a:xfrm>
            <a:custGeom>
              <a:rect b="b" l="l" r="r" t="t"/>
              <a:pathLst>
                <a:path extrusionOk="0" h="4790" w="3417">
                  <a:moveTo>
                    <a:pt x="2474" y="1"/>
                  </a:moveTo>
                  <a:lnTo>
                    <a:pt x="1" y="4790"/>
                  </a:lnTo>
                  <a:lnTo>
                    <a:pt x="982" y="4790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9"/>
            <p:cNvSpPr/>
            <p:nvPr/>
          </p:nvSpPr>
          <p:spPr>
            <a:xfrm>
              <a:off x="1643543" y="3125771"/>
              <a:ext cx="119663" cy="197324"/>
            </a:xfrm>
            <a:custGeom>
              <a:rect b="b" l="l" r="r" t="t"/>
              <a:pathLst>
                <a:path extrusionOk="0" h="4790" w="2670">
                  <a:moveTo>
                    <a:pt x="2434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9"/>
            <p:cNvSpPr/>
            <p:nvPr/>
          </p:nvSpPr>
          <p:spPr>
            <a:xfrm>
              <a:off x="1527416" y="3118997"/>
              <a:ext cx="304400" cy="24650"/>
            </a:xfrm>
            <a:custGeom>
              <a:rect b="b" l="l" r="r" t="t"/>
              <a:pathLst>
                <a:path extrusionOk="0" h="550" w="6792">
                  <a:moveTo>
                    <a:pt x="118" y="0"/>
                  </a:moveTo>
                  <a:cubicBezTo>
                    <a:pt x="79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1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1"/>
                    <a:pt x="6792" y="471"/>
                  </a:cubicBezTo>
                  <a:lnTo>
                    <a:pt x="6792" y="79"/>
                  </a:lnTo>
                  <a:cubicBezTo>
                    <a:pt x="6792" y="39"/>
                    <a:pt x="6752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9"/>
            <p:cNvSpPr/>
            <p:nvPr/>
          </p:nvSpPr>
          <p:spPr>
            <a:xfrm>
              <a:off x="1527416" y="3300196"/>
              <a:ext cx="304400" cy="24694"/>
            </a:xfrm>
            <a:custGeom>
              <a:rect b="b" l="l" r="r" t="t"/>
              <a:pathLst>
                <a:path extrusionOk="0" h="551" w="6792">
                  <a:moveTo>
                    <a:pt x="118" y="1"/>
                  </a:moveTo>
                  <a:cubicBezTo>
                    <a:pt x="79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1"/>
                    <a:pt x="6792" y="472"/>
                  </a:cubicBezTo>
                  <a:lnTo>
                    <a:pt x="6792" y="79"/>
                  </a:lnTo>
                  <a:cubicBezTo>
                    <a:pt x="6792" y="40"/>
                    <a:pt x="6752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9"/>
            <p:cNvSpPr/>
            <p:nvPr/>
          </p:nvSpPr>
          <p:spPr>
            <a:xfrm>
              <a:off x="1212481" y="3143602"/>
              <a:ext cx="235785" cy="156637"/>
            </a:xfrm>
            <a:custGeom>
              <a:rect b="b" l="l" r="r" t="t"/>
              <a:pathLst>
                <a:path extrusionOk="0" h="3495" w="5261">
                  <a:moveTo>
                    <a:pt x="0" y="1"/>
                  </a:moveTo>
                  <a:lnTo>
                    <a:pt x="0" y="3495"/>
                  </a:lnTo>
                  <a:lnTo>
                    <a:pt x="5261" y="3495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9"/>
            <p:cNvSpPr/>
            <p:nvPr/>
          </p:nvSpPr>
          <p:spPr>
            <a:xfrm>
              <a:off x="1237126" y="3125771"/>
              <a:ext cx="153097" cy="197324"/>
            </a:xfrm>
            <a:custGeom>
              <a:rect b="b" l="l" r="r" t="t"/>
              <a:pathLst>
                <a:path extrusionOk="0" h="4790" w="3416">
                  <a:moveTo>
                    <a:pt x="2434" y="1"/>
                  </a:moveTo>
                  <a:lnTo>
                    <a:pt x="0" y="4790"/>
                  </a:lnTo>
                  <a:lnTo>
                    <a:pt x="942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9"/>
            <p:cNvSpPr/>
            <p:nvPr/>
          </p:nvSpPr>
          <p:spPr>
            <a:xfrm>
              <a:off x="1293419" y="3125771"/>
              <a:ext cx="121411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9"/>
            <p:cNvSpPr/>
            <p:nvPr/>
          </p:nvSpPr>
          <p:spPr>
            <a:xfrm>
              <a:off x="1179047" y="311899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9"/>
            <p:cNvSpPr/>
            <p:nvPr/>
          </p:nvSpPr>
          <p:spPr>
            <a:xfrm>
              <a:off x="1179047" y="330019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9"/>
            <p:cNvSpPr/>
            <p:nvPr/>
          </p:nvSpPr>
          <p:spPr>
            <a:xfrm>
              <a:off x="864112" y="314360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1" y="1"/>
                  </a:moveTo>
                  <a:lnTo>
                    <a:pt x="1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9"/>
            <p:cNvSpPr/>
            <p:nvPr/>
          </p:nvSpPr>
          <p:spPr>
            <a:xfrm>
              <a:off x="887002" y="3125771"/>
              <a:ext cx="153097" cy="197324"/>
            </a:xfrm>
            <a:custGeom>
              <a:rect b="b" l="l" r="r" t="t"/>
              <a:pathLst>
                <a:path extrusionOk="0" h="4790" w="3416">
                  <a:moveTo>
                    <a:pt x="2473" y="1"/>
                  </a:moveTo>
                  <a:lnTo>
                    <a:pt x="0" y="4790"/>
                  </a:lnTo>
                  <a:lnTo>
                    <a:pt x="981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9"/>
            <p:cNvSpPr/>
            <p:nvPr/>
          </p:nvSpPr>
          <p:spPr>
            <a:xfrm>
              <a:off x="943295" y="3125771"/>
              <a:ext cx="121411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9"/>
            <p:cNvSpPr/>
            <p:nvPr/>
          </p:nvSpPr>
          <p:spPr>
            <a:xfrm>
              <a:off x="828930" y="311899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118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1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9"/>
            <p:cNvSpPr/>
            <p:nvPr/>
          </p:nvSpPr>
          <p:spPr>
            <a:xfrm>
              <a:off x="828930" y="330019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118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9"/>
            <p:cNvSpPr/>
            <p:nvPr/>
          </p:nvSpPr>
          <p:spPr>
            <a:xfrm>
              <a:off x="1562598" y="3375848"/>
              <a:ext cx="234037" cy="158385"/>
            </a:xfrm>
            <a:custGeom>
              <a:rect b="b" l="l" r="r" t="t"/>
              <a:pathLst>
                <a:path extrusionOk="0" h="3534" w="5222">
                  <a:moveTo>
                    <a:pt x="0" y="1"/>
                  </a:moveTo>
                  <a:lnTo>
                    <a:pt x="0" y="3534"/>
                  </a:lnTo>
                  <a:lnTo>
                    <a:pt x="5222" y="3534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9"/>
            <p:cNvSpPr/>
            <p:nvPr/>
          </p:nvSpPr>
          <p:spPr>
            <a:xfrm>
              <a:off x="1585457" y="3358012"/>
              <a:ext cx="153141" cy="197333"/>
            </a:xfrm>
            <a:custGeom>
              <a:rect b="b" l="l" r="r" t="t"/>
              <a:pathLst>
                <a:path extrusionOk="0" h="4751" w="3417">
                  <a:moveTo>
                    <a:pt x="2474" y="1"/>
                  </a:moveTo>
                  <a:lnTo>
                    <a:pt x="1" y="4751"/>
                  </a:lnTo>
                  <a:lnTo>
                    <a:pt x="982" y="4751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9"/>
            <p:cNvSpPr/>
            <p:nvPr/>
          </p:nvSpPr>
          <p:spPr>
            <a:xfrm>
              <a:off x="1643543" y="3358012"/>
              <a:ext cx="119663" cy="197333"/>
            </a:xfrm>
            <a:custGeom>
              <a:rect b="b" l="l" r="r" t="t"/>
              <a:pathLst>
                <a:path extrusionOk="0" h="4751" w="2670">
                  <a:moveTo>
                    <a:pt x="2434" y="1"/>
                  </a:moveTo>
                  <a:lnTo>
                    <a:pt x="0" y="4751"/>
                  </a:lnTo>
                  <a:lnTo>
                    <a:pt x="236" y="4751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9"/>
            <p:cNvSpPr/>
            <p:nvPr/>
          </p:nvSpPr>
          <p:spPr>
            <a:xfrm>
              <a:off x="1527416" y="3351243"/>
              <a:ext cx="304400" cy="24650"/>
            </a:xfrm>
            <a:custGeom>
              <a:rect b="b" l="l" r="r" t="t"/>
              <a:pathLst>
                <a:path extrusionOk="0" h="550" w="6792">
                  <a:moveTo>
                    <a:pt x="118" y="0"/>
                  </a:moveTo>
                  <a:cubicBezTo>
                    <a:pt x="79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0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0"/>
                    <a:pt x="6792" y="471"/>
                  </a:cubicBezTo>
                  <a:lnTo>
                    <a:pt x="6792" y="79"/>
                  </a:lnTo>
                  <a:cubicBezTo>
                    <a:pt x="6792" y="39"/>
                    <a:pt x="6752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9"/>
            <p:cNvSpPr/>
            <p:nvPr/>
          </p:nvSpPr>
          <p:spPr>
            <a:xfrm>
              <a:off x="1527416" y="3534190"/>
              <a:ext cx="304400" cy="24694"/>
            </a:xfrm>
            <a:custGeom>
              <a:rect b="b" l="l" r="r" t="t"/>
              <a:pathLst>
                <a:path extrusionOk="0" h="551" w="6792">
                  <a:moveTo>
                    <a:pt x="118" y="1"/>
                  </a:moveTo>
                  <a:cubicBezTo>
                    <a:pt x="79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1"/>
                    <a:pt x="6792" y="472"/>
                  </a:cubicBezTo>
                  <a:lnTo>
                    <a:pt x="6792" y="79"/>
                  </a:lnTo>
                  <a:cubicBezTo>
                    <a:pt x="6792" y="40"/>
                    <a:pt x="6752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9"/>
            <p:cNvSpPr/>
            <p:nvPr/>
          </p:nvSpPr>
          <p:spPr>
            <a:xfrm>
              <a:off x="1212481" y="3375848"/>
              <a:ext cx="235785" cy="158385"/>
            </a:xfrm>
            <a:custGeom>
              <a:rect b="b" l="l" r="r" t="t"/>
              <a:pathLst>
                <a:path extrusionOk="0" h="3534" w="5261">
                  <a:moveTo>
                    <a:pt x="0" y="1"/>
                  </a:moveTo>
                  <a:lnTo>
                    <a:pt x="0" y="3534"/>
                  </a:lnTo>
                  <a:lnTo>
                    <a:pt x="5261" y="3534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9"/>
            <p:cNvSpPr/>
            <p:nvPr/>
          </p:nvSpPr>
          <p:spPr>
            <a:xfrm>
              <a:off x="1237126" y="3358012"/>
              <a:ext cx="153097" cy="197333"/>
            </a:xfrm>
            <a:custGeom>
              <a:rect b="b" l="l" r="r" t="t"/>
              <a:pathLst>
                <a:path extrusionOk="0" h="4751" w="3416">
                  <a:moveTo>
                    <a:pt x="2434" y="1"/>
                  </a:moveTo>
                  <a:lnTo>
                    <a:pt x="0" y="4751"/>
                  </a:lnTo>
                  <a:lnTo>
                    <a:pt x="942" y="475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9"/>
            <p:cNvSpPr/>
            <p:nvPr/>
          </p:nvSpPr>
          <p:spPr>
            <a:xfrm>
              <a:off x="1293419" y="3358012"/>
              <a:ext cx="121411" cy="197333"/>
            </a:xfrm>
            <a:custGeom>
              <a:rect b="b" l="l" r="r" t="t"/>
              <a:pathLst>
                <a:path extrusionOk="0" h="4751" w="2709">
                  <a:moveTo>
                    <a:pt x="2473" y="1"/>
                  </a:moveTo>
                  <a:lnTo>
                    <a:pt x="0" y="4751"/>
                  </a:lnTo>
                  <a:lnTo>
                    <a:pt x="236" y="4751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9"/>
            <p:cNvSpPr/>
            <p:nvPr/>
          </p:nvSpPr>
          <p:spPr>
            <a:xfrm>
              <a:off x="1179047" y="3351243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9"/>
            <p:cNvSpPr/>
            <p:nvPr/>
          </p:nvSpPr>
          <p:spPr>
            <a:xfrm>
              <a:off x="1179047" y="3534190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9"/>
            <p:cNvSpPr/>
            <p:nvPr/>
          </p:nvSpPr>
          <p:spPr>
            <a:xfrm>
              <a:off x="864112" y="3375848"/>
              <a:ext cx="234037" cy="158385"/>
            </a:xfrm>
            <a:custGeom>
              <a:rect b="b" l="l" r="r" t="t"/>
              <a:pathLst>
                <a:path extrusionOk="0" h="3534" w="5222">
                  <a:moveTo>
                    <a:pt x="1" y="1"/>
                  </a:moveTo>
                  <a:lnTo>
                    <a:pt x="1" y="3534"/>
                  </a:lnTo>
                  <a:lnTo>
                    <a:pt x="5222" y="3534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9"/>
            <p:cNvSpPr/>
            <p:nvPr/>
          </p:nvSpPr>
          <p:spPr>
            <a:xfrm>
              <a:off x="887002" y="3358012"/>
              <a:ext cx="153097" cy="197333"/>
            </a:xfrm>
            <a:custGeom>
              <a:rect b="b" l="l" r="r" t="t"/>
              <a:pathLst>
                <a:path extrusionOk="0" h="4751" w="3416">
                  <a:moveTo>
                    <a:pt x="2473" y="1"/>
                  </a:moveTo>
                  <a:lnTo>
                    <a:pt x="0" y="4751"/>
                  </a:lnTo>
                  <a:lnTo>
                    <a:pt x="981" y="475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9"/>
            <p:cNvSpPr/>
            <p:nvPr/>
          </p:nvSpPr>
          <p:spPr>
            <a:xfrm>
              <a:off x="943295" y="3358012"/>
              <a:ext cx="121411" cy="197333"/>
            </a:xfrm>
            <a:custGeom>
              <a:rect b="b" l="l" r="r" t="t"/>
              <a:pathLst>
                <a:path extrusionOk="0" h="4751" w="2709">
                  <a:moveTo>
                    <a:pt x="2473" y="1"/>
                  </a:moveTo>
                  <a:lnTo>
                    <a:pt x="0" y="4751"/>
                  </a:lnTo>
                  <a:lnTo>
                    <a:pt x="236" y="4751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9"/>
            <p:cNvSpPr/>
            <p:nvPr/>
          </p:nvSpPr>
          <p:spPr>
            <a:xfrm>
              <a:off x="828930" y="3351243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118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9"/>
            <p:cNvSpPr/>
            <p:nvPr/>
          </p:nvSpPr>
          <p:spPr>
            <a:xfrm>
              <a:off x="828930" y="3534190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118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9"/>
            <p:cNvSpPr/>
            <p:nvPr/>
          </p:nvSpPr>
          <p:spPr>
            <a:xfrm>
              <a:off x="1562598" y="360984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9"/>
            <p:cNvSpPr/>
            <p:nvPr/>
          </p:nvSpPr>
          <p:spPr>
            <a:xfrm>
              <a:off x="1585457" y="3591998"/>
              <a:ext cx="153141" cy="197324"/>
            </a:xfrm>
            <a:custGeom>
              <a:rect b="b" l="l" r="r" t="t"/>
              <a:pathLst>
                <a:path extrusionOk="0" h="4790" w="3417">
                  <a:moveTo>
                    <a:pt x="2474" y="1"/>
                  </a:moveTo>
                  <a:lnTo>
                    <a:pt x="1" y="4790"/>
                  </a:lnTo>
                  <a:lnTo>
                    <a:pt x="982" y="4790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9"/>
            <p:cNvSpPr/>
            <p:nvPr/>
          </p:nvSpPr>
          <p:spPr>
            <a:xfrm>
              <a:off x="1643543" y="3591998"/>
              <a:ext cx="119663" cy="197324"/>
            </a:xfrm>
            <a:custGeom>
              <a:rect b="b" l="l" r="r" t="t"/>
              <a:pathLst>
                <a:path extrusionOk="0" h="4790" w="2670">
                  <a:moveTo>
                    <a:pt x="2434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9"/>
            <p:cNvSpPr/>
            <p:nvPr/>
          </p:nvSpPr>
          <p:spPr>
            <a:xfrm>
              <a:off x="1527416" y="3585237"/>
              <a:ext cx="304400" cy="24650"/>
            </a:xfrm>
            <a:custGeom>
              <a:rect b="b" l="l" r="r" t="t"/>
              <a:pathLst>
                <a:path extrusionOk="0" h="550" w="6792">
                  <a:moveTo>
                    <a:pt x="118" y="0"/>
                  </a:moveTo>
                  <a:cubicBezTo>
                    <a:pt x="79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0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0"/>
                    <a:pt x="6792" y="471"/>
                  </a:cubicBezTo>
                  <a:lnTo>
                    <a:pt x="6792" y="79"/>
                  </a:lnTo>
                  <a:cubicBezTo>
                    <a:pt x="6792" y="39"/>
                    <a:pt x="6752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9"/>
            <p:cNvSpPr/>
            <p:nvPr/>
          </p:nvSpPr>
          <p:spPr>
            <a:xfrm>
              <a:off x="1527416" y="3766436"/>
              <a:ext cx="304400" cy="24694"/>
            </a:xfrm>
            <a:custGeom>
              <a:rect b="b" l="l" r="r" t="t"/>
              <a:pathLst>
                <a:path extrusionOk="0" h="551" w="6792">
                  <a:moveTo>
                    <a:pt x="118" y="1"/>
                  </a:moveTo>
                  <a:cubicBezTo>
                    <a:pt x="79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79" y="550"/>
                    <a:pt x="118" y="550"/>
                  </a:cubicBezTo>
                  <a:lnTo>
                    <a:pt x="6674" y="550"/>
                  </a:lnTo>
                  <a:cubicBezTo>
                    <a:pt x="6752" y="550"/>
                    <a:pt x="6792" y="511"/>
                    <a:pt x="6792" y="472"/>
                  </a:cubicBezTo>
                  <a:lnTo>
                    <a:pt x="6792" y="79"/>
                  </a:lnTo>
                  <a:cubicBezTo>
                    <a:pt x="6792" y="40"/>
                    <a:pt x="6752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9"/>
            <p:cNvSpPr/>
            <p:nvPr/>
          </p:nvSpPr>
          <p:spPr>
            <a:xfrm>
              <a:off x="1212481" y="3609842"/>
              <a:ext cx="235785" cy="156637"/>
            </a:xfrm>
            <a:custGeom>
              <a:rect b="b" l="l" r="r" t="t"/>
              <a:pathLst>
                <a:path extrusionOk="0" h="3495" w="5261">
                  <a:moveTo>
                    <a:pt x="0" y="1"/>
                  </a:moveTo>
                  <a:lnTo>
                    <a:pt x="0" y="3495"/>
                  </a:lnTo>
                  <a:lnTo>
                    <a:pt x="5261" y="3495"/>
                  </a:lnTo>
                  <a:lnTo>
                    <a:pt x="5261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9"/>
            <p:cNvSpPr/>
            <p:nvPr/>
          </p:nvSpPr>
          <p:spPr>
            <a:xfrm>
              <a:off x="1237126" y="3591998"/>
              <a:ext cx="153097" cy="197324"/>
            </a:xfrm>
            <a:custGeom>
              <a:rect b="b" l="l" r="r" t="t"/>
              <a:pathLst>
                <a:path extrusionOk="0" h="4790" w="3416">
                  <a:moveTo>
                    <a:pt x="2434" y="1"/>
                  </a:moveTo>
                  <a:lnTo>
                    <a:pt x="0" y="4790"/>
                  </a:lnTo>
                  <a:lnTo>
                    <a:pt x="942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9"/>
            <p:cNvSpPr/>
            <p:nvPr/>
          </p:nvSpPr>
          <p:spPr>
            <a:xfrm>
              <a:off x="1293419" y="3591998"/>
              <a:ext cx="121411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9"/>
            <p:cNvSpPr/>
            <p:nvPr/>
          </p:nvSpPr>
          <p:spPr>
            <a:xfrm>
              <a:off x="1179047" y="358523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9"/>
            <p:cNvSpPr/>
            <p:nvPr/>
          </p:nvSpPr>
          <p:spPr>
            <a:xfrm>
              <a:off x="1179047" y="376643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9"/>
            <p:cNvSpPr/>
            <p:nvPr/>
          </p:nvSpPr>
          <p:spPr>
            <a:xfrm>
              <a:off x="864112" y="360984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1" y="1"/>
                  </a:moveTo>
                  <a:lnTo>
                    <a:pt x="1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9"/>
            <p:cNvSpPr/>
            <p:nvPr/>
          </p:nvSpPr>
          <p:spPr>
            <a:xfrm>
              <a:off x="887002" y="3591998"/>
              <a:ext cx="153097" cy="197324"/>
            </a:xfrm>
            <a:custGeom>
              <a:rect b="b" l="l" r="r" t="t"/>
              <a:pathLst>
                <a:path extrusionOk="0" h="4790" w="3416">
                  <a:moveTo>
                    <a:pt x="2473" y="1"/>
                  </a:moveTo>
                  <a:lnTo>
                    <a:pt x="0" y="4790"/>
                  </a:lnTo>
                  <a:lnTo>
                    <a:pt x="981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9"/>
            <p:cNvSpPr/>
            <p:nvPr/>
          </p:nvSpPr>
          <p:spPr>
            <a:xfrm>
              <a:off x="943295" y="3591998"/>
              <a:ext cx="121411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9"/>
            <p:cNvSpPr/>
            <p:nvPr/>
          </p:nvSpPr>
          <p:spPr>
            <a:xfrm>
              <a:off x="828930" y="358523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118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9"/>
            <p:cNvSpPr/>
            <p:nvPr/>
          </p:nvSpPr>
          <p:spPr>
            <a:xfrm>
              <a:off x="828930" y="376643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118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118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9"/>
            <p:cNvSpPr/>
            <p:nvPr/>
          </p:nvSpPr>
          <p:spPr>
            <a:xfrm>
              <a:off x="2829330" y="3076779"/>
              <a:ext cx="1122544" cy="767096"/>
            </a:xfrm>
            <a:custGeom>
              <a:rect b="b" l="l" r="r" t="t"/>
              <a:pathLst>
                <a:path extrusionOk="0" h="17116" w="25047">
                  <a:moveTo>
                    <a:pt x="1" y="0"/>
                  </a:moveTo>
                  <a:lnTo>
                    <a:pt x="1" y="17116"/>
                  </a:lnTo>
                  <a:lnTo>
                    <a:pt x="25046" y="1711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9"/>
            <p:cNvSpPr/>
            <p:nvPr/>
          </p:nvSpPr>
          <p:spPr>
            <a:xfrm>
              <a:off x="2767750" y="3015199"/>
              <a:ext cx="1243955" cy="890255"/>
            </a:xfrm>
            <a:custGeom>
              <a:rect b="b" l="l" r="r" t="t"/>
              <a:pathLst>
                <a:path extrusionOk="0" h="19864" w="27756">
                  <a:moveTo>
                    <a:pt x="25046" y="2748"/>
                  </a:moveTo>
                  <a:lnTo>
                    <a:pt x="25046" y="17116"/>
                  </a:lnTo>
                  <a:lnTo>
                    <a:pt x="2749" y="17116"/>
                  </a:lnTo>
                  <a:lnTo>
                    <a:pt x="2749" y="2748"/>
                  </a:lnTo>
                  <a:close/>
                  <a:moveTo>
                    <a:pt x="1" y="0"/>
                  </a:moveTo>
                  <a:lnTo>
                    <a:pt x="1" y="19864"/>
                  </a:lnTo>
                  <a:lnTo>
                    <a:pt x="27755" y="19864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9"/>
            <p:cNvSpPr/>
            <p:nvPr/>
          </p:nvSpPr>
          <p:spPr>
            <a:xfrm>
              <a:off x="3622830" y="314360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9"/>
            <p:cNvSpPr/>
            <p:nvPr/>
          </p:nvSpPr>
          <p:spPr>
            <a:xfrm>
              <a:off x="3645693" y="3125772"/>
              <a:ext cx="153141" cy="197324"/>
            </a:xfrm>
            <a:custGeom>
              <a:rect b="b" l="l" r="r" t="t"/>
              <a:pathLst>
                <a:path extrusionOk="0" h="4790" w="3417">
                  <a:moveTo>
                    <a:pt x="2474" y="1"/>
                  </a:moveTo>
                  <a:lnTo>
                    <a:pt x="1" y="4790"/>
                  </a:lnTo>
                  <a:lnTo>
                    <a:pt x="943" y="4790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9"/>
            <p:cNvSpPr/>
            <p:nvPr/>
          </p:nvSpPr>
          <p:spPr>
            <a:xfrm>
              <a:off x="3701985" y="3125772"/>
              <a:ext cx="121455" cy="197324"/>
            </a:xfrm>
            <a:custGeom>
              <a:rect b="b" l="l" r="r" t="t"/>
              <a:pathLst>
                <a:path extrusionOk="0" h="4790" w="2710">
                  <a:moveTo>
                    <a:pt x="2474" y="1"/>
                  </a:moveTo>
                  <a:lnTo>
                    <a:pt x="1" y="4790"/>
                  </a:lnTo>
                  <a:lnTo>
                    <a:pt x="237" y="4790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9"/>
            <p:cNvSpPr/>
            <p:nvPr/>
          </p:nvSpPr>
          <p:spPr>
            <a:xfrm>
              <a:off x="3587648" y="311899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1"/>
                    <a:pt x="6752" y="471"/>
                  </a:cubicBezTo>
                  <a:lnTo>
                    <a:pt x="6752" y="79"/>
                  </a:lnTo>
                  <a:cubicBezTo>
                    <a:pt x="6752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9"/>
            <p:cNvSpPr/>
            <p:nvPr/>
          </p:nvSpPr>
          <p:spPr>
            <a:xfrm>
              <a:off x="3587648" y="330019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1"/>
                    <a:pt x="6752" y="472"/>
                  </a:cubicBezTo>
                  <a:lnTo>
                    <a:pt x="6752" y="79"/>
                  </a:lnTo>
                  <a:cubicBezTo>
                    <a:pt x="6752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9"/>
            <p:cNvSpPr/>
            <p:nvPr/>
          </p:nvSpPr>
          <p:spPr>
            <a:xfrm>
              <a:off x="3272713" y="314360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9"/>
            <p:cNvSpPr/>
            <p:nvPr/>
          </p:nvSpPr>
          <p:spPr>
            <a:xfrm>
              <a:off x="3295569" y="3125772"/>
              <a:ext cx="154889" cy="197324"/>
            </a:xfrm>
            <a:custGeom>
              <a:rect b="b" l="l" r="r" t="t"/>
              <a:pathLst>
                <a:path extrusionOk="0" h="4790" w="3456">
                  <a:moveTo>
                    <a:pt x="2474" y="1"/>
                  </a:moveTo>
                  <a:lnTo>
                    <a:pt x="1" y="4790"/>
                  </a:lnTo>
                  <a:lnTo>
                    <a:pt x="982" y="4790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9"/>
            <p:cNvSpPr/>
            <p:nvPr/>
          </p:nvSpPr>
          <p:spPr>
            <a:xfrm>
              <a:off x="3353654" y="3125772"/>
              <a:ext cx="119663" cy="197324"/>
            </a:xfrm>
            <a:custGeom>
              <a:rect b="b" l="l" r="r" t="t"/>
              <a:pathLst>
                <a:path extrusionOk="0" h="4790" w="2670">
                  <a:moveTo>
                    <a:pt x="2434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9"/>
            <p:cNvSpPr/>
            <p:nvPr/>
          </p:nvSpPr>
          <p:spPr>
            <a:xfrm>
              <a:off x="3239279" y="311899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1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35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9"/>
            <p:cNvSpPr/>
            <p:nvPr/>
          </p:nvSpPr>
          <p:spPr>
            <a:xfrm>
              <a:off x="3239279" y="330019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35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9"/>
            <p:cNvSpPr/>
            <p:nvPr/>
          </p:nvSpPr>
          <p:spPr>
            <a:xfrm>
              <a:off x="2924344" y="314360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1" y="1"/>
                  </a:moveTo>
                  <a:lnTo>
                    <a:pt x="1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9"/>
            <p:cNvSpPr/>
            <p:nvPr/>
          </p:nvSpPr>
          <p:spPr>
            <a:xfrm>
              <a:off x="2947237" y="3125771"/>
              <a:ext cx="153105" cy="197324"/>
            </a:xfrm>
            <a:custGeom>
              <a:rect b="b" l="l" r="r" t="t"/>
              <a:pathLst>
                <a:path extrusionOk="0" h="4790" w="3416">
                  <a:moveTo>
                    <a:pt x="2434" y="1"/>
                  </a:moveTo>
                  <a:lnTo>
                    <a:pt x="0" y="4790"/>
                  </a:lnTo>
                  <a:lnTo>
                    <a:pt x="942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9"/>
            <p:cNvSpPr/>
            <p:nvPr/>
          </p:nvSpPr>
          <p:spPr>
            <a:xfrm>
              <a:off x="3003532" y="3125771"/>
              <a:ext cx="121417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9"/>
            <p:cNvSpPr/>
            <p:nvPr/>
          </p:nvSpPr>
          <p:spPr>
            <a:xfrm>
              <a:off x="2889162" y="311899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9"/>
            <p:cNvSpPr/>
            <p:nvPr/>
          </p:nvSpPr>
          <p:spPr>
            <a:xfrm>
              <a:off x="2889162" y="330019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9"/>
            <p:cNvSpPr/>
            <p:nvPr/>
          </p:nvSpPr>
          <p:spPr>
            <a:xfrm>
              <a:off x="3622830" y="3375848"/>
              <a:ext cx="234037" cy="158385"/>
            </a:xfrm>
            <a:custGeom>
              <a:rect b="b" l="l" r="r" t="t"/>
              <a:pathLst>
                <a:path extrusionOk="0" h="3534" w="5222">
                  <a:moveTo>
                    <a:pt x="0" y="1"/>
                  </a:moveTo>
                  <a:lnTo>
                    <a:pt x="0" y="3534"/>
                  </a:lnTo>
                  <a:lnTo>
                    <a:pt x="5222" y="3534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9"/>
            <p:cNvSpPr/>
            <p:nvPr/>
          </p:nvSpPr>
          <p:spPr>
            <a:xfrm>
              <a:off x="3645692" y="3358012"/>
              <a:ext cx="153141" cy="197333"/>
            </a:xfrm>
            <a:custGeom>
              <a:rect b="b" l="l" r="r" t="t"/>
              <a:pathLst>
                <a:path extrusionOk="0" h="4751" w="3417">
                  <a:moveTo>
                    <a:pt x="2474" y="1"/>
                  </a:moveTo>
                  <a:lnTo>
                    <a:pt x="1" y="4751"/>
                  </a:lnTo>
                  <a:lnTo>
                    <a:pt x="943" y="4751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9"/>
            <p:cNvSpPr/>
            <p:nvPr/>
          </p:nvSpPr>
          <p:spPr>
            <a:xfrm>
              <a:off x="3701985" y="3358012"/>
              <a:ext cx="121455" cy="197333"/>
            </a:xfrm>
            <a:custGeom>
              <a:rect b="b" l="l" r="r" t="t"/>
              <a:pathLst>
                <a:path extrusionOk="0" h="4751" w="2710">
                  <a:moveTo>
                    <a:pt x="2474" y="1"/>
                  </a:moveTo>
                  <a:lnTo>
                    <a:pt x="1" y="4751"/>
                  </a:lnTo>
                  <a:lnTo>
                    <a:pt x="237" y="4751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9"/>
            <p:cNvSpPr/>
            <p:nvPr/>
          </p:nvSpPr>
          <p:spPr>
            <a:xfrm>
              <a:off x="3587648" y="3351243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0"/>
                    <a:pt x="6752" y="471"/>
                  </a:cubicBezTo>
                  <a:lnTo>
                    <a:pt x="6752" y="79"/>
                  </a:lnTo>
                  <a:cubicBezTo>
                    <a:pt x="6752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9"/>
            <p:cNvSpPr/>
            <p:nvPr/>
          </p:nvSpPr>
          <p:spPr>
            <a:xfrm>
              <a:off x="3587648" y="3534190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1"/>
                    <a:pt x="6752" y="472"/>
                  </a:cubicBezTo>
                  <a:lnTo>
                    <a:pt x="6752" y="79"/>
                  </a:lnTo>
                  <a:cubicBezTo>
                    <a:pt x="6752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9"/>
            <p:cNvSpPr/>
            <p:nvPr/>
          </p:nvSpPr>
          <p:spPr>
            <a:xfrm>
              <a:off x="3272713" y="3375848"/>
              <a:ext cx="234037" cy="158385"/>
            </a:xfrm>
            <a:custGeom>
              <a:rect b="b" l="l" r="r" t="t"/>
              <a:pathLst>
                <a:path extrusionOk="0" h="3534" w="5222">
                  <a:moveTo>
                    <a:pt x="0" y="1"/>
                  </a:moveTo>
                  <a:lnTo>
                    <a:pt x="0" y="3534"/>
                  </a:lnTo>
                  <a:lnTo>
                    <a:pt x="5222" y="3534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9"/>
            <p:cNvSpPr/>
            <p:nvPr/>
          </p:nvSpPr>
          <p:spPr>
            <a:xfrm>
              <a:off x="3295568" y="3358012"/>
              <a:ext cx="154889" cy="197333"/>
            </a:xfrm>
            <a:custGeom>
              <a:rect b="b" l="l" r="r" t="t"/>
              <a:pathLst>
                <a:path extrusionOk="0" h="4751" w="3456">
                  <a:moveTo>
                    <a:pt x="2474" y="1"/>
                  </a:moveTo>
                  <a:lnTo>
                    <a:pt x="1" y="4751"/>
                  </a:lnTo>
                  <a:lnTo>
                    <a:pt x="982" y="4751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9"/>
            <p:cNvSpPr/>
            <p:nvPr/>
          </p:nvSpPr>
          <p:spPr>
            <a:xfrm>
              <a:off x="3353654" y="3358012"/>
              <a:ext cx="119663" cy="197333"/>
            </a:xfrm>
            <a:custGeom>
              <a:rect b="b" l="l" r="r" t="t"/>
              <a:pathLst>
                <a:path extrusionOk="0" h="4751" w="2670">
                  <a:moveTo>
                    <a:pt x="2434" y="1"/>
                  </a:moveTo>
                  <a:lnTo>
                    <a:pt x="0" y="4751"/>
                  </a:lnTo>
                  <a:lnTo>
                    <a:pt x="236" y="4751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9"/>
            <p:cNvSpPr/>
            <p:nvPr/>
          </p:nvSpPr>
          <p:spPr>
            <a:xfrm>
              <a:off x="3239279" y="3351243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35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9"/>
            <p:cNvSpPr/>
            <p:nvPr/>
          </p:nvSpPr>
          <p:spPr>
            <a:xfrm>
              <a:off x="3239279" y="3534190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35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9"/>
            <p:cNvSpPr/>
            <p:nvPr/>
          </p:nvSpPr>
          <p:spPr>
            <a:xfrm>
              <a:off x="2924344" y="3375848"/>
              <a:ext cx="234037" cy="158385"/>
            </a:xfrm>
            <a:custGeom>
              <a:rect b="b" l="l" r="r" t="t"/>
              <a:pathLst>
                <a:path extrusionOk="0" h="3534" w="5222">
                  <a:moveTo>
                    <a:pt x="1" y="1"/>
                  </a:moveTo>
                  <a:lnTo>
                    <a:pt x="1" y="3534"/>
                  </a:lnTo>
                  <a:lnTo>
                    <a:pt x="5222" y="3534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9"/>
            <p:cNvSpPr/>
            <p:nvPr/>
          </p:nvSpPr>
          <p:spPr>
            <a:xfrm>
              <a:off x="2947237" y="3358012"/>
              <a:ext cx="153097" cy="197333"/>
            </a:xfrm>
            <a:custGeom>
              <a:rect b="b" l="l" r="r" t="t"/>
              <a:pathLst>
                <a:path extrusionOk="0" h="4751" w="3416">
                  <a:moveTo>
                    <a:pt x="2434" y="1"/>
                  </a:moveTo>
                  <a:lnTo>
                    <a:pt x="0" y="4751"/>
                  </a:lnTo>
                  <a:lnTo>
                    <a:pt x="942" y="4751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9"/>
            <p:cNvSpPr/>
            <p:nvPr/>
          </p:nvSpPr>
          <p:spPr>
            <a:xfrm>
              <a:off x="3003530" y="3358012"/>
              <a:ext cx="121411" cy="197333"/>
            </a:xfrm>
            <a:custGeom>
              <a:rect b="b" l="l" r="r" t="t"/>
              <a:pathLst>
                <a:path extrusionOk="0" h="4751" w="2709">
                  <a:moveTo>
                    <a:pt x="2473" y="1"/>
                  </a:moveTo>
                  <a:lnTo>
                    <a:pt x="0" y="4751"/>
                  </a:lnTo>
                  <a:lnTo>
                    <a:pt x="236" y="4751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9"/>
            <p:cNvSpPr/>
            <p:nvPr/>
          </p:nvSpPr>
          <p:spPr>
            <a:xfrm>
              <a:off x="2889162" y="3351243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9"/>
            <p:cNvSpPr/>
            <p:nvPr/>
          </p:nvSpPr>
          <p:spPr>
            <a:xfrm>
              <a:off x="2889162" y="3534190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9"/>
            <p:cNvSpPr/>
            <p:nvPr/>
          </p:nvSpPr>
          <p:spPr>
            <a:xfrm>
              <a:off x="3622830" y="360984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9"/>
            <p:cNvSpPr/>
            <p:nvPr/>
          </p:nvSpPr>
          <p:spPr>
            <a:xfrm>
              <a:off x="3645692" y="3591998"/>
              <a:ext cx="153141" cy="197324"/>
            </a:xfrm>
            <a:custGeom>
              <a:rect b="b" l="l" r="r" t="t"/>
              <a:pathLst>
                <a:path extrusionOk="0" h="4790" w="3417">
                  <a:moveTo>
                    <a:pt x="2474" y="1"/>
                  </a:moveTo>
                  <a:lnTo>
                    <a:pt x="1" y="4790"/>
                  </a:lnTo>
                  <a:lnTo>
                    <a:pt x="943" y="4790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9"/>
            <p:cNvSpPr/>
            <p:nvPr/>
          </p:nvSpPr>
          <p:spPr>
            <a:xfrm>
              <a:off x="3701985" y="3591998"/>
              <a:ext cx="121455" cy="197324"/>
            </a:xfrm>
            <a:custGeom>
              <a:rect b="b" l="l" r="r" t="t"/>
              <a:pathLst>
                <a:path extrusionOk="0" h="4790" w="2710">
                  <a:moveTo>
                    <a:pt x="2474" y="1"/>
                  </a:moveTo>
                  <a:lnTo>
                    <a:pt x="1" y="4790"/>
                  </a:lnTo>
                  <a:lnTo>
                    <a:pt x="237" y="4790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9"/>
            <p:cNvSpPr/>
            <p:nvPr/>
          </p:nvSpPr>
          <p:spPr>
            <a:xfrm>
              <a:off x="3587648" y="358523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lnTo>
                    <a:pt x="0" y="471"/>
                  </a:lnTo>
                  <a:cubicBezTo>
                    <a:pt x="0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0"/>
                    <a:pt x="6752" y="471"/>
                  </a:cubicBezTo>
                  <a:lnTo>
                    <a:pt x="6752" y="79"/>
                  </a:lnTo>
                  <a:cubicBezTo>
                    <a:pt x="6752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9"/>
            <p:cNvSpPr/>
            <p:nvPr/>
          </p:nvSpPr>
          <p:spPr>
            <a:xfrm>
              <a:off x="3587648" y="376643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0" y="40"/>
                    <a:pt x="0" y="79"/>
                  </a:cubicBezTo>
                  <a:lnTo>
                    <a:pt x="0" y="472"/>
                  </a:lnTo>
                  <a:cubicBezTo>
                    <a:pt x="0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2" y="511"/>
                    <a:pt x="6752" y="472"/>
                  </a:cubicBezTo>
                  <a:lnTo>
                    <a:pt x="6752" y="79"/>
                  </a:lnTo>
                  <a:cubicBezTo>
                    <a:pt x="6752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9"/>
            <p:cNvSpPr/>
            <p:nvPr/>
          </p:nvSpPr>
          <p:spPr>
            <a:xfrm>
              <a:off x="3272713" y="360984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0" y="1"/>
                  </a:moveTo>
                  <a:lnTo>
                    <a:pt x="0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9"/>
            <p:cNvSpPr/>
            <p:nvPr/>
          </p:nvSpPr>
          <p:spPr>
            <a:xfrm>
              <a:off x="3295568" y="3591998"/>
              <a:ext cx="154889" cy="197324"/>
            </a:xfrm>
            <a:custGeom>
              <a:rect b="b" l="l" r="r" t="t"/>
              <a:pathLst>
                <a:path extrusionOk="0" h="4790" w="3456">
                  <a:moveTo>
                    <a:pt x="2474" y="1"/>
                  </a:moveTo>
                  <a:lnTo>
                    <a:pt x="1" y="4790"/>
                  </a:lnTo>
                  <a:lnTo>
                    <a:pt x="982" y="4790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9"/>
            <p:cNvSpPr/>
            <p:nvPr/>
          </p:nvSpPr>
          <p:spPr>
            <a:xfrm>
              <a:off x="3353654" y="3591998"/>
              <a:ext cx="119663" cy="197324"/>
            </a:xfrm>
            <a:custGeom>
              <a:rect b="b" l="l" r="r" t="t"/>
              <a:pathLst>
                <a:path extrusionOk="0" h="4790" w="2670">
                  <a:moveTo>
                    <a:pt x="2434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9"/>
            <p:cNvSpPr/>
            <p:nvPr/>
          </p:nvSpPr>
          <p:spPr>
            <a:xfrm>
              <a:off x="3239279" y="358523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35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9"/>
            <p:cNvSpPr/>
            <p:nvPr/>
          </p:nvSpPr>
          <p:spPr>
            <a:xfrm>
              <a:off x="3239279" y="376643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35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35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9"/>
            <p:cNvSpPr/>
            <p:nvPr/>
          </p:nvSpPr>
          <p:spPr>
            <a:xfrm>
              <a:off x="2924344" y="3609842"/>
              <a:ext cx="234037" cy="156637"/>
            </a:xfrm>
            <a:custGeom>
              <a:rect b="b" l="l" r="r" t="t"/>
              <a:pathLst>
                <a:path extrusionOk="0" h="3495" w="5222">
                  <a:moveTo>
                    <a:pt x="1" y="1"/>
                  </a:moveTo>
                  <a:lnTo>
                    <a:pt x="1" y="3495"/>
                  </a:lnTo>
                  <a:lnTo>
                    <a:pt x="5222" y="3495"/>
                  </a:lnTo>
                  <a:lnTo>
                    <a:pt x="5222" y="1"/>
                  </a:lnTo>
                  <a:close/>
                </a:path>
              </a:pathLst>
            </a:custGeom>
            <a:solidFill>
              <a:srgbClr val="C8F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9"/>
            <p:cNvSpPr/>
            <p:nvPr/>
          </p:nvSpPr>
          <p:spPr>
            <a:xfrm>
              <a:off x="2947237" y="3591998"/>
              <a:ext cx="153097" cy="197324"/>
            </a:xfrm>
            <a:custGeom>
              <a:rect b="b" l="l" r="r" t="t"/>
              <a:pathLst>
                <a:path extrusionOk="0" h="4790" w="3416">
                  <a:moveTo>
                    <a:pt x="2434" y="1"/>
                  </a:moveTo>
                  <a:lnTo>
                    <a:pt x="0" y="4790"/>
                  </a:lnTo>
                  <a:lnTo>
                    <a:pt x="942" y="4790"/>
                  </a:lnTo>
                  <a:lnTo>
                    <a:pt x="3415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9"/>
            <p:cNvSpPr/>
            <p:nvPr/>
          </p:nvSpPr>
          <p:spPr>
            <a:xfrm>
              <a:off x="3003530" y="3591998"/>
              <a:ext cx="121411" cy="197324"/>
            </a:xfrm>
            <a:custGeom>
              <a:rect b="b" l="l" r="r" t="t"/>
              <a:pathLst>
                <a:path extrusionOk="0" h="4790" w="2709">
                  <a:moveTo>
                    <a:pt x="2473" y="1"/>
                  </a:moveTo>
                  <a:lnTo>
                    <a:pt x="0" y="4790"/>
                  </a:lnTo>
                  <a:lnTo>
                    <a:pt x="236" y="4790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ED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9"/>
            <p:cNvSpPr/>
            <p:nvPr/>
          </p:nvSpPr>
          <p:spPr>
            <a:xfrm>
              <a:off x="2889162" y="3585237"/>
              <a:ext cx="302653" cy="24650"/>
            </a:xfrm>
            <a:custGeom>
              <a:rect b="b" l="l" r="r" t="t"/>
              <a:pathLst>
                <a:path extrusionOk="0" h="550" w="6753"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471"/>
                  </a:lnTo>
                  <a:cubicBezTo>
                    <a:pt x="1" y="510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0"/>
                    <a:pt x="6753" y="471"/>
                  </a:cubicBezTo>
                  <a:lnTo>
                    <a:pt x="6753" y="79"/>
                  </a:lnTo>
                  <a:cubicBezTo>
                    <a:pt x="6753" y="39"/>
                    <a:pt x="6713" y="0"/>
                    <a:pt x="6674" y="0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9"/>
            <p:cNvSpPr/>
            <p:nvPr/>
          </p:nvSpPr>
          <p:spPr>
            <a:xfrm>
              <a:off x="2889162" y="3766436"/>
              <a:ext cx="302653" cy="24694"/>
            </a:xfrm>
            <a:custGeom>
              <a:rect b="b" l="l" r="r" t="t"/>
              <a:pathLst>
                <a:path extrusionOk="0" h="551" w="6753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lnTo>
                    <a:pt x="1" y="472"/>
                  </a:lnTo>
                  <a:cubicBezTo>
                    <a:pt x="1" y="511"/>
                    <a:pt x="40" y="550"/>
                    <a:pt x="79" y="550"/>
                  </a:cubicBezTo>
                  <a:lnTo>
                    <a:pt x="6674" y="550"/>
                  </a:lnTo>
                  <a:cubicBezTo>
                    <a:pt x="6713" y="550"/>
                    <a:pt x="6753" y="511"/>
                    <a:pt x="6753" y="472"/>
                  </a:cubicBezTo>
                  <a:lnTo>
                    <a:pt x="6753" y="79"/>
                  </a:lnTo>
                  <a:cubicBezTo>
                    <a:pt x="6753" y="40"/>
                    <a:pt x="6713" y="1"/>
                    <a:pt x="6674" y="1"/>
                  </a:cubicBezTo>
                  <a:close/>
                </a:path>
              </a:pathLst>
            </a:custGeom>
            <a:solidFill>
              <a:srgbClr val="E69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9"/>
            <p:cNvSpPr/>
            <p:nvPr/>
          </p:nvSpPr>
          <p:spPr>
            <a:xfrm>
              <a:off x="2016514" y="2204086"/>
              <a:ext cx="686201" cy="1636287"/>
            </a:xfrm>
            <a:custGeom>
              <a:rect b="b" l="l" r="r" t="t"/>
              <a:pathLst>
                <a:path extrusionOk="0" h="36510" w="15311">
                  <a:moveTo>
                    <a:pt x="7656" y="1"/>
                  </a:moveTo>
                  <a:lnTo>
                    <a:pt x="1" y="13230"/>
                  </a:lnTo>
                  <a:lnTo>
                    <a:pt x="1" y="36509"/>
                  </a:lnTo>
                  <a:lnTo>
                    <a:pt x="15310" y="36509"/>
                  </a:lnTo>
                  <a:lnTo>
                    <a:pt x="15310" y="13230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1953186" y="2073935"/>
              <a:ext cx="814603" cy="1829764"/>
            </a:xfrm>
            <a:custGeom>
              <a:rect b="b" l="l" r="r" t="t"/>
              <a:pathLst>
                <a:path extrusionOk="0" h="40827" w="18176">
                  <a:moveTo>
                    <a:pt x="9069" y="5771"/>
                  </a:moveTo>
                  <a:lnTo>
                    <a:pt x="11149" y="9304"/>
                  </a:lnTo>
                  <a:lnTo>
                    <a:pt x="15310" y="16527"/>
                  </a:lnTo>
                  <a:lnTo>
                    <a:pt x="15310" y="37961"/>
                  </a:lnTo>
                  <a:lnTo>
                    <a:pt x="2866" y="37961"/>
                  </a:lnTo>
                  <a:lnTo>
                    <a:pt x="2866" y="16527"/>
                  </a:lnTo>
                  <a:lnTo>
                    <a:pt x="7027" y="9304"/>
                  </a:lnTo>
                  <a:lnTo>
                    <a:pt x="9069" y="5771"/>
                  </a:lnTo>
                  <a:close/>
                  <a:moveTo>
                    <a:pt x="9069" y="0"/>
                  </a:moveTo>
                  <a:lnTo>
                    <a:pt x="4554" y="7851"/>
                  </a:lnTo>
                  <a:lnTo>
                    <a:pt x="0" y="15703"/>
                  </a:lnTo>
                  <a:lnTo>
                    <a:pt x="0" y="40827"/>
                  </a:lnTo>
                  <a:lnTo>
                    <a:pt x="18176" y="40827"/>
                  </a:lnTo>
                  <a:lnTo>
                    <a:pt x="18176" y="15742"/>
                  </a:lnTo>
                  <a:lnTo>
                    <a:pt x="13622" y="7891"/>
                  </a:lnTo>
                  <a:lnTo>
                    <a:pt x="9069" y="39"/>
                  </a:lnTo>
                  <a:lnTo>
                    <a:pt x="9069" y="0"/>
                  </a:lnTo>
                  <a:close/>
                </a:path>
              </a:pathLst>
            </a:custGeom>
            <a:solidFill>
              <a:srgbClr val="E15561"/>
            </a:solidFill>
            <a:ln cap="flat" cmpd="sng" w="9525">
              <a:solidFill>
                <a:srgbClr val="E155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1898643" y="2073935"/>
              <a:ext cx="923689" cy="800530"/>
            </a:xfrm>
            <a:custGeom>
              <a:rect b="b" l="l" r="r" t="t"/>
              <a:pathLst>
                <a:path extrusionOk="0" fill="none" h="17862" w="20610">
                  <a:moveTo>
                    <a:pt x="20610" y="17862"/>
                  </a:moveTo>
                  <a:lnTo>
                    <a:pt x="10286" y="0"/>
                  </a:lnTo>
                  <a:lnTo>
                    <a:pt x="0" y="17862"/>
                  </a:lnTo>
                </a:path>
              </a:pathLst>
            </a:custGeom>
            <a:noFill/>
            <a:ln cap="rnd" cmpd="sng" w="25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1852884" y="3015199"/>
              <a:ext cx="100346" cy="888507"/>
            </a:xfrm>
            <a:custGeom>
              <a:rect b="b" l="l" r="r" t="t"/>
              <a:pathLst>
                <a:path extrusionOk="0" h="19825" w="2239">
                  <a:moveTo>
                    <a:pt x="1" y="19825"/>
                  </a:moveTo>
                  <a:lnTo>
                    <a:pt x="1" y="0"/>
                  </a:lnTo>
                  <a:lnTo>
                    <a:pt x="2238" y="0"/>
                  </a:lnTo>
                  <a:lnTo>
                    <a:pt x="2238" y="19825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9"/>
            <p:cNvSpPr/>
            <p:nvPr/>
          </p:nvSpPr>
          <p:spPr>
            <a:xfrm>
              <a:off x="2767750" y="3015199"/>
              <a:ext cx="98599" cy="888507"/>
            </a:xfrm>
            <a:custGeom>
              <a:rect b="b" l="l" r="r" t="t"/>
              <a:pathLst>
                <a:path extrusionOk="0" h="19825" w="2200">
                  <a:moveTo>
                    <a:pt x="2199" y="19825"/>
                  </a:moveTo>
                  <a:lnTo>
                    <a:pt x="2199" y="0"/>
                  </a:lnTo>
                  <a:lnTo>
                    <a:pt x="1" y="0"/>
                  </a:lnTo>
                  <a:lnTo>
                    <a:pt x="1" y="19825"/>
                  </a:ln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9"/>
            <p:cNvSpPr/>
            <p:nvPr/>
          </p:nvSpPr>
          <p:spPr>
            <a:xfrm>
              <a:off x="2248760" y="2522562"/>
              <a:ext cx="221712" cy="221712"/>
            </a:xfrm>
            <a:custGeom>
              <a:rect b="b" l="l" r="r" t="t"/>
              <a:pathLst>
                <a:path extrusionOk="0" h="4947" w="4947">
                  <a:moveTo>
                    <a:pt x="2474" y="0"/>
                  </a:moveTo>
                  <a:cubicBezTo>
                    <a:pt x="1139" y="0"/>
                    <a:pt x="0" y="1100"/>
                    <a:pt x="0" y="2474"/>
                  </a:cubicBezTo>
                  <a:cubicBezTo>
                    <a:pt x="0" y="3847"/>
                    <a:pt x="1139" y="4947"/>
                    <a:pt x="2474" y="4947"/>
                  </a:cubicBezTo>
                  <a:cubicBezTo>
                    <a:pt x="3847" y="4947"/>
                    <a:pt x="4947" y="3847"/>
                    <a:pt x="4947" y="2474"/>
                  </a:cubicBezTo>
                  <a:cubicBezTo>
                    <a:pt x="4947" y="1100"/>
                    <a:pt x="3847" y="0"/>
                    <a:pt x="2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9"/>
            <p:cNvSpPr/>
            <p:nvPr/>
          </p:nvSpPr>
          <p:spPr>
            <a:xfrm>
              <a:off x="2201253" y="2513777"/>
              <a:ext cx="295616" cy="239729"/>
            </a:xfrm>
            <a:custGeom>
              <a:rect b="b" l="l" r="r" t="t"/>
              <a:pathLst>
                <a:path extrusionOk="0" h="5349" w="6596">
                  <a:moveTo>
                    <a:pt x="3534" y="393"/>
                  </a:moveTo>
                  <a:cubicBezTo>
                    <a:pt x="5575" y="393"/>
                    <a:pt x="6595" y="2827"/>
                    <a:pt x="5143" y="4279"/>
                  </a:cubicBezTo>
                  <a:cubicBezTo>
                    <a:pt x="4685" y="4737"/>
                    <a:pt x="4119" y="4944"/>
                    <a:pt x="3563" y="4944"/>
                  </a:cubicBezTo>
                  <a:cubicBezTo>
                    <a:pt x="2407" y="4944"/>
                    <a:pt x="1296" y="4049"/>
                    <a:pt x="1296" y="2670"/>
                  </a:cubicBezTo>
                  <a:cubicBezTo>
                    <a:pt x="1296" y="1413"/>
                    <a:pt x="2277" y="393"/>
                    <a:pt x="3534" y="393"/>
                  </a:cubicBezTo>
                  <a:close/>
                  <a:moveTo>
                    <a:pt x="3534" y="0"/>
                  </a:moveTo>
                  <a:cubicBezTo>
                    <a:pt x="1178" y="0"/>
                    <a:pt x="0" y="2866"/>
                    <a:pt x="1649" y="4554"/>
                  </a:cubicBezTo>
                  <a:cubicBezTo>
                    <a:pt x="2198" y="5102"/>
                    <a:pt x="2870" y="5348"/>
                    <a:pt x="3529" y="5348"/>
                  </a:cubicBezTo>
                  <a:cubicBezTo>
                    <a:pt x="4897" y="5348"/>
                    <a:pt x="6203" y="4286"/>
                    <a:pt x="6203" y="2670"/>
                  </a:cubicBezTo>
                  <a:cubicBezTo>
                    <a:pt x="6203" y="1217"/>
                    <a:pt x="5025" y="0"/>
                    <a:pt x="353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9"/>
            <p:cNvSpPr/>
            <p:nvPr/>
          </p:nvSpPr>
          <p:spPr>
            <a:xfrm>
              <a:off x="2359594" y="2545419"/>
              <a:ext cx="45" cy="17658"/>
            </a:xfrm>
            <a:custGeom>
              <a:rect b="b" l="l" r="r" t="t"/>
              <a:pathLst>
                <a:path extrusionOk="0" fill="none" h="394" w="1">
                  <a:moveTo>
                    <a:pt x="1" y="1"/>
                  </a:moveTo>
                  <a:lnTo>
                    <a:pt x="1" y="393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9"/>
            <p:cNvSpPr/>
            <p:nvPr/>
          </p:nvSpPr>
          <p:spPr>
            <a:xfrm>
              <a:off x="2359594" y="2703760"/>
              <a:ext cx="45" cy="17658"/>
            </a:xfrm>
            <a:custGeom>
              <a:rect b="b" l="l" r="r" t="t"/>
              <a:pathLst>
                <a:path extrusionOk="0" fill="none" h="394" w="1">
                  <a:moveTo>
                    <a:pt x="1" y="393"/>
                  </a:moveTo>
                  <a:lnTo>
                    <a:pt x="1" y="1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9"/>
            <p:cNvSpPr/>
            <p:nvPr/>
          </p:nvSpPr>
          <p:spPr>
            <a:xfrm>
              <a:off x="2271617" y="2633396"/>
              <a:ext cx="17658" cy="45"/>
            </a:xfrm>
            <a:custGeom>
              <a:rect b="b" l="l" r="r" t="t"/>
              <a:pathLst>
                <a:path extrusionOk="0" fill="none" h="1" w="394">
                  <a:moveTo>
                    <a:pt x="1" y="1"/>
                  </a:moveTo>
                  <a:lnTo>
                    <a:pt x="393" y="1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9"/>
            <p:cNvSpPr/>
            <p:nvPr/>
          </p:nvSpPr>
          <p:spPr>
            <a:xfrm>
              <a:off x="2431751" y="2633396"/>
              <a:ext cx="17613" cy="45"/>
            </a:xfrm>
            <a:custGeom>
              <a:rect b="b" l="l" r="r" t="t"/>
              <a:pathLst>
                <a:path extrusionOk="0" fill="none" h="1" w="393">
                  <a:moveTo>
                    <a:pt x="393" y="1"/>
                  </a:moveTo>
                  <a:lnTo>
                    <a:pt x="0" y="1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9"/>
            <p:cNvSpPr/>
            <p:nvPr/>
          </p:nvSpPr>
          <p:spPr>
            <a:xfrm>
              <a:off x="2347269" y="2619323"/>
              <a:ext cx="26442" cy="28190"/>
            </a:xfrm>
            <a:custGeom>
              <a:rect b="b" l="l" r="r" t="t"/>
              <a:pathLst>
                <a:path extrusionOk="0" h="629" w="590">
                  <a:moveTo>
                    <a:pt x="276" y="0"/>
                  </a:moveTo>
                  <a:cubicBezTo>
                    <a:pt x="118" y="0"/>
                    <a:pt x="1" y="157"/>
                    <a:pt x="1" y="315"/>
                  </a:cubicBezTo>
                  <a:cubicBezTo>
                    <a:pt x="1" y="472"/>
                    <a:pt x="118" y="629"/>
                    <a:pt x="276" y="629"/>
                  </a:cubicBezTo>
                  <a:cubicBezTo>
                    <a:pt x="472" y="629"/>
                    <a:pt x="590" y="472"/>
                    <a:pt x="590" y="315"/>
                  </a:cubicBezTo>
                  <a:cubicBezTo>
                    <a:pt x="590" y="157"/>
                    <a:pt x="472" y="0"/>
                    <a:pt x="276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9"/>
            <p:cNvSpPr/>
            <p:nvPr/>
          </p:nvSpPr>
          <p:spPr>
            <a:xfrm>
              <a:off x="2317376" y="2566528"/>
              <a:ext cx="38722" cy="63372"/>
            </a:xfrm>
            <a:custGeom>
              <a:rect b="b" l="l" r="r" t="t"/>
              <a:pathLst>
                <a:path extrusionOk="0" fill="none" h="1414" w="864">
                  <a:moveTo>
                    <a:pt x="864" y="1414"/>
                  </a:moveTo>
                  <a:lnTo>
                    <a:pt x="0" y="1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9"/>
            <p:cNvSpPr/>
            <p:nvPr/>
          </p:nvSpPr>
          <p:spPr>
            <a:xfrm>
              <a:off x="2336737" y="2635144"/>
              <a:ext cx="19361" cy="35227"/>
            </a:xfrm>
            <a:custGeom>
              <a:rect b="b" l="l" r="r" t="t"/>
              <a:pathLst>
                <a:path extrusionOk="0" fill="none" h="786" w="432">
                  <a:moveTo>
                    <a:pt x="432" y="1"/>
                  </a:moveTo>
                  <a:lnTo>
                    <a:pt x="0" y="786"/>
                  </a:lnTo>
                </a:path>
              </a:pathLst>
            </a:custGeom>
            <a:solidFill>
              <a:srgbClr val="3B3B3B"/>
            </a:solidFill>
            <a:ln cap="flat" cmpd="sng" w="9525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9"/>
            <p:cNvSpPr/>
            <p:nvPr/>
          </p:nvSpPr>
          <p:spPr>
            <a:xfrm>
              <a:off x="2102743" y="3294907"/>
              <a:ext cx="515536" cy="580656"/>
            </a:xfrm>
            <a:custGeom>
              <a:rect b="b" l="l" r="r" t="t"/>
              <a:pathLst>
                <a:path extrusionOk="0" fill="none" h="12956" w="11503">
                  <a:moveTo>
                    <a:pt x="11502" y="12916"/>
                  </a:moveTo>
                  <a:lnTo>
                    <a:pt x="11502" y="5772"/>
                  </a:lnTo>
                  <a:cubicBezTo>
                    <a:pt x="11502" y="2592"/>
                    <a:pt x="8911" y="1"/>
                    <a:pt x="5732" y="1"/>
                  </a:cubicBezTo>
                  <a:lnTo>
                    <a:pt x="5732" y="1"/>
                  </a:lnTo>
                  <a:cubicBezTo>
                    <a:pt x="2552" y="1"/>
                    <a:pt x="0" y="2592"/>
                    <a:pt x="0" y="5772"/>
                  </a:cubicBezTo>
                  <a:lnTo>
                    <a:pt x="0" y="12955"/>
                  </a:lnTo>
                </a:path>
              </a:pathLst>
            </a:custGeom>
            <a:noFill/>
            <a:ln cap="rnd" cmpd="sng" w="18650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9"/>
            <p:cNvSpPr/>
            <p:nvPr/>
          </p:nvSpPr>
          <p:spPr>
            <a:xfrm>
              <a:off x="653020" y="3864913"/>
              <a:ext cx="3414959" cy="45759"/>
            </a:xfrm>
            <a:custGeom>
              <a:rect b="b" l="l" r="r" t="t"/>
              <a:pathLst>
                <a:path extrusionOk="0" h="1021" w="76197">
                  <a:moveTo>
                    <a:pt x="314" y="0"/>
                  </a:moveTo>
                  <a:cubicBezTo>
                    <a:pt x="118" y="0"/>
                    <a:pt x="0" y="157"/>
                    <a:pt x="0" y="314"/>
                  </a:cubicBezTo>
                  <a:lnTo>
                    <a:pt x="0" y="707"/>
                  </a:lnTo>
                  <a:cubicBezTo>
                    <a:pt x="0" y="864"/>
                    <a:pt x="118" y="1021"/>
                    <a:pt x="314" y="1021"/>
                  </a:cubicBezTo>
                  <a:lnTo>
                    <a:pt x="75882" y="1021"/>
                  </a:lnTo>
                  <a:cubicBezTo>
                    <a:pt x="76078" y="1021"/>
                    <a:pt x="76196" y="864"/>
                    <a:pt x="76196" y="707"/>
                  </a:cubicBezTo>
                  <a:lnTo>
                    <a:pt x="76196" y="314"/>
                  </a:lnTo>
                  <a:cubicBezTo>
                    <a:pt x="76196" y="157"/>
                    <a:pt x="76078" y="0"/>
                    <a:pt x="75882" y="0"/>
                  </a:cubicBezTo>
                  <a:close/>
                </a:path>
              </a:pathLst>
            </a:custGeom>
            <a:solidFill>
              <a:srgbClr val="D485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9"/>
            <p:cNvSpPr/>
            <p:nvPr/>
          </p:nvSpPr>
          <p:spPr>
            <a:xfrm>
              <a:off x="2359594" y="3312521"/>
              <a:ext cx="45" cy="547222"/>
            </a:xfrm>
            <a:custGeom>
              <a:rect b="b" l="l" r="r" t="t"/>
              <a:pathLst>
                <a:path extrusionOk="0" fill="none" h="12210" w="1">
                  <a:moveTo>
                    <a:pt x="1" y="0"/>
                  </a:moveTo>
                  <a:lnTo>
                    <a:pt x="1" y="12209"/>
                  </a:lnTo>
                </a:path>
              </a:pathLst>
            </a:custGeom>
            <a:noFill/>
            <a:ln cap="flat" cmpd="sng" w="12750">
              <a:solidFill>
                <a:srgbClr val="3B3B3B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9"/>
            <p:cNvSpPr/>
            <p:nvPr/>
          </p:nvSpPr>
          <p:spPr>
            <a:xfrm>
              <a:off x="2312087" y="3738290"/>
              <a:ext cx="21154" cy="21154"/>
            </a:xfrm>
            <a:custGeom>
              <a:rect b="b" l="l" r="r" t="t"/>
              <a:pathLst>
                <a:path extrusionOk="0" h="472" w="472">
                  <a:moveTo>
                    <a:pt x="236" y="0"/>
                  </a:moveTo>
                  <a:cubicBezTo>
                    <a:pt x="118" y="0"/>
                    <a:pt x="1" y="118"/>
                    <a:pt x="1" y="236"/>
                  </a:cubicBezTo>
                  <a:cubicBezTo>
                    <a:pt x="1" y="393"/>
                    <a:pt x="118" y="472"/>
                    <a:pt x="236" y="472"/>
                  </a:cubicBezTo>
                  <a:cubicBezTo>
                    <a:pt x="393" y="472"/>
                    <a:pt x="472" y="393"/>
                    <a:pt x="472" y="236"/>
                  </a:cubicBezTo>
                  <a:cubicBezTo>
                    <a:pt x="472" y="118"/>
                    <a:pt x="393" y="0"/>
                    <a:pt x="236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9"/>
            <p:cNvSpPr/>
            <p:nvPr/>
          </p:nvSpPr>
          <p:spPr>
            <a:xfrm>
              <a:off x="2387740" y="3738290"/>
              <a:ext cx="21154" cy="21154"/>
            </a:xfrm>
            <a:custGeom>
              <a:rect b="b" l="l" r="r" t="t"/>
              <a:pathLst>
                <a:path extrusionOk="0" h="472" w="472">
                  <a:moveTo>
                    <a:pt x="236" y="0"/>
                  </a:moveTo>
                  <a:cubicBezTo>
                    <a:pt x="118" y="0"/>
                    <a:pt x="1" y="118"/>
                    <a:pt x="1" y="236"/>
                  </a:cubicBezTo>
                  <a:cubicBezTo>
                    <a:pt x="1" y="393"/>
                    <a:pt x="118" y="472"/>
                    <a:pt x="236" y="472"/>
                  </a:cubicBezTo>
                  <a:cubicBezTo>
                    <a:pt x="354" y="472"/>
                    <a:pt x="472" y="393"/>
                    <a:pt x="472" y="236"/>
                  </a:cubicBezTo>
                  <a:cubicBezTo>
                    <a:pt x="472" y="118"/>
                    <a:pt x="354" y="0"/>
                    <a:pt x="236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89"/>
          <p:cNvGrpSpPr/>
          <p:nvPr/>
        </p:nvGrpSpPr>
        <p:grpSpPr>
          <a:xfrm>
            <a:off x="1103858" y="3817070"/>
            <a:ext cx="866405" cy="1067465"/>
            <a:chOff x="9273975" y="704300"/>
            <a:chExt cx="3136875" cy="3864825"/>
          </a:xfrm>
        </p:grpSpPr>
        <p:sp>
          <p:nvSpPr>
            <p:cNvPr id="819" name="Google Shape;819;p89"/>
            <p:cNvSpPr/>
            <p:nvPr/>
          </p:nvSpPr>
          <p:spPr>
            <a:xfrm>
              <a:off x="9658475" y="3894325"/>
              <a:ext cx="530450" cy="674800"/>
            </a:xfrm>
            <a:custGeom>
              <a:rect b="b" l="l" r="r" t="t"/>
              <a:pathLst>
                <a:path extrusionOk="0" h="26992" w="21218">
                  <a:moveTo>
                    <a:pt x="2828" y="0"/>
                  </a:moveTo>
                  <a:cubicBezTo>
                    <a:pt x="1277" y="31"/>
                    <a:pt x="31" y="1277"/>
                    <a:pt x="1" y="2827"/>
                  </a:cubicBezTo>
                  <a:lnTo>
                    <a:pt x="1" y="16505"/>
                  </a:lnTo>
                  <a:cubicBezTo>
                    <a:pt x="31" y="22311"/>
                    <a:pt x="4712" y="26961"/>
                    <a:pt x="10487" y="26992"/>
                  </a:cubicBezTo>
                  <a:cubicBezTo>
                    <a:pt x="16414" y="26961"/>
                    <a:pt x="21187" y="22189"/>
                    <a:pt x="21217" y="16262"/>
                  </a:cubicBezTo>
                  <a:lnTo>
                    <a:pt x="21217" y="2827"/>
                  </a:lnTo>
                  <a:cubicBezTo>
                    <a:pt x="21217" y="1277"/>
                    <a:pt x="19940" y="31"/>
                    <a:pt x="18390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9"/>
            <p:cNvSpPr/>
            <p:nvPr/>
          </p:nvSpPr>
          <p:spPr>
            <a:xfrm>
              <a:off x="11473100" y="3894325"/>
              <a:ext cx="529675" cy="674800"/>
            </a:xfrm>
            <a:custGeom>
              <a:rect b="b" l="l" r="r" t="t"/>
              <a:pathLst>
                <a:path extrusionOk="0" h="26992" w="21187">
                  <a:moveTo>
                    <a:pt x="2828" y="0"/>
                  </a:moveTo>
                  <a:cubicBezTo>
                    <a:pt x="1277" y="31"/>
                    <a:pt x="1" y="1277"/>
                    <a:pt x="1" y="2827"/>
                  </a:cubicBezTo>
                  <a:lnTo>
                    <a:pt x="1" y="16505"/>
                  </a:lnTo>
                  <a:cubicBezTo>
                    <a:pt x="1" y="22311"/>
                    <a:pt x="4682" y="26961"/>
                    <a:pt x="10457" y="26992"/>
                  </a:cubicBezTo>
                  <a:cubicBezTo>
                    <a:pt x="16384" y="26961"/>
                    <a:pt x="21187" y="22189"/>
                    <a:pt x="21187" y="16262"/>
                  </a:cubicBezTo>
                  <a:lnTo>
                    <a:pt x="21187" y="2827"/>
                  </a:lnTo>
                  <a:cubicBezTo>
                    <a:pt x="21187" y="1277"/>
                    <a:pt x="19940" y="31"/>
                    <a:pt x="18360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9"/>
            <p:cNvSpPr/>
            <p:nvPr/>
          </p:nvSpPr>
          <p:spPr>
            <a:xfrm>
              <a:off x="9273975" y="3747675"/>
              <a:ext cx="3136875" cy="319925"/>
            </a:xfrm>
            <a:custGeom>
              <a:rect b="b" l="l" r="r" t="t"/>
              <a:pathLst>
                <a:path extrusionOk="0" h="12797" w="125475">
                  <a:moveTo>
                    <a:pt x="2797" y="0"/>
                  </a:moveTo>
                  <a:cubicBezTo>
                    <a:pt x="1247" y="0"/>
                    <a:pt x="1" y="1246"/>
                    <a:pt x="1" y="2796"/>
                  </a:cubicBezTo>
                  <a:lnTo>
                    <a:pt x="1" y="10000"/>
                  </a:lnTo>
                  <a:cubicBezTo>
                    <a:pt x="1" y="11550"/>
                    <a:pt x="1247" y="12797"/>
                    <a:pt x="2797" y="12797"/>
                  </a:cubicBezTo>
                  <a:lnTo>
                    <a:pt x="122678" y="12797"/>
                  </a:lnTo>
                  <a:cubicBezTo>
                    <a:pt x="124228" y="12797"/>
                    <a:pt x="125474" y="11550"/>
                    <a:pt x="125474" y="10000"/>
                  </a:cubicBezTo>
                  <a:lnTo>
                    <a:pt x="125474" y="2796"/>
                  </a:lnTo>
                  <a:cubicBezTo>
                    <a:pt x="125474" y="1246"/>
                    <a:pt x="124228" y="0"/>
                    <a:pt x="12267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9"/>
            <p:cNvSpPr/>
            <p:nvPr/>
          </p:nvSpPr>
          <p:spPr>
            <a:xfrm>
              <a:off x="9292225" y="704300"/>
              <a:ext cx="3100375" cy="3043400"/>
            </a:xfrm>
            <a:custGeom>
              <a:rect b="b" l="l" r="r" t="t"/>
              <a:pathLst>
                <a:path extrusionOk="0" h="121736" w="124015">
                  <a:moveTo>
                    <a:pt x="61977" y="1"/>
                  </a:moveTo>
                  <a:lnTo>
                    <a:pt x="61217" y="31"/>
                  </a:lnTo>
                  <a:cubicBezTo>
                    <a:pt x="50822" y="457"/>
                    <a:pt x="40518" y="2159"/>
                    <a:pt x="30396" y="4408"/>
                  </a:cubicBezTo>
                  <a:cubicBezTo>
                    <a:pt x="21946" y="6293"/>
                    <a:pt x="12371" y="7873"/>
                    <a:pt x="6748" y="15138"/>
                  </a:cubicBezTo>
                  <a:cubicBezTo>
                    <a:pt x="2401" y="20700"/>
                    <a:pt x="1641" y="28147"/>
                    <a:pt x="1429" y="34925"/>
                  </a:cubicBezTo>
                  <a:cubicBezTo>
                    <a:pt x="517" y="60792"/>
                    <a:pt x="0" y="86567"/>
                    <a:pt x="851" y="112404"/>
                  </a:cubicBezTo>
                  <a:cubicBezTo>
                    <a:pt x="882" y="113285"/>
                    <a:pt x="730" y="121583"/>
                    <a:pt x="1246" y="121735"/>
                  </a:cubicBezTo>
                  <a:lnTo>
                    <a:pt x="122768" y="121735"/>
                  </a:lnTo>
                  <a:cubicBezTo>
                    <a:pt x="123285" y="121613"/>
                    <a:pt x="123133" y="113285"/>
                    <a:pt x="123163" y="112373"/>
                  </a:cubicBezTo>
                  <a:cubicBezTo>
                    <a:pt x="124015" y="86537"/>
                    <a:pt x="123498" y="60762"/>
                    <a:pt x="122616" y="34925"/>
                  </a:cubicBezTo>
                  <a:cubicBezTo>
                    <a:pt x="122373" y="28117"/>
                    <a:pt x="121583" y="20700"/>
                    <a:pt x="117297" y="15138"/>
                  </a:cubicBezTo>
                  <a:cubicBezTo>
                    <a:pt x="111644" y="7873"/>
                    <a:pt x="102099" y="6293"/>
                    <a:pt x="93649" y="4408"/>
                  </a:cubicBezTo>
                  <a:cubicBezTo>
                    <a:pt x="83467" y="2159"/>
                    <a:pt x="73163" y="457"/>
                    <a:pt x="62737" y="31"/>
                  </a:cubicBezTo>
                  <a:lnTo>
                    <a:pt x="61977" y="1"/>
                  </a:ln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9"/>
            <p:cNvSpPr/>
            <p:nvPr/>
          </p:nvSpPr>
          <p:spPr>
            <a:xfrm>
              <a:off x="9856825" y="1497625"/>
              <a:ext cx="1972700" cy="844275"/>
            </a:xfrm>
            <a:custGeom>
              <a:rect b="b" l="l" r="r" t="t"/>
              <a:pathLst>
                <a:path extrusionOk="0" fill="none" h="33771" w="78908">
                  <a:moveTo>
                    <a:pt x="0" y="1"/>
                  </a:moveTo>
                  <a:lnTo>
                    <a:pt x="78907" y="1"/>
                  </a:lnTo>
                  <a:lnTo>
                    <a:pt x="78907" y="33770"/>
                  </a:lnTo>
                  <a:lnTo>
                    <a:pt x="0" y="33770"/>
                  </a:lnTo>
                  <a:close/>
                </a:path>
              </a:pathLst>
            </a:custGeom>
            <a:noFill/>
            <a:ln cap="flat" cmpd="sng" w="9525">
              <a:solidFill>
                <a:srgbClr val="E69E1A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9"/>
            <p:cNvSpPr/>
            <p:nvPr/>
          </p:nvSpPr>
          <p:spPr>
            <a:xfrm>
              <a:off x="9458625" y="1544750"/>
              <a:ext cx="301700" cy="710525"/>
            </a:xfrm>
            <a:custGeom>
              <a:rect b="b" l="l" r="r" t="t"/>
              <a:pathLst>
                <a:path extrusionOk="0" h="28421" w="12068">
                  <a:moveTo>
                    <a:pt x="6049" y="0"/>
                  </a:moveTo>
                  <a:cubicBezTo>
                    <a:pt x="2706" y="31"/>
                    <a:pt x="1" y="2706"/>
                    <a:pt x="1" y="6049"/>
                  </a:cubicBezTo>
                  <a:lnTo>
                    <a:pt x="1" y="22371"/>
                  </a:lnTo>
                  <a:cubicBezTo>
                    <a:pt x="1" y="25715"/>
                    <a:pt x="2706" y="28420"/>
                    <a:pt x="6049" y="28420"/>
                  </a:cubicBezTo>
                  <a:cubicBezTo>
                    <a:pt x="9363" y="28420"/>
                    <a:pt x="12068" y="25715"/>
                    <a:pt x="12068" y="22371"/>
                  </a:cubicBezTo>
                  <a:lnTo>
                    <a:pt x="12068" y="6049"/>
                  </a:lnTo>
                  <a:cubicBezTo>
                    <a:pt x="12068" y="2706"/>
                    <a:pt x="9363" y="31"/>
                    <a:pt x="604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9"/>
            <p:cNvSpPr/>
            <p:nvPr/>
          </p:nvSpPr>
          <p:spPr>
            <a:xfrm>
              <a:off x="9415325" y="2392775"/>
              <a:ext cx="2841250" cy="1113275"/>
            </a:xfrm>
            <a:custGeom>
              <a:rect b="b" l="l" r="r" t="t"/>
              <a:pathLst>
                <a:path extrusionOk="0" fill="none" h="44531" w="113650">
                  <a:moveTo>
                    <a:pt x="0" y="1"/>
                  </a:moveTo>
                  <a:lnTo>
                    <a:pt x="113650" y="1"/>
                  </a:lnTo>
                  <a:lnTo>
                    <a:pt x="113650" y="44530"/>
                  </a:lnTo>
                  <a:lnTo>
                    <a:pt x="0" y="44530"/>
                  </a:lnTo>
                  <a:close/>
                </a:path>
              </a:pathLst>
            </a:custGeom>
            <a:noFill/>
            <a:ln cap="flat" cmpd="sng" w="9525">
              <a:solidFill>
                <a:srgbClr val="E69E1A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9"/>
            <p:cNvSpPr/>
            <p:nvPr/>
          </p:nvSpPr>
          <p:spPr>
            <a:xfrm>
              <a:off x="9458625" y="2469525"/>
              <a:ext cx="231050" cy="231800"/>
            </a:xfrm>
            <a:custGeom>
              <a:rect b="b" l="l" r="r" t="t"/>
              <a:pathLst>
                <a:path extrusionOk="0" h="9272" w="9242">
                  <a:moveTo>
                    <a:pt x="4621" y="1"/>
                  </a:moveTo>
                  <a:cubicBezTo>
                    <a:pt x="2068" y="1"/>
                    <a:pt x="1" y="2068"/>
                    <a:pt x="1" y="4651"/>
                  </a:cubicBezTo>
                  <a:cubicBezTo>
                    <a:pt x="1" y="7204"/>
                    <a:pt x="2068" y="9271"/>
                    <a:pt x="4621" y="9271"/>
                  </a:cubicBezTo>
                  <a:cubicBezTo>
                    <a:pt x="7174" y="9271"/>
                    <a:pt x="9241" y="7204"/>
                    <a:pt x="9241" y="4651"/>
                  </a:cubicBezTo>
                  <a:cubicBezTo>
                    <a:pt x="9241" y="2068"/>
                    <a:pt x="7174" y="1"/>
                    <a:pt x="4621" y="1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9"/>
            <p:cNvSpPr/>
            <p:nvPr/>
          </p:nvSpPr>
          <p:spPr>
            <a:xfrm>
              <a:off x="9634925" y="2469525"/>
              <a:ext cx="231800" cy="231800"/>
            </a:xfrm>
            <a:custGeom>
              <a:rect b="b" l="l" r="r" t="t"/>
              <a:pathLst>
                <a:path extrusionOk="0" h="9272" w="9272">
                  <a:moveTo>
                    <a:pt x="4621" y="1"/>
                  </a:moveTo>
                  <a:cubicBezTo>
                    <a:pt x="2067" y="1"/>
                    <a:pt x="1" y="2068"/>
                    <a:pt x="1" y="4651"/>
                  </a:cubicBezTo>
                  <a:cubicBezTo>
                    <a:pt x="1" y="7204"/>
                    <a:pt x="2067" y="9271"/>
                    <a:pt x="4621" y="9271"/>
                  </a:cubicBezTo>
                  <a:cubicBezTo>
                    <a:pt x="7204" y="9271"/>
                    <a:pt x="9271" y="7204"/>
                    <a:pt x="9271" y="4651"/>
                  </a:cubicBezTo>
                  <a:cubicBezTo>
                    <a:pt x="9271" y="2068"/>
                    <a:pt x="7204" y="1"/>
                    <a:pt x="462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9"/>
            <p:cNvSpPr/>
            <p:nvPr/>
          </p:nvSpPr>
          <p:spPr>
            <a:xfrm>
              <a:off x="9789175" y="1040175"/>
              <a:ext cx="231800" cy="231025"/>
            </a:xfrm>
            <a:custGeom>
              <a:rect b="b" l="l" r="r" t="t"/>
              <a:pathLst>
                <a:path extrusionOk="0" h="9241" w="9272">
                  <a:moveTo>
                    <a:pt x="4621" y="1"/>
                  </a:moveTo>
                  <a:cubicBezTo>
                    <a:pt x="2068" y="1"/>
                    <a:pt x="1" y="2068"/>
                    <a:pt x="1" y="4621"/>
                  </a:cubicBezTo>
                  <a:cubicBezTo>
                    <a:pt x="1" y="7174"/>
                    <a:pt x="2068" y="9241"/>
                    <a:pt x="4621" y="9241"/>
                  </a:cubicBezTo>
                  <a:cubicBezTo>
                    <a:pt x="7205" y="9241"/>
                    <a:pt x="9272" y="7174"/>
                    <a:pt x="9272" y="4621"/>
                  </a:cubicBezTo>
                  <a:cubicBezTo>
                    <a:pt x="9272" y="2068"/>
                    <a:pt x="7205" y="1"/>
                    <a:pt x="4621" y="1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9"/>
            <p:cNvSpPr/>
            <p:nvPr/>
          </p:nvSpPr>
          <p:spPr>
            <a:xfrm>
              <a:off x="9519425" y="1040175"/>
              <a:ext cx="231025" cy="231025"/>
            </a:xfrm>
            <a:custGeom>
              <a:rect b="b" l="l" r="r" t="t"/>
              <a:pathLst>
                <a:path extrusionOk="0" h="9241" w="9241">
                  <a:moveTo>
                    <a:pt x="4621" y="1"/>
                  </a:moveTo>
                  <a:cubicBezTo>
                    <a:pt x="2067" y="1"/>
                    <a:pt x="0" y="2068"/>
                    <a:pt x="0" y="4621"/>
                  </a:cubicBezTo>
                  <a:cubicBezTo>
                    <a:pt x="0" y="7174"/>
                    <a:pt x="2067" y="9241"/>
                    <a:pt x="4621" y="9241"/>
                  </a:cubicBezTo>
                  <a:cubicBezTo>
                    <a:pt x="7174" y="9241"/>
                    <a:pt x="9241" y="7174"/>
                    <a:pt x="9241" y="4621"/>
                  </a:cubicBezTo>
                  <a:cubicBezTo>
                    <a:pt x="9241" y="2068"/>
                    <a:pt x="7174" y="1"/>
                    <a:pt x="462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9"/>
            <p:cNvSpPr/>
            <p:nvPr/>
          </p:nvSpPr>
          <p:spPr>
            <a:xfrm>
              <a:off x="9580225" y="3267425"/>
              <a:ext cx="406550" cy="192275"/>
            </a:xfrm>
            <a:custGeom>
              <a:rect b="b" l="l" r="r" t="t"/>
              <a:pathLst>
                <a:path extrusionOk="0" h="7691" w="16262">
                  <a:moveTo>
                    <a:pt x="1489" y="0"/>
                  </a:moveTo>
                  <a:cubicBezTo>
                    <a:pt x="669" y="0"/>
                    <a:pt x="0" y="669"/>
                    <a:pt x="0" y="1459"/>
                  </a:cubicBezTo>
                  <a:lnTo>
                    <a:pt x="0" y="6839"/>
                  </a:lnTo>
                  <a:cubicBezTo>
                    <a:pt x="0" y="7295"/>
                    <a:pt x="395" y="7690"/>
                    <a:pt x="851" y="7690"/>
                  </a:cubicBezTo>
                  <a:lnTo>
                    <a:pt x="15441" y="7690"/>
                  </a:lnTo>
                  <a:cubicBezTo>
                    <a:pt x="15897" y="7690"/>
                    <a:pt x="16262" y="7325"/>
                    <a:pt x="16262" y="6869"/>
                  </a:cubicBezTo>
                  <a:lnTo>
                    <a:pt x="16262" y="1429"/>
                  </a:lnTo>
                  <a:cubicBezTo>
                    <a:pt x="16262" y="638"/>
                    <a:pt x="15623" y="0"/>
                    <a:pt x="14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9"/>
            <p:cNvSpPr/>
            <p:nvPr/>
          </p:nvSpPr>
          <p:spPr>
            <a:xfrm>
              <a:off x="9712425" y="3085050"/>
              <a:ext cx="142900" cy="142875"/>
            </a:xfrm>
            <a:custGeom>
              <a:rect b="b" l="l" r="r" t="t"/>
              <a:pathLst>
                <a:path extrusionOk="0" h="5715" w="5716">
                  <a:moveTo>
                    <a:pt x="2858" y="0"/>
                  </a:moveTo>
                  <a:cubicBezTo>
                    <a:pt x="1278" y="0"/>
                    <a:pt x="1" y="1277"/>
                    <a:pt x="1" y="2857"/>
                  </a:cubicBezTo>
                  <a:cubicBezTo>
                    <a:pt x="1" y="4438"/>
                    <a:pt x="1278" y="5714"/>
                    <a:pt x="2858" y="5714"/>
                  </a:cubicBezTo>
                  <a:cubicBezTo>
                    <a:pt x="4439" y="5714"/>
                    <a:pt x="5715" y="4438"/>
                    <a:pt x="5715" y="2857"/>
                  </a:cubicBezTo>
                  <a:cubicBezTo>
                    <a:pt x="5715" y="1277"/>
                    <a:pt x="4439" y="0"/>
                    <a:pt x="2858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9"/>
            <p:cNvSpPr/>
            <p:nvPr/>
          </p:nvSpPr>
          <p:spPr>
            <a:xfrm>
              <a:off x="9502700" y="2995375"/>
              <a:ext cx="142900" cy="142125"/>
            </a:xfrm>
            <a:custGeom>
              <a:rect b="b" l="l" r="r" t="t"/>
              <a:pathLst>
                <a:path extrusionOk="0" h="5685" w="5716">
                  <a:moveTo>
                    <a:pt x="2858" y="0"/>
                  </a:moveTo>
                  <a:cubicBezTo>
                    <a:pt x="1277" y="0"/>
                    <a:pt x="1" y="1277"/>
                    <a:pt x="1" y="2827"/>
                  </a:cubicBezTo>
                  <a:cubicBezTo>
                    <a:pt x="1" y="4408"/>
                    <a:pt x="1277" y="5684"/>
                    <a:pt x="2858" y="5684"/>
                  </a:cubicBezTo>
                  <a:cubicBezTo>
                    <a:pt x="4438" y="5684"/>
                    <a:pt x="5715" y="4408"/>
                    <a:pt x="5715" y="2827"/>
                  </a:cubicBezTo>
                  <a:cubicBezTo>
                    <a:pt x="5715" y="1277"/>
                    <a:pt x="4438" y="0"/>
                    <a:pt x="2858" y="0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9"/>
            <p:cNvSpPr/>
            <p:nvPr/>
          </p:nvSpPr>
          <p:spPr>
            <a:xfrm>
              <a:off x="12039225" y="2995375"/>
              <a:ext cx="142875" cy="142125"/>
            </a:xfrm>
            <a:custGeom>
              <a:rect b="b" l="l" r="r" t="t"/>
              <a:pathLst>
                <a:path extrusionOk="0" h="5685" w="5715">
                  <a:moveTo>
                    <a:pt x="2858" y="0"/>
                  </a:moveTo>
                  <a:cubicBezTo>
                    <a:pt x="1277" y="0"/>
                    <a:pt x="1" y="1277"/>
                    <a:pt x="1" y="2827"/>
                  </a:cubicBezTo>
                  <a:cubicBezTo>
                    <a:pt x="1" y="4408"/>
                    <a:pt x="1277" y="5684"/>
                    <a:pt x="2858" y="5684"/>
                  </a:cubicBezTo>
                  <a:cubicBezTo>
                    <a:pt x="4408" y="5684"/>
                    <a:pt x="5715" y="4408"/>
                    <a:pt x="5715" y="2827"/>
                  </a:cubicBezTo>
                  <a:cubicBezTo>
                    <a:pt x="5715" y="1277"/>
                    <a:pt x="4408" y="0"/>
                    <a:pt x="2858" y="0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9"/>
            <p:cNvSpPr/>
            <p:nvPr/>
          </p:nvSpPr>
          <p:spPr>
            <a:xfrm>
              <a:off x="11818100" y="3085050"/>
              <a:ext cx="142875" cy="142875"/>
            </a:xfrm>
            <a:custGeom>
              <a:rect b="b" l="l" r="r" t="t"/>
              <a:pathLst>
                <a:path extrusionOk="0" h="5715" w="5715">
                  <a:moveTo>
                    <a:pt x="2858" y="0"/>
                  </a:moveTo>
                  <a:cubicBezTo>
                    <a:pt x="1277" y="0"/>
                    <a:pt x="0" y="1277"/>
                    <a:pt x="0" y="2857"/>
                  </a:cubicBezTo>
                  <a:cubicBezTo>
                    <a:pt x="0" y="4438"/>
                    <a:pt x="1277" y="5714"/>
                    <a:pt x="2858" y="5714"/>
                  </a:cubicBezTo>
                  <a:cubicBezTo>
                    <a:pt x="4438" y="5714"/>
                    <a:pt x="5715" y="4438"/>
                    <a:pt x="5715" y="2857"/>
                  </a:cubicBezTo>
                  <a:cubicBezTo>
                    <a:pt x="5715" y="1277"/>
                    <a:pt x="4438" y="0"/>
                    <a:pt x="2858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9"/>
            <p:cNvSpPr/>
            <p:nvPr/>
          </p:nvSpPr>
          <p:spPr>
            <a:xfrm>
              <a:off x="9401650" y="1321350"/>
              <a:ext cx="2879250" cy="137550"/>
            </a:xfrm>
            <a:custGeom>
              <a:rect b="b" l="l" r="r" t="t"/>
              <a:pathLst>
                <a:path extrusionOk="0" fill="none" h="5502" w="115170">
                  <a:moveTo>
                    <a:pt x="0" y="0"/>
                  </a:moveTo>
                  <a:lnTo>
                    <a:pt x="115169" y="0"/>
                  </a:lnTo>
                  <a:lnTo>
                    <a:pt x="115169" y="5502"/>
                  </a:lnTo>
                  <a:lnTo>
                    <a:pt x="0" y="5502"/>
                  </a:lnTo>
                  <a:close/>
                </a:path>
              </a:pathLst>
            </a:custGeom>
            <a:noFill/>
            <a:ln cap="flat" cmpd="sng" w="9525">
              <a:solidFill>
                <a:srgbClr val="E69E1A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9"/>
            <p:cNvSpPr/>
            <p:nvPr/>
          </p:nvSpPr>
          <p:spPr>
            <a:xfrm>
              <a:off x="9356050" y="3835800"/>
              <a:ext cx="2983350" cy="59300"/>
            </a:xfrm>
            <a:custGeom>
              <a:rect b="b" l="l" r="r" t="t"/>
              <a:pathLst>
                <a:path extrusionOk="0" h="2372" w="119334">
                  <a:moveTo>
                    <a:pt x="0" y="1"/>
                  </a:moveTo>
                  <a:lnTo>
                    <a:pt x="0" y="2372"/>
                  </a:lnTo>
                  <a:lnTo>
                    <a:pt x="119334" y="2372"/>
                  </a:lnTo>
                  <a:lnTo>
                    <a:pt x="119334" y="1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9"/>
            <p:cNvSpPr/>
            <p:nvPr/>
          </p:nvSpPr>
          <p:spPr>
            <a:xfrm>
              <a:off x="9946475" y="1574375"/>
              <a:ext cx="1791100" cy="651250"/>
            </a:xfrm>
            <a:custGeom>
              <a:rect b="b" l="l" r="r" t="t"/>
              <a:pathLst>
                <a:path extrusionOk="0" h="26050" w="71644">
                  <a:moveTo>
                    <a:pt x="5563" y="1"/>
                  </a:moveTo>
                  <a:cubicBezTo>
                    <a:pt x="2493" y="31"/>
                    <a:pt x="1" y="2493"/>
                    <a:pt x="1" y="5563"/>
                  </a:cubicBezTo>
                  <a:lnTo>
                    <a:pt x="1" y="23193"/>
                  </a:lnTo>
                  <a:cubicBezTo>
                    <a:pt x="1" y="24773"/>
                    <a:pt x="1277" y="26050"/>
                    <a:pt x="2858" y="26050"/>
                  </a:cubicBezTo>
                  <a:lnTo>
                    <a:pt x="68786" y="26050"/>
                  </a:lnTo>
                  <a:cubicBezTo>
                    <a:pt x="70367" y="26050"/>
                    <a:pt x="71643" y="24773"/>
                    <a:pt x="71643" y="23193"/>
                  </a:cubicBezTo>
                  <a:lnTo>
                    <a:pt x="71643" y="5563"/>
                  </a:lnTo>
                  <a:cubicBezTo>
                    <a:pt x="71643" y="2493"/>
                    <a:pt x="69181" y="31"/>
                    <a:pt x="66111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9"/>
            <p:cNvSpPr/>
            <p:nvPr/>
          </p:nvSpPr>
          <p:spPr>
            <a:xfrm>
              <a:off x="11923725" y="1544750"/>
              <a:ext cx="302450" cy="710525"/>
            </a:xfrm>
            <a:custGeom>
              <a:rect b="b" l="l" r="r" t="t"/>
              <a:pathLst>
                <a:path extrusionOk="0" h="28421" w="12098">
                  <a:moveTo>
                    <a:pt x="6049" y="0"/>
                  </a:moveTo>
                  <a:cubicBezTo>
                    <a:pt x="2706" y="31"/>
                    <a:pt x="31" y="2706"/>
                    <a:pt x="0" y="6049"/>
                  </a:cubicBezTo>
                  <a:lnTo>
                    <a:pt x="0" y="22371"/>
                  </a:lnTo>
                  <a:cubicBezTo>
                    <a:pt x="31" y="25715"/>
                    <a:pt x="2706" y="28420"/>
                    <a:pt x="6049" y="28420"/>
                  </a:cubicBezTo>
                  <a:cubicBezTo>
                    <a:pt x="9393" y="28420"/>
                    <a:pt x="12067" y="25715"/>
                    <a:pt x="12098" y="22371"/>
                  </a:cubicBezTo>
                  <a:lnTo>
                    <a:pt x="12098" y="6049"/>
                  </a:lnTo>
                  <a:cubicBezTo>
                    <a:pt x="12067" y="2706"/>
                    <a:pt x="9393" y="31"/>
                    <a:pt x="604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9"/>
            <p:cNvSpPr/>
            <p:nvPr/>
          </p:nvSpPr>
          <p:spPr>
            <a:xfrm>
              <a:off x="11994400" y="2469525"/>
              <a:ext cx="231775" cy="231800"/>
            </a:xfrm>
            <a:custGeom>
              <a:rect b="b" l="l" r="r" t="t"/>
              <a:pathLst>
                <a:path extrusionOk="0" h="9272" w="9271">
                  <a:moveTo>
                    <a:pt x="4651" y="1"/>
                  </a:moveTo>
                  <a:cubicBezTo>
                    <a:pt x="2067" y="1"/>
                    <a:pt x="0" y="2068"/>
                    <a:pt x="0" y="4651"/>
                  </a:cubicBezTo>
                  <a:cubicBezTo>
                    <a:pt x="0" y="7204"/>
                    <a:pt x="2067" y="9271"/>
                    <a:pt x="4651" y="9271"/>
                  </a:cubicBezTo>
                  <a:cubicBezTo>
                    <a:pt x="7204" y="9271"/>
                    <a:pt x="9271" y="7204"/>
                    <a:pt x="9271" y="4651"/>
                  </a:cubicBezTo>
                  <a:cubicBezTo>
                    <a:pt x="9271" y="2068"/>
                    <a:pt x="7204" y="1"/>
                    <a:pt x="4651" y="1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9"/>
            <p:cNvSpPr/>
            <p:nvPr/>
          </p:nvSpPr>
          <p:spPr>
            <a:xfrm>
              <a:off x="11818100" y="2469525"/>
              <a:ext cx="231800" cy="231800"/>
            </a:xfrm>
            <a:custGeom>
              <a:rect b="b" l="l" r="r" t="t"/>
              <a:pathLst>
                <a:path extrusionOk="0" h="9272" w="9272">
                  <a:moveTo>
                    <a:pt x="4621" y="1"/>
                  </a:moveTo>
                  <a:cubicBezTo>
                    <a:pt x="2067" y="1"/>
                    <a:pt x="0" y="2068"/>
                    <a:pt x="0" y="4651"/>
                  </a:cubicBezTo>
                  <a:cubicBezTo>
                    <a:pt x="0" y="7204"/>
                    <a:pt x="2067" y="9271"/>
                    <a:pt x="4621" y="9271"/>
                  </a:cubicBezTo>
                  <a:cubicBezTo>
                    <a:pt x="7204" y="9271"/>
                    <a:pt x="9271" y="7204"/>
                    <a:pt x="9271" y="4651"/>
                  </a:cubicBezTo>
                  <a:cubicBezTo>
                    <a:pt x="9271" y="2068"/>
                    <a:pt x="7204" y="1"/>
                    <a:pt x="462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9"/>
            <p:cNvSpPr/>
            <p:nvPr/>
          </p:nvSpPr>
          <p:spPr>
            <a:xfrm>
              <a:off x="11663850" y="1040175"/>
              <a:ext cx="231775" cy="231025"/>
            </a:xfrm>
            <a:custGeom>
              <a:rect b="b" l="l" r="r" t="t"/>
              <a:pathLst>
                <a:path extrusionOk="0" h="9241" w="9271">
                  <a:moveTo>
                    <a:pt x="4620" y="1"/>
                  </a:moveTo>
                  <a:cubicBezTo>
                    <a:pt x="2067" y="1"/>
                    <a:pt x="0" y="2068"/>
                    <a:pt x="0" y="4621"/>
                  </a:cubicBezTo>
                  <a:cubicBezTo>
                    <a:pt x="0" y="7174"/>
                    <a:pt x="2067" y="9241"/>
                    <a:pt x="4620" y="9241"/>
                  </a:cubicBezTo>
                  <a:cubicBezTo>
                    <a:pt x="7173" y="9241"/>
                    <a:pt x="9271" y="7174"/>
                    <a:pt x="9271" y="4621"/>
                  </a:cubicBezTo>
                  <a:cubicBezTo>
                    <a:pt x="9271" y="2068"/>
                    <a:pt x="7173" y="1"/>
                    <a:pt x="4620" y="1"/>
                  </a:cubicBezTo>
                  <a:close/>
                </a:path>
              </a:pathLst>
            </a:custGeom>
            <a:solidFill>
              <a:srgbClr val="FAD9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9"/>
            <p:cNvSpPr/>
            <p:nvPr/>
          </p:nvSpPr>
          <p:spPr>
            <a:xfrm>
              <a:off x="11933600" y="1040175"/>
              <a:ext cx="231800" cy="231025"/>
            </a:xfrm>
            <a:custGeom>
              <a:rect b="b" l="l" r="r" t="t"/>
              <a:pathLst>
                <a:path extrusionOk="0" h="9241" w="9272">
                  <a:moveTo>
                    <a:pt x="4651" y="1"/>
                  </a:moveTo>
                  <a:cubicBezTo>
                    <a:pt x="2098" y="1"/>
                    <a:pt x="1" y="2068"/>
                    <a:pt x="1" y="4621"/>
                  </a:cubicBezTo>
                  <a:cubicBezTo>
                    <a:pt x="1" y="7174"/>
                    <a:pt x="2098" y="9241"/>
                    <a:pt x="4651" y="9241"/>
                  </a:cubicBezTo>
                  <a:cubicBezTo>
                    <a:pt x="7204" y="9241"/>
                    <a:pt x="9271" y="7174"/>
                    <a:pt x="9271" y="4621"/>
                  </a:cubicBezTo>
                  <a:cubicBezTo>
                    <a:pt x="9271" y="2068"/>
                    <a:pt x="7204" y="1"/>
                    <a:pt x="465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9"/>
            <p:cNvSpPr/>
            <p:nvPr/>
          </p:nvSpPr>
          <p:spPr>
            <a:xfrm>
              <a:off x="10985250" y="1574375"/>
              <a:ext cx="500800" cy="651250"/>
            </a:xfrm>
            <a:custGeom>
              <a:rect b="b" l="l" r="r" t="t"/>
              <a:pathLst>
                <a:path extrusionOk="0" h="26050" w="20032">
                  <a:moveTo>
                    <a:pt x="16110" y="1"/>
                  </a:moveTo>
                  <a:lnTo>
                    <a:pt x="1" y="26050"/>
                  </a:lnTo>
                  <a:lnTo>
                    <a:pt x="4499" y="26050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rgbClr val="595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9"/>
            <p:cNvSpPr/>
            <p:nvPr/>
          </p:nvSpPr>
          <p:spPr>
            <a:xfrm>
              <a:off x="10359100" y="1574375"/>
              <a:ext cx="830600" cy="651250"/>
            </a:xfrm>
            <a:custGeom>
              <a:rect b="b" l="l" r="r" t="t"/>
              <a:pathLst>
                <a:path extrusionOk="0" h="26050" w="33224">
                  <a:moveTo>
                    <a:pt x="16627" y="1"/>
                  </a:moveTo>
                  <a:lnTo>
                    <a:pt x="1" y="26050"/>
                  </a:lnTo>
                  <a:lnTo>
                    <a:pt x="17691" y="26050"/>
                  </a:lnTo>
                  <a:lnTo>
                    <a:pt x="33223" y="1"/>
                  </a:lnTo>
                  <a:close/>
                </a:path>
              </a:pathLst>
            </a:custGeom>
            <a:solidFill>
              <a:srgbClr val="595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9"/>
            <p:cNvSpPr/>
            <p:nvPr/>
          </p:nvSpPr>
          <p:spPr>
            <a:xfrm>
              <a:off x="11923725" y="1675450"/>
              <a:ext cx="300950" cy="446075"/>
            </a:xfrm>
            <a:custGeom>
              <a:rect b="b" l="l" r="r" t="t"/>
              <a:pathLst>
                <a:path extrusionOk="0" h="17843" w="12038">
                  <a:moveTo>
                    <a:pt x="12037" y="0"/>
                  </a:moveTo>
                  <a:lnTo>
                    <a:pt x="0" y="13162"/>
                  </a:lnTo>
                  <a:lnTo>
                    <a:pt x="61" y="17843"/>
                  </a:lnTo>
                  <a:lnTo>
                    <a:pt x="12037" y="5259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595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9"/>
            <p:cNvSpPr/>
            <p:nvPr/>
          </p:nvSpPr>
          <p:spPr>
            <a:xfrm>
              <a:off x="9459400" y="1675450"/>
              <a:ext cx="300175" cy="446075"/>
            </a:xfrm>
            <a:custGeom>
              <a:rect b="b" l="l" r="r" t="t"/>
              <a:pathLst>
                <a:path extrusionOk="0" h="17843" w="12007">
                  <a:moveTo>
                    <a:pt x="12006" y="0"/>
                  </a:moveTo>
                  <a:lnTo>
                    <a:pt x="0" y="13162"/>
                  </a:lnTo>
                  <a:lnTo>
                    <a:pt x="31" y="17843"/>
                  </a:lnTo>
                  <a:lnTo>
                    <a:pt x="12006" y="5259"/>
                  </a:lnTo>
                  <a:lnTo>
                    <a:pt x="12006" y="0"/>
                  </a:lnTo>
                  <a:close/>
                </a:path>
              </a:pathLst>
            </a:custGeom>
            <a:solidFill>
              <a:srgbClr val="595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89"/>
          <p:cNvSpPr/>
          <p:nvPr/>
        </p:nvSpPr>
        <p:spPr>
          <a:xfrm>
            <a:off x="3774001" y="3164667"/>
            <a:ext cx="761360" cy="844586"/>
          </a:xfrm>
          <a:custGeom>
            <a:rect b="b" l="l" r="r" t="t"/>
            <a:pathLst>
              <a:path extrusionOk="0" h="18845" w="16988">
                <a:moveTo>
                  <a:pt x="9137" y="1"/>
                </a:moveTo>
                <a:cubicBezTo>
                  <a:pt x="6928" y="1"/>
                  <a:pt x="6437" y="1552"/>
                  <a:pt x="6440" y="1610"/>
                </a:cubicBezTo>
                <a:lnTo>
                  <a:pt x="6440" y="1610"/>
                </a:lnTo>
                <a:cubicBezTo>
                  <a:pt x="6010" y="1235"/>
                  <a:pt x="4994" y="878"/>
                  <a:pt x="4256" y="878"/>
                </a:cubicBezTo>
                <a:cubicBezTo>
                  <a:pt x="3915" y="878"/>
                  <a:pt x="3634" y="954"/>
                  <a:pt x="3497" y="1140"/>
                </a:cubicBezTo>
                <a:cubicBezTo>
                  <a:pt x="3029" y="1725"/>
                  <a:pt x="4304" y="2891"/>
                  <a:pt x="4321" y="2907"/>
                </a:cubicBezTo>
                <a:lnTo>
                  <a:pt x="4321" y="2907"/>
                </a:lnTo>
                <a:cubicBezTo>
                  <a:pt x="4309" y="2895"/>
                  <a:pt x="3635" y="2286"/>
                  <a:pt x="2856" y="2286"/>
                </a:cubicBezTo>
                <a:cubicBezTo>
                  <a:pt x="2525" y="2286"/>
                  <a:pt x="2175" y="2396"/>
                  <a:pt x="1849" y="2711"/>
                </a:cubicBezTo>
                <a:cubicBezTo>
                  <a:pt x="789" y="3771"/>
                  <a:pt x="3340" y="4909"/>
                  <a:pt x="3340" y="4909"/>
                </a:cubicBezTo>
                <a:cubicBezTo>
                  <a:pt x="3340" y="4909"/>
                  <a:pt x="2575" y="4605"/>
                  <a:pt x="1790" y="4605"/>
                </a:cubicBezTo>
                <a:cubicBezTo>
                  <a:pt x="1005" y="4605"/>
                  <a:pt x="200" y="4909"/>
                  <a:pt x="121" y="6126"/>
                </a:cubicBezTo>
                <a:cubicBezTo>
                  <a:pt x="1" y="8021"/>
                  <a:pt x="1908" y="8855"/>
                  <a:pt x="2807" y="9142"/>
                </a:cubicBezTo>
                <a:lnTo>
                  <a:pt x="2807" y="9142"/>
                </a:lnTo>
                <a:cubicBezTo>
                  <a:pt x="2783" y="9141"/>
                  <a:pt x="2759" y="9140"/>
                  <a:pt x="2735" y="9140"/>
                </a:cubicBezTo>
                <a:cubicBezTo>
                  <a:pt x="2371" y="9140"/>
                  <a:pt x="1949" y="9352"/>
                  <a:pt x="1927" y="10326"/>
                </a:cubicBezTo>
                <a:cubicBezTo>
                  <a:pt x="1870" y="11555"/>
                  <a:pt x="3164" y="12305"/>
                  <a:pt x="4130" y="12305"/>
                </a:cubicBezTo>
                <a:cubicBezTo>
                  <a:pt x="4491" y="12305"/>
                  <a:pt x="4807" y="12200"/>
                  <a:pt x="4989" y="11975"/>
                </a:cubicBezTo>
                <a:cubicBezTo>
                  <a:pt x="5184" y="11669"/>
                  <a:pt x="5535" y="11482"/>
                  <a:pt x="5891" y="11482"/>
                </a:cubicBezTo>
                <a:cubicBezTo>
                  <a:pt x="6038" y="11482"/>
                  <a:pt x="6186" y="11514"/>
                  <a:pt x="6324" y="11583"/>
                </a:cubicBezTo>
                <a:cubicBezTo>
                  <a:pt x="8404" y="12878"/>
                  <a:pt x="7109" y="18845"/>
                  <a:pt x="7109" y="18845"/>
                </a:cubicBezTo>
                <a:lnTo>
                  <a:pt x="8718" y="18845"/>
                </a:lnTo>
                <a:cubicBezTo>
                  <a:pt x="7815" y="13663"/>
                  <a:pt x="9268" y="11897"/>
                  <a:pt x="9268" y="11897"/>
                </a:cubicBezTo>
                <a:cubicBezTo>
                  <a:pt x="9386" y="11820"/>
                  <a:pt x="9506" y="11789"/>
                  <a:pt x="9629" y="11789"/>
                </a:cubicBezTo>
                <a:cubicBezTo>
                  <a:pt x="10205" y="11789"/>
                  <a:pt x="10844" y="12476"/>
                  <a:pt x="11574" y="12476"/>
                </a:cubicBezTo>
                <a:cubicBezTo>
                  <a:pt x="11730" y="12476"/>
                  <a:pt x="11890" y="12444"/>
                  <a:pt x="12055" y="12368"/>
                </a:cubicBezTo>
                <a:cubicBezTo>
                  <a:pt x="13154" y="11857"/>
                  <a:pt x="12173" y="10602"/>
                  <a:pt x="12173" y="10601"/>
                </a:cubicBezTo>
                <a:lnTo>
                  <a:pt x="12173" y="10601"/>
                </a:lnTo>
                <a:cubicBezTo>
                  <a:pt x="12707" y="11221"/>
                  <a:pt x="13294" y="11418"/>
                  <a:pt x="13822" y="11418"/>
                </a:cubicBezTo>
                <a:cubicBezTo>
                  <a:pt x="14732" y="11418"/>
                  <a:pt x="15470" y="10837"/>
                  <a:pt x="15470" y="10837"/>
                </a:cubicBezTo>
                <a:cubicBezTo>
                  <a:pt x="16988" y="8790"/>
                  <a:pt x="14063" y="7568"/>
                  <a:pt x="13457" y="7342"/>
                </a:cubicBezTo>
                <a:lnTo>
                  <a:pt x="13457" y="7342"/>
                </a:lnTo>
                <a:cubicBezTo>
                  <a:pt x="13686" y="7419"/>
                  <a:pt x="14248" y="7588"/>
                  <a:pt x="14802" y="7588"/>
                </a:cubicBezTo>
                <a:cubicBezTo>
                  <a:pt x="15496" y="7588"/>
                  <a:pt x="16177" y="7324"/>
                  <a:pt x="16177" y="6283"/>
                </a:cubicBezTo>
                <a:cubicBezTo>
                  <a:pt x="16177" y="4163"/>
                  <a:pt x="12958" y="3810"/>
                  <a:pt x="12958" y="3810"/>
                </a:cubicBezTo>
                <a:cubicBezTo>
                  <a:pt x="15039" y="3613"/>
                  <a:pt x="14293" y="1415"/>
                  <a:pt x="11427" y="434"/>
                </a:cubicBezTo>
                <a:cubicBezTo>
                  <a:pt x="10510" y="123"/>
                  <a:pt x="9756" y="1"/>
                  <a:pt x="9137" y="1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89"/>
          <p:cNvSpPr txBox="1"/>
          <p:nvPr>
            <p:ph type="ctrTitle"/>
          </p:nvPr>
        </p:nvSpPr>
        <p:spPr>
          <a:xfrm rot="349">
            <a:off x="5027384" y="1143275"/>
            <a:ext cx="2952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FFFFFF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9" name="Google Shape;849;p89"/>
          <p:cNvSpPr txBox="1"/>
          <p:nvPr>
            <p:ph idx="1" type="subTitle"/>
          </p:nvPr>
        </p:nvSpPr>
        <p:spPr>
          <a:xfrm>
            <a:off x="4977734" y="2218600"/>
            <a:ext cx="30519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0"/>
          <p:cNvSpPr txBox="1"/>
          <p:nvPr>
            <p:ph idx="1" type="body"/>
          </p:nvPr>
        </p:nvSpPr>
        <p:spPr>
          <a:xfrm>
            <a:off x="713225" y="1474600"/>
            <a:ext cx="37470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2" name="Google Shape;852;p90"/>
          <p:cNvSpPr txBox="1"/>
          <p:nvPr>
            <p:ph idx="2" type="body"/>
          </p:nvPr>
        </p:nvSpPr>
        <p:spPr>
          <a:xfrm>
            <a:off x="4836125" y="1471076"/>
            <a:ext cx="35760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3" name="Google Shape;853;p90"/>
          <p:cNvSpPr txBox="1"/>
          <p:nvPr>
            <p:ph idx="3" type="subTitle"/>
          </p:nvPr>
        </p:nvSpPr>
        <p:spPr>
          <a:xfrm>
            <a:off x="703775" y="1138600"/>
            <a:ext cx="7717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90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5" name="Google Shape;855;p90"/>
          <p:cNvGrpSpPr/>
          <p:nvPr/>
        </p:nvGrpSpPr>
        <p:grpSpPr>
          <a:xfrm flipH="1">
            <a:off x="-529305" y="-1"/>
            <a:ext cx="10342646" cy="1044118"/>
            <a:chOff x="-376905" y="-1"/>
            <a:chExt cx="10342646" cy="1044118"/>
          </a:xfrm>
        </p:grpSpPr>
        <p:sp>
          <p:nvSpPr>
            <p:cNvPr id="856" name="Google Shape;856;p90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0"/>
            <p:cNvSpPr/>
            <p:nvPr/>
          </p:nvSpPr>
          <p:spPr>
            <a:xfrm>
              <a:off x="6997474" y="-1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0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90"/>
          <p:cNvGrpSpPr/>
          <p:nvPr/>
        </p:nvGrpSpPr>
        <p:grpSpPr>
          <a:xfrm>
            <a:off x="7912834" y="3337188"/>
            <a:ext cx="1401294" cy="1941806"/>
            <a:chOff x="1002412" y="3043930"/>
            <a:chExt cx="1598009" cy="2214398"/>
          </a:xfrm>
        </p:grpSpPr>
        <p:sp>
          <p:nvSpPr>
            <p:cNvPr id="860" name="Google Shape;860;p90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0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90"/>
          <p:cNvSpPr/>
          <p:nvPr/>
        </p:nvSpPr>
        <p:spPr>
          <a:xfrm>
            <a:off x="7591437" y="3976129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94"/>
          <p:cNvGrpSpPr/>
          <p:nvPr/>
        </p:nvGrpSpPr>
        <p:grpSpPr>
          <a:xfrm flipH="1">
            <a:off x="7380358" y="3213363"/>
            <a:ext cx="1401294" cy="1941806"/>
            <a:chOff x="1002412" y="3043930"/>
            <a:chExt cx="1598009" cy="2214398"/>
          </a:xfrm>
        </p:grpSpPr>
        <p:sp>
          <p:nvSpPr>
            <p:cNvPr id="866" name="Google Shape;866;p94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4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p94"/>
          <p:cNvSpPr/>
          <p:nvPr/>
        </p:nvSpPr>
        <p:spPr>
          <a:xfrm flipH="1">
            <a:off x="7916200" y="3852304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p94"/>
          <p:cNvGrpSpPr/>
          <p:nvPr/>
        </p:nvGrpSpPr>
        <p:grpSpPr>
          <a:xfrm>
            <a:off x="-757905" y="-367561"/>
            <a:ext cx="10637921" cy="1974753"/>
            <a:chOff x="-376905" y="-824761"/>
            <a:chExt cx="10637921" cy="1974753"/>
          </a:xfrm>
        </p:grpSpPr>
        <p:sp>
          <p:nvSpPr>
            <p:cNvPr id="870" name="Google Shape;870;p94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4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4"/>
            <p:cNvSpPr/>
            <p:nvPr/>
          </p:nvSpPr>
          <p:spPr>
            <a:xfrm>
              <a:off x="589079" y="-824761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4"/>
            <p:cNvSpPr/>
            <p:nvPr/>
          </p:nvSpPr>
          <p:spPr>
            <a:xfrm>
              <a:off x="-376905" y="352336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94"/>
          <p:cNvGrpSpPr/>
          <p:nvPr/>
        </p:nvGrpSpPr>
        <p:grpSpPr>
          <a:xfrm>
            <a:off x="356363" y="3189487"/>
            <a:ext cx="970053" cy="2018817"/>
            <a:chOff x="464166" y="3124811"/>
            <a:chExt cx="1174114" cy="2443497"/>
          </a:xfrm>
        </p:grpSpPr>
        <p:sp>
          <p:nvSpPr>
            <p:cNvPr id="875" name="Google Shape;875;p94"/>
            <p:cNvSpPr/>
            <p:nvPr/>
          </p:nvSpPr>
          <p:spPr>
            <a:xfrm>
              <a:off x="464166" y="3124811"/>
              <a:ext cx="1174114" cy="1546508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4"/>
            <p:cNvSpPr/>
            <p:nvPr/>
          </p:nvSpPr>
          <p:spPr>
            <a:xfrm>
              <a:off x="987117" y="4602853"/>
              <a:ext cx="126904" cy="965455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94"/>
          <p:cNvSpPr/>
          <p:nvPr/>
        </p:nvSpPr>
        <p:spPr>
          <a:xfrm>
            <a:off x="-566387" y="3890404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95"/>
          <p:cNvGrpSpPr/>
          <p:nvPr/>
        </p:nvGrpSpPr>
        <p:grpSpPr>
          <a:xfrm flipH="1">
            <a:off x="-581010" y="305270"/>
            <a:ext cx="9971987" cy="4856125"/>
            <a:chOff x="-376905" y="-18529"/>
            <a:chExt cx="10637921" cy="5180419"/>
          </a:xfrm>
        </p:grpSpPr>
        <p:sp>
          <p:nvSpPr>
            <p:cNvPr id="880" name="Google Shape;880;p95"/>
            <p:cNvSpPr/>
            <p:nvPr/>
          </p:nvSpPr>
          <p:spPr>
            <a:xfrm>
              <a:off x="-179259" y="4165417"/>
              <a:ext cx="9944790" cy="825695"/>
            </a:xfrm>
            <a:custGeom>
              <a:rect b="b" l="l" r="r" t="t"/>
              <a:pathLst>
                <a:path extrusionOk="0" h="17352" w="209001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5"/>
            <p:cNvSpPr/>
            <p:nvPr/>
          </p:nvSpPr>
          <p:spPr>
            <a:xfrm>
              <a:off x="-179250" y="4444489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5"/>
            <p:cNvSpPr/>
            <p:nvPr/>
          </p:nvSpPr>
          <p:spPr>
            <a:xfrm>
              <a:off x="8587302" y="2717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5"/>
            <p:cNvSpPr/>
            <p:nvPr/>
          </p:nvSpPr>
          <p:spPr>
            <a:xfrm>
              <a:off x="2828101" y="-18529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5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5"/>
            <p:cNvSpPr/>
            <p:nvPr/>
          </p:nvSpPr>
          <p:spPr>
            <a:xfrm>
              <a:off x="-376905" y="758779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5"/>
            <p:cNvSpPr/>
            <p:nvPr/>
          </p:nvSpPr>
          <p:spPr>
            <a:xfrm>
              <a:off x="4362603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5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5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5"/>
            <p:cNvSpPr/>
            <p:nvPr/>
          </p:nvSpPr>
          <p:spPr>
            <a:xfrm>
              <a:off x="8822181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5"/>
            <p:cNvSpPr/>
            <p:nvPr/>
          </p:nvSpPr>
          <p:spPr>
            <a:xfrm>
              <a:off x="8086214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5"/>
            <p:cNvSpPr/>
            <p:nvPr/>
          </p:nvSpPr>
          <p:spPr>
            <a:xfrm>
              <a:off x="-179259" y="4378351"/>
              <a:ext cx="9944790" cy="74756"/>
            </a:xfrm>
            <a:custGeom>
              <a:rect b="b" l="l" r="r" t="t"/>
              <a:pathLst>
                <a:path extrusionOk="0" h="1571" w="209001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5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95"/>
          <p:cNvGrpSpPr/>
          <p:nvPr/>
        </p:nvGrpSpPr>
        <p:grpSpPr>
          <a:xfrm flipH="1">
            <a:off x="6202552" y="3352712"/>
            <a:ext cx="2751530" cy="1370893"/>
            <a:chOff x="404850" y="2182975"/>
            <a:chExt cx="2230850" cy="1111475"/>
          </a:xfrm>
        </p:grpSpPr>
        <p:sp>
          <p:nvSpPr>
            <p:cNvPr id="894" name="Google Shape;894;p95"/>
            <p:cNvSpPr/>
            <p:nvPr/>
          </p:nvSpPr>
          <p:spPr>
            <a:xfrm>
              <a:off x="433900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5"/>
            <p:cNvSpPr/>
            <p:nvPr/>
          </p:nvSpPr>
          <p:spPr>
            <a:xfrm>
              <a:off x="709675" y="2182975"/>
              <a:ext cx="70050" cy="69675"/>
            </a:xfrm>
            <a:custGeom>
              <a:rect b="b" l="l" r="r" t="t"/>
              <a:pathLst>
                <a:path extrusionOk="0" h="2787" w="2802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5"/>
            <p:cNvSpPr/>
            <p:nvPr/>
          </p:nvSpPr>
          <p:spPr>
            <a:xfrm>
              <a:off x="480450" y="2217600"/>
              <a:ext cx="1753325" cy="854800"/>
            </a:xfrm>
            <a:custGeom>
              <a:rect b="b" l="l" r="r" t="t"/>
              <a:pathLst>
                <a:path extrusionOk="0" h="34192" w="70133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5"/>
            <p:cNvSpPr/>
            <p:nvPr/>
          </p:nvSpPr>
          <p:spPr>
            <a:xfrm>
              <a:off x="480450" y="2218000"/>
              <a:ext cx="2102325" cy="854400"/>
            </a:xfrm>
            <a:custGeom>
              <a:rect b="b" l="l" r="r" t="t"/>
              <a:pathLst>
                <a:path extrusionOk="0" h="34176" w="84093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5"/>
            <p:cNvSpPr/>
            <p:nvPr/>
          </p:nvSpPr>
          <p:spPr>
            <a:xfrm>
              <a:off x="404850" y="2860275"/>
              <a:ext cx="296075" cy="212125"/>
            </a:xfrm>
            <a:custGeom>
              <a:rect b="b" l="l" r="r" t="t"/>
              <a:pathLst>
                <a:path extrusionOk="0" h="8485" w="11843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5"/>
            <p:cNvSpPr/>
            <p:nvPr/>
          </p:nvSpPr>
          <p:spPr>
            <a:xfrm>
              <a:off x="2356725" y="2860275"/>
              <a:ext cx="278975" cy="212125"/>
            </a:xfrm>
            <a:custGeom>
              <a:rect b="b" l="l" r="r" t="t"/>
              <a:pathLst>
                <a:path extrusionOk="0" h="8485" w="11159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5"/>
            <p:cNvSpPr/>
            <p:nvPr/>
          </p:nvSpPr>
          <p:spPr>
            <a:xfrm>
              <a:off x="70130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5"/>
            <p:cNvSpPr/>
            <p:nvPr/>
          </p:nvSpPr>
          <p:spPr>
            <a:xfrm>
              <a:off x="751450" y="2828050"/>
              <a:ext cx="466400" cy="466400"/>
            </a:xfrm>
            <a:custGeom>
              <a:rect b="b" l="l" r="r" t="t"/>
              <a:pathLst>
                <a:path extrusionOk="0" h="18656" w="18656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5"/>
            <p:cNvSpPr/>
            <p:nvPr/>
          </p:nvSpPr>
          <p:spPr>
            <a:xfrm>
              <a:off x="845750" y="2922350"/>
              <a:ext cx="277800" cy="278175"/>
            </a:xfrm>
            <a:custGeom>
              <a:rect b="b" l="l" r="r" t="t"/>
              <a:pathLst>
                <a:path extrusionOk="0" h="11127" w="11112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5"/>
            <p:cNvSpPr/>
            <p:nvPr/>
          </p:nvSpPr>
          <p:spPr>
            <a:xfrm>
              <a:off x="1934525" y="2321875"/>
              <a:ext cx="312400" cy="253500"/>
            </a:xfrm>
            <a:custGeom>
              <a:rect b="b" l="l" r="r" t="t"/>
              <a:pathLst>
                <a:path extrusionOk="0" h="10140" w="12496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5"/>
            <p:cNvSpPr/>
            <p:nvPr/>
          </p:nvSpPr>
          <p:spPr>
            <a:xfrm>
              <a:off x="1960775" y="2348125"/>
              <a:ext cx="286550" cy="200600"/>
            </a:xfrm>
            <a:custGeom>
              <a:rect b="b" l="l" r="r" t="t"/>
              <a:pathLst>
                <a:path extrusionOk="0" h="8024" w="11462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5"/>
            <p:cNvSpPr/>
            <p:nvPr/>
          </p:nvSpPr>
          <p:spPr>
            <a:xfrm>
              <a:off x="1971525" y="2349725"/>
              <a:ext cx="276200" cy="199000"/>
            </a:xfrm>
            <a:custGeom>
              <a:rect b="b" l="l" r="r" t="t"/>
              <a:pathLst>
                <a:path extrusionOk="0" h="7960" w="11048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5"/>
            <p:cNvSpPr/>
            <p:nvPr/>
          </p:nvSpPr>
          <p:spPr>
            <a:xfrm>
              <a:off x="1362275" y="2289225"/>
              <a:ext cx="443325" cy="728250"/>
            </a:xfrm>
            <a:custGeom>
              <a:rect b="b" l="l" r="r" t="t"/>
              <a:pathLst>
                <a:path extrusionOk="0" fill="none" h="29130" w="17733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273E4A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5"/>
            <p:cNvSpPr/>
            <p:nvPr/>
          </p:nvSpPr>
          <p:spPr>
            <a:xfrm>
              <a:off x="179045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5"/>
            <p:cNvSpPr/>
            <p:nvPr/>
          </p:nvSpPr>
          <p:spPr>
            <a:xfrm>
              <a:off x="1840200" y="2828050"/>
              <a:ext cx="466800" cy="466400"/>
            </a:xfrm>
            <a:custGeom>
              <a:rect b="b" l="l" r="r" t="t"/>
              <a:pathLst>
                <a:path extrusionOk="0" h="18656" w="18672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5"/>
            <p:cNvSpPr/>
            <p:nvPr/>
          </p:nvSpPr>
          <p:spPr>
            <a:xfrm>
              <a:off x="1934525" y="2922350"/>
              <a:ext cx="278175" cy="278175"/>
            </a:xfrm>
            <a:custGeom>
              <a:rect b="b" l="l" r="r" t="t"/>
              <a:pathLst>
                <a:path extrusionOk="0" h="11127" w="11127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5"/>
            <p:cNvSpPr/>
            <p:nvPr/>
          </p:nvSpPr>
          <p:spPr>
            <a:xfrm>
              <a:off x="529000" y="2595250"/>
              <a:ext cx="1717925" cy="8775"/>
            </a:xfrm>
            <a:custGeom>
              <a:rect b="b" l="l" r="r" t="t"/>
              <a:pathLst>
                <a:path extrusionOk="0" h="351" w="68717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5"/>
            <p:cNvSpPr/>
            <p:nvPr/>
          </p:nvSpPr>
          <p:spPr>
            <a:xfrm>
              <a:off x="529000" y="2769550"/>
              <a:ext cx="2054175" cy="8775"/>
            </a:xfrm>
            <a:custGeom>
              <a:rect b="b" l="l" r="r" t="t"/>
              <a:pathLst>
                <a:path extrusionOk="0" h="351" w="82167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5"/>
            <p:cNvSpPr/>
            <p:nvPr/>
          </p:nvSpPr>
          <p:spPr>
            <a:xfrm>
              <a:off x="2252875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5"/>
            <p:cNvSpPr/>
            <p:nvPr/>
          </p:nvSpPr>
          <p:spPr>
            <a:xfrm>
              <a:off x="526625" y="2321875"/>
              <a:ext cx="386400" cy="252700"/>
            </a:xfrm>
            <a:custGeom>
              <a:rect b="b" l="l" r="r" t="t"/>
              <a:pathLst>
                <a:path extrusionOk="0" h="10108" w="15456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5"/>
            <p:cNvSpPr/>
            <p:nvPr/>
          </p:nvSpPr>
          <p:spPr>
            <a:xfrm>
              <a:off x="552875" y="2347725"/>
              <a:ext cx="333900" cy="201000"/>
            </a:xfrm>
            <a:custGeom>
              <a:rect b="b" l="l" r="r" t="t"/>
              <a:pathLst>
                <a:path extrusionOk="0" h="8040" w="13356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5"/>
            <p:cNvSpPr/>
            <p:nvPr/>
          </p:nvSpPr>
          <p:spPr>
            <a:xfrm>
              <a:off x="572375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5"/>
            <p:cNvSpPr/>
            <p:nvPr/>
          </p:nvSpPr>
          <p:spPr>
            <a:xfrm>
              <a:off x="95320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5"/>
            <p:cNvSpPr/>
            <p:nvPr/>
          </p:nvSpPr>
          <p:spPr>
            <a:xfrm>
              <a:off x="979475" y="2347725"/>
              <a:ext cx="333875" cy="201000"/>
            </a:xfrm>
            <a:custGeom>
              <a:rect b="b" l="l" r="r" t="t"/>
              <a:pathLst>
                <a:path extrusionOk="0" h="8040" w="13355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5"/>
            <p:cNvSpPr/>
            <p:nvPr/>
          </p:nvSpPr>
          <p:spPr>
            <a:xfrm>
              <a:off x="999375" y="2360875"/>
              <a:ext cx="313975" cy="187850"/>
            </a:xfrm>
            <a:custGeom>
              <a:rect b="b" l="l" r="r" t="t"/>
              <a:pathLst>
                <a:path extrusionOk="0" h="7514" w="12559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5"/>
            <p:cNvSpPr/>
            <p:nvPr/>
          </p:nvSpPr>
          <p:spPr>
            <a:xfrm>
              <a:off x="138775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5"/>
            <p:cNvSpPr/>
            <p:nvPr/>
          </p:nvSpPr>
          <p:spPr>
            <a:xfrm>
              <a:off x="1414025" y="2347725"/>
              <a:ext cx="334275" cy="201000"/>
            </a:xfrm>
            <a:custGeom>
              <a:rect b="b" l="l" r="r" t="t"/>
              <a:pathLst>
                <a:path extrusionOk="0" h="8040" w="13371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5"/>
            <p:cNvSpPr/>
            <p:nvPr/>
          </p:nvSpPr>
          <p:spPr>
            <a:xfrm>
              <a:off x="1433900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4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6"/>
          <p:cNvSpPr/>
          <p:nvPr/>
        </p:nvSpPr>
        <p:spPr>
          <a:xfrm>
            <a:off x="-854998" y="922250"/>
            <a:ext cx="2185797" cy="2426831"/>
          </a:xfrm>
          <a:custGeom>
            <a:rect b="b" l="l" r="r" t="t"/>
            <a:pathLst>
              <a:path extrusionOk="0" h="59981" w="54027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96"/>
          <p:cNvSpPr/>
          <p:nvPr/>
        </p:nvSpPr>
        <p:spPr>
          <a:xfrm>
            <a:off x="822289" y="2804800"/>
            <a:ext cx="154814" cy="545487"/>
          </a:xfrm>
          <a:custGeom>
            <a:rect b="b" l="l" r="r" t="t"/>
            <a:pathLst>
              <a:path extrusionOk="0" h="15076" w="4279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96"/>
          <p:cNvSpPr/>
          <p:nvPr/>
        </p:nvSpPr>
        <p:spPr>
          <a:xfrm>
            <a:off x="369172" y="1047543"/>
            <a:ext cx="1659688" cy="1929456"/>
          </a:xfrm>
          <a:custGeom>
            <a:rect b="b" l="l" r="r" t="t"/>
            <a:pathLst>
              <a:path extrusionOk="0" h="47688" w="41023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96"/>
          <p:cNvSpPr/>
          <p:nvPr/>
        </p:nvSpPr>
        <p:spPr>
          <a:xfrm>
            <a:off x="-992935" y="2840331"/>
            <a:ext cx="147759" cy="525587"/>
          </a:xfrm>
          <a:custGeom>
            <a:rect b="b" l="l" r="r" t="t"/>
            <a:pathLst>
              <a:path extrusionOk="0" h="14526" w="4084">
                <a:moveTo>
                  <a:pt x="1" y="0"/>
                </a:moveTo>
                <a:lnTo>
                  <a:pt x="1" y="14525"/>
                </a:lnTo>
                <a:lnTo>
                  <a:pt x="4083" y="14525"/>
                </a:lnTo>
                <a:lnTo>
                  <a:pt x="4083" y="0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96"/>
          <p:cNvSpPr/>
          <p:nvPr/>
        </p:nvSpPr>
        <p:spPr>
          <a:xfrm>
            <a:off x="-1633501" y="1187319"/>
            <a:ext cx="1599366" cy="1818313"/>
          </a:xfrm>
          <a:custGeom>
            <a:rect b="b" l="l" r="r" t="t"/>
            <a:pathLst>
              <a:path extrusionOk="0" h="44941" w="39532">
                <a:moveTo>
                  <a:pt x="19510" y="0"/>
                </a:moveTo>
                <a:cubicBezTo>
                  <a:pt x="19510" y="13975"/>
                  <a:pt x="10560" y="20178"/>
                  <a:pt x="4201" y="21356"/>
                </a:cubicBezTo>
                <a:cubicBezTo>
                  <a:pt x="4874" y="21560"/>
                  <a:pt x="5558" y="21647"/>
                  <a:pt x="6235" y="21647"/>
                </a:cubicBezTo>
                <a:cubicBezTo>
                  <a:pt x="9974" y="21647"/>
                  <a:pt x="13465" y="19000"/>
                  <a:pt x="13465" y="19000"/>
                </a:cubicBezTo>
                <a:lnTo>
                  <a:pt x="13465" y="19040"/>
                </a:lnTo>
                <a:cubicBezTo>
                  <a:pt x="11110" y="22102"/>
                  <a:pt x="7694" y="24182"/>
                  <a:pt x="3886" y="24810"/>
                </a:cubicBezTo>
                <a:cubicBezTo>
                  <a:pt x="3886" y="24810"/>
                  <a:pt x="5143" y="25553"/>
                  <a:pt x="7418" y="25553"/>
                </a:cubicBezTo>
                <a:cubicBezTo>
                  <a:pt x="8409" y="25553"/>
                  <a:pt x="9594" y="25412"/>
                  <a:pt x="10953" y="25006"/>
                </a:cubicBezTo>
                <a:lnTo>
                  <a:pt x="10953" y="25006"/>
                </a:lnTo>
                <a:cubicBezTo>
                  <a:pt x="8676" y="28343"/>
                  <a:pt x="5574" y="30973"/>
                  <a:pt x="1924" y="32661"/>
                </a:cubicBezTo>
                <a:cubicBezTo>
                  <a:pt x="1962" y="32700"/>
                  <a:pt x="2102" y="32717"/>
                  <a:pt x="2320" y="32717"/>
                </a:cubicBezTo>
                <a:cubicBezTo>
                  <a:pt x="3668" y="32717"/>
                  <a:pt x="8017" y="32042"/>
                  <a:pt x="10010" y="31366"/>
                </a:cubicBezTo>
                <a:lnTo>
                  <a:pt x="10010" y="31366"/>
                </a:lnTo>
                <a:cubicBezTo>
                  <a:pt x="8597" y="34232"/>
                  <a:pt x="5260" y="39178"/>
                  <a:pt x="0" y="39845"/>
                </a:cubicBezTo>
                <a:cubicBezTo>
                  <a:pt x="0" y="39845"/>
                  <a:pt x="1511" y="40159"/>
                  <a:pt x="3602" y="40159"/>
                </a:cubicBezTo>
                <a:cubicBezTo>
                  <a:pt x="5692" y="40159"/>
                  <a:pt x="8362" y="39845"/>
                  <a:pt x="10678" y="38589"/>
                </a:cubicBezTo>
                <a:lnTo>
                  <a:pt x="10678" y="38589"/>
                </a:lnTo>
                <a:cubicBezTo>
                  <a:pt x="10364" y="39374"/>
                  <a:pt x="7262" y="43889"/>
                  <a:pt x="4201" y="44831"/>
                </a:cubicBezTo>
                <a:cubicBezTo>
                  <a:pt x="5130" y="44881"/>
                  <a:pt x="6003" y="44904"/>
                  <a:pt x="6824" y="44904"/>
                </a:cubicBezTo>
                <a:cubicBezTo>
                  <a:pt x="18314" y="44904"/>
                  <a:pt x="19510" y="40356"/>
                  <a:pt x="19510" y="40356"/>
                </a:cubicBezTo>
                <a:cubicBezTo>
                  <a:pt x="19510" y="40356"/>
                  <a:pt x="20298" y="44941"/>
                  <a:pt x="32995" y="44941"/>
                </a:cubicBezTo>
                <a:cubicBezTo>
                  <a:pt x="33590" y="44941"/>
                  <a:pt x="34211" y="44930"/>
                  <a:pt x="34860" y="44909"/>
                </a:cubicBezTo>
                <a:cubicBezTo>
                  <a:pt x="34860" y="44909"/>
                  <a:pt x="27990" y="41141"/>
                  <a:pt x="27990" y="38864"/>
                </a:cubicBezTo>
                <a:lnTo>
                  <a:pt x="27990" y="38864"/>
                </a:lnTo>
                <a:cubicBezTo>
                  <a:pt x="30500" y="40438"/>
                  <a:pt x="33243" y="40849"/>
                  <a:pt x="35425" y="40849"/>
                </a:cubicBezTo>
                <a:cubicBezTo>
                  <a:pt x="37815" y="40849"/>
                  <a:pt x="39531" y="40356"/>
                  <a:pt x="39531" y="40356"/>
                </a:cubicBezTo>
                <a:cubicBezTo>
                  <a:pt x="34271" y="39649"/>
                  <a:pt x="30463" y="34389"/>
                  <a:pt x="29050" y="31523"/>
                </a:cubicBezTo>
                <a:lnTo>
                  <a:pt x="29050" y="31523"/>
                </a:lnTo>
                <a:cubicBezTo>
                  <a:pt x="30795" y="32125"/>
                  <a:pt x="34616" y="33142"/>
                  <a:pt x="36305" y="33142"/>
                </a:cubicBezTo>
                <a:cubicBezTo>
                  <a:pt x="36820" y="33142"/>
                  <a:pt x="37136" y="33048"/>
                  <a:pt x="37136" y="32818"/>
                </a:cubicBezTo>
                <a:cubicBezTo>
                  <a:pt x="32190" y="30188"/>
                  <a:pt x="29364" y="27283"/>
                  <a:pt x="27754" y="24849"/>
                </a:cubicBezTo>
                <a:lnTo>
                  <a:pt x="27754" y="24849"/>
                </a:lnTo>
                <a:cubicBezTo>
                  <a:pt x="29390" y="25399"/>
                  <a:pt x="30794" y="25582"/>
                  <a:pt x="31940" y="25582"/>
                </a:cubicBezTo>
                <a:cubicBezTo>
                  <a:pt x="34231" y="25582"/>
                  <a:pt x="35488" y="24849"/>
                  <a:pt x="35488" y="24849"/>
                </a:cubicBezTo>
                <a:cubicBezTo>
                  <a:pt x="32151" y="24261"/>
                  <a:pt x="29128" y="22612"/>
                  <a:pt x="26812" y="20139"/>
                </a:cubicBezTo>
                <a:lnTo>
                  <a:pt x="26812" y="20139"/>
                </a:lnTo>
                <a:cubicBezTo>
                  <a:pt x="28739" y="21492"/>
                  <a:pt x="30806" y="21838"/>
                  <a:pt x="32363" y="21838"/>
                </a:cubicBezTo>
                <a:cubicBezTo>
                  <a:pt x="33787" y="21838"/>
                  <a:pt x="34785" y="21548"/>
                  <a:pt x="34860" y="21473"/>
                </a:cubicBezTo>
                <a:cubicBezTo>
                  <a:pt x="30698" y="21473"/>
                  <a:pt x="19510" y="14093"/>
                  <a:pt x="19510" y="79"/>
                </a:cubicBezTo>
                <a:lnTo>
                  <a:pt x="195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96"/>
          <p:cNvSpPr/>
          <p:nvPr/>
        </p:nvSpPr>
        <p:spPr>
          <a:xfrm>
            <a:off x="-84430" y="4887169"/>
            <a:ext cx="75850" cy="20616"/>
          </a:xfrm>
          <a:custGeom>
            <a:rect b="b" l="l" r="r" t="t"/>
            <a:pathLst>
              <a:path extrusionOk="0" h="907" w="3337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5"/>
                  <a:pt x="745" y="0"/>
                  <a:pt x="1685" y="0"/>
                </a:cubicBezTo>
                <a:cubicBezTo>
                  <a:pt x="2591" y="0"/>
                  <a:pt x="3336" y="195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96"/>
          <p:cNvSpPr/>
          <p:nvPr/>
        </p:nvSpPr>
        <p:spPr>
          <a:xfrm>
            <a:off x="514726" y="5088098"/>
            <a:ext cx="44914" cy="21366"/>
          </a:xfrm>
          <a:custGeom>
            <a:rect b="b" l="l" r="r" t="t"/>
            <a:pathLst>
              <a:path extrusionOk="0" h="940" w="1976">
                <a:moveTo>
                  <a:pt x="1976" y="454"/>
                </a:moveTo>
                <a:cubicBezTo>
                  <a:pt x="1976" y="713"/>
                  <a:pt x="1522" y="940"/>
                  <a:pt x="1004" y="940"/>
                </a:cubicBezTo>
                <a:cubicBezTo>
                  <a:pt x="454" y="940"/>
                  <a:pt x="0" y="713"/>
                  <a:pt x="0" y="454"/>
                </a:cubicBezTo>
                <a:cubicBezTo>
                  <a:pt x="0" y="228"/>
                  <a:pt x="454" y="1"/>
                  <a:pt x="1004" y="1"/>
                </a:cubicBezTo>
                <a:cubicBezTo>
                  <a:pt x="1522" y="1"/>
                  <a:pt x="1976" y="228"/>
                  <a:pt x="197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96"/>
          <p:cNvSpPr/>
          <p:nvPr/>
        </p:nvSpPr>
        <p:spPr>
          <a:xfrm>
            <a:off x="1322904" y="4930582"/>
            <a:ext cx="92034" cy="22844"/>
          </a:xfrm>
          <a:custGeom>
            <a:rect b="b" l="l" r="r" t="t"/>
            <a:pathLst>
              <a:path extrusionOk="0" h="1005" w="4049">
                <a:moveTo>
                  <a:pt x="4049" y="487"/>
                </a:moveTo>
                <a:cubicBezTo>
                  <a:pt x="4049" y="778"/>
                  <a:pt x="3142" y="1005"/>
                  <a:pt x="2041" y="1005"/>
                </a:cubicBezTo>
                <a:cubicBezTo>
                  <a:pt x="908" y="1005"/>
                  <a:pt x="1" y="778"/>
                  <a:pt x="1" y="487"/>
                </a:cubicBezTo>
                <a:cubicBezTo>
                  <a:pt x="1" y="195"/>
                  <a:pt x="908" y="1"/>
                  <a:pt x="2041" y="1"/>
                </a:cubicBezTo>
                <a:cubicBezTo>
                  <a:pt x="3142" y="1"/>
                  <a:pt x="4049" y="195"/>
                  <a:pt x="4049" y="487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96"/>
          <p:cNvSpPr/>
          <p:nvPr/>
        </p:nvSpPr>
        <p:spPr>
          <a:xfrm>
            <a:off x="-174683" y="4704910"/>
            <a:ext cx="78713" cy="20159"/>
          </a:xfrm>
          <a:custGeom>
            <a:rect b="b" l="l" r="r" t="t"/>
            <a:pathLst>
              <a:path extrusionOk="0" h="1037" w="4049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7"/>
                  <a:pt x="907" y="0"/>
                  <a:pt x="2008" y="0"/>
                </a:cubicBezTo>
                <a:cubicBezTo>
                  <a:pt x="3142" y="0"/>
                  <a:pt x="4049" y="227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96"/>
          <p:cNvSpPr/>
          <p:nvPr/>
        </p:nvSpPr>
        <p:spPr>
          <a:xfrm>
            <a:off x="457342" y="4709323"/>
            <a:ext cx="62966" cy="11353"/>
          </a:xfrm>
          <a:custGeom>
            <a:rect b="b" l="l" r="r" t="t"/>
            <a:pathLst>
              <a:path extrusionOk="0" h="584" w="3239">
                <a:moveTo>
                  <a:pt x="3238" y="292"/>
                </a:moveTo>
                <a:cubicBezTo>
                  <a:pt x="3238" y="454"/>
                  <a:pt x="2526" y="583"/>
                  <a:pt x="1619" y="583"/>
                </a:cubicBezTo>
                <a:cubicBezTo>
                  <a:pt x="713" y="583"/>
                  <a:pt x="0" y="454"/>
                  <a:pt x="0" y="292"/>
                </a:cubicBezTo>
                <a:cubicBezTo>
                  <a:pt x="0" y="130"/>
                  <a:pt x="713" y="0"/>
                  <a:pt x="1619" y="0"/>
                </a:cubicBezTo>
                <a:cubicBezTo>
                  <a:pt x="2526" y="0"/>
                  <a:pt x="3238" y="130"/>
                  <a:pt x="323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96"/>
          <p:cNvSpPr/>
          <p:nvPr/>
        </p:nvSpPr>
        <p:spPr>
          <a:xfrm>
            <a:off x="384309" y="4742058"/>
            <a:ext cx="37169" cy="17632"/>
          </a:xfrm>
          <a:custGeom>
            <a:rect b="b" l="l" r="r" t="t"/>
            <a:pathLst>
              <a:path extrusionOk="0" h="907" w="1912">
                <a:moveTo>
                  <a:pt x="1911" y="453"/>
                </a:moveTo>
                <a:cubicBezTo>
                  <a:pt x="1911" y="712"/>
                  <a:pt x="1490" y="907"/>
                  <a:pt x="972" y="907"/>
                </a:cubicBezTo>
                <a:cubicBezTo>
                  <a:pt x="422" y="907"/>
                  <a:pt x="1" y="712"/>
                  <a:pt x="1" y="453"/>
                </a:cubicBezTo>
                <a:cubicBezTo>
                  <a:pt x="1" y="194"/>
                  <a:pt x="422" y="0"/>
                  <a:pt x="972" y="0"/>
                </a:cubicBezTo>
                <a:cubicBezTo>
                  <a:pt x="1490" y="0"/>
                  <a:pt x="1911" y="194"/>
                  <a:pt x="1911" y="45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96"/>
          <p:cNvSpPr/>
          <p:nvPr/>
        </p:nvSpPr>
        <p:spPr>
          <a:xfrm>
            <a:off x="520286" y="4757162"/>
            <a:ext cx="47861" cy="5054"/>
          </a:xfrm>
          <a:custGeom>
            <a:rect b="b" l="l" r="r" t="t"/>
            <a:pathLst>
              <a:path extrusionOk="0" h="260" w="2462">
                <a:moveTo>
                  <a:pt x="2462" y="130"/>
                </a:moveTo>
                <a:cubicBezTo>
                  <a:pt x="2462" y="195"/>
                  <a:pt x="1911" y="259"/>
                  <a:pt x="1231" y="259"/>
                </a:cubicBezTo>
                <a:cubicBezTo>
                  <a:pt x="551" y="259"/>
                  <a:pt x="0" y="195"/>
                  <a:pt x="0" y="130"/>
                </a:cubicBezTo>
                <a:cubicBezTo>
                  <a:pt x="0" y="65"/>
                  <a:pt x="551" y="0"/>
                  <a:pt x="1231" y="0"/>
                </a:cubicBezTo>
                <a:cubicBezTo>
                  <a:pt x="1911" y="0"/>
                  <a:pt x="2462" y="65"/>
                  <a:pt x="2462" y="13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96"/>
          <p:cNvSpPr/>
          <p:nvPr/>
        </p:nvSpPr>
        <p:spPr>
          <a:xfrm>
            <a:off x="-838149" y="4841528"/>
            <a:ext cx="42710" cy="12547"/>
          </a:xfrm>
          <a:custGeom>
            <a:rect b="b" l="l" r="r" t="t"/>
            <a:pathLst>
              <a:path extrusionOk="0" h="552" w="1879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96"/>
          <p:cNvSpPr/>
          <p:nvPr/>
        </p:nvSpPr>
        <p:spPr>
          <a:xfrm>
            <a:off x="-762345" y="4853302"/>
            <a:ext cx="79532" cy="33890"/>
          </a:xfrm>
          <a:custGeom>
            <a:rect b="b" l="l" r="r" t="t"/>
            <a:pathLst>
              <a:path extrusionOk="0" h="1491" w="3499">
                <a:moveTo>
                  <a:pt x="3498" y="745"/>
                </a:moveTo>
                <a:cubicBezTo>
                  <a:pt x="3498" y="1166"/>
                  <a:pt x="2721" y="1490"/>
                  <a:pt x="1750" y="1490"/>
                </a:cubicBezTo>
                <a:cubicBezTo>
                  <a:pt x="778" y="1490"/>
                  <a:pt x="1" y="1166"/>
                  <a:pt x="1" y="745"/>
                </a:cubicBezTo>
                <a:cubicBezTo>
                  <a:pt x="1" y="357"/>
                  <a:pt x="778" y="1"/>
                  <a:pt x="1750" y="1"/>
                </a:cubicBezTo>
                <a:cubicBezTo>
                  <a:pt x="2721" y="1"/>
                  <a:pt x="3498" y="357"/>
                  <a:pt x="3498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96"/>
          <p:cNvSpPr/>
          <p:nvPr/>
        </p:nvSpPr>
        <p:spPr>
          <a:xfrm>
            <a:off x="-807963" y="4903352"/>
            <a:ext cx="27981" cy="8865"/>
          </a:xfrm>
          <a:custGeom>
            <a:rect b="b" l="l" r="r" t="t"/>
            <a:pathLst>
              <a:path extrusionOk="0" h="390" w="1231">
                <a:moveTo>
                  <a:pt x="1231" y="195"/>
                </a:moveTo>
                <a:cubicBezTo>
                  <a:pt x="1231" y="292"/>
                  <a:pt x="972" y="389"/>
                  <a:pt x="616" y="389"/>
                </a:cubicBezTo>
                <a:cubicBezTo>
                  <a:pt x="259" y="389"/>
                  <a:pt x="0" y="292"/>
                  <a:pt x="0" y="195"/>
                </a:cubicBezTo>
                <a:cubicBezTo>
                  <a:pt x="0" y="98"/>
                  <a:pt x="259" y="1"/>
                  <a:pt x="616" y="1"/>
                </a:cubicBezTo>
                <a:cubicBezTo>
                  <a:pt x="972" y="1"/>
                  <a:pt x="1231" y="98"/>
                  <a:pt x="1231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96"/>
          <p:cNvSpPr/>
          <p:nvPr/>
        </p:nvSpPr>
        <p:spPr>
          <a:xfrm>
            <a:off x="-518705" y="4935742"/>
            <a:ext cx="34618" cy="12547"/>
          </a:xfrm>
          <a:custGeom>
            <a:rect b="b" l="l" r="r" t="t"/>
            <a:pathLst>
              <a:path extrusionOk="0" h="552" w="1523">
                <a:moveTo>
                  <a:pt x="1523" y="260"/>
                </a:moveTo>
                <a:cubicBezTo>
                  <a:pt x="1523" y="422"/>
                  <a:pt x="1167" y="551"/>
                  <a:pt x="746" y="551"/>
                </a:cubicBezTo>
                <a:cubicBezTo>
                  <a:pt x="357" y="551"/>
                  <a:pt x="1" y="422"/>
                  <a:pt x="1" y="260"/>
                </a:cubicBezTo>
                <a:cubicBezTo>
                  <a:pt x="1" y="98"/>
                  <a:pt x="357" y="1"/>
                  <a:pt x="746" y="1"/>
                </a:cubicBezTo>
                <a:cubicBezTo>
                  <a:pt x="1167" y="1"/>
                  <a:pt x="1523" y="98"/>
                  <a:pt x="1523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96"/>
          <p:cNvSpPr/>
          <p:nvPr/>
        </p:nvSpPr>
        <p:spPr>
          <a:xfrm>
            <a:off x="-1199496" y="4721900"/>
            <a:ext cx="62966" cy="11353"/>
          </a:xfrm>
          <a:custGeom>
            <a:rect b="b" l="l" r="r" t="t"/>
            <a:pathLst>
              <a:path extrusionOk="0" h="584" w="3239">
                <a:moveTo>
                  <a:pt x="3239" y="292"/>
                </a:moveTo>
                <a:cubicBezTo>
                  <a:pt x="3239" y="454"/>
                  <a:pt x="2526" y="584"/>
                  <a:pt x="1619" y="584"/>
                </a:cubicBezTo>
                <a:cubicBezTo>
                  <a:pt x="745" y="584"/>
                  <a:pt x="0" y="454"/>
                  <a:pt x="0" y="292"/>
                </a:cubicBezTo>
                <a:cubicBezTo>
                  <a:pt x="0" y="130"/>
                  <a:pt x="745" y="1"/>
                  <a:pt x="1619" y="1"/>
                </a:cubicBezTo>
                <a:cubicBezTo>
                  <a:pt x="2526" y="1"/>
                  <a:pt x="3239" y="130"/>
                  <a:pt x="3239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96"/>
          <p:cNvSpPr/>
          <p:nvPr/>
        </p:nvSpPr>
        <p:spPr>
          <a:xfrm>
            <a:off x="-1122691" y="4750864"/>
            <a:ext cx="37150" cy="18274"/>
          </a:xfrm>
          <a:custGeom>
            <a:rect b="b" l="l" r="r" t="t"/>
            <a:pathLst>
              <a:path extrusionOk="0" h="940" w="1911">
                <a:moveTo>
                  <a:pt x="1911" y="486"/>
                </a:moveTo>
                <a:cubicBezTo>
                  <a:pt x="1911" y="713"/>
                  <a:pt x="1490" y="940"/>
                  <a:pt x="972" y="940"/>
                </a:cubicBezTo>
                <a:cubicBezTo>
                  <a:pt x="421" y="940"/>
                  <a:pt x="0" y="713"/>
                  <a:pt x="0" y="486"/>
                </a:cubicBezTo>
                <a:cubicBezTo>
                  <a:pt x="0" y="227"/>
                  <a:pt x="421" y="0"/>
                  <a:pt x="972" y="0"/>
                </a:cubicBezTo>
                <a:cubicBezTo>
                  <a:pt x="1490" y="0"/>
                  <a:pt x="1911" y="227"/>
                  <a:pt x="1911" y="48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96"/>
          <p:cNvSpPr/>
          <p:nvPr/>
        </p:nvSpPr>
        <p:spPr>
          <a:xfrm>
            <a:off x="-1336453" y="4815025"/>
            <a:ext cx="55961" cy="6660"/>
          </a:xfrm>
          <a:custGeom>
            <a:rect b="b" l="l" r="r" t="t"/>
            <a:pathLst>
              <a:path extrusionOk="0" h="293" w="2462">
                <a:moveTo>
                  <a:pt x="2461" y="163"/>
                </a:moveTo>
                <a:cubicBezTo>
                  <a:pt x="2461" y="227"/>
                  <a:pt x="1911" y="292"/>
                  <a:pt x="1231" y="292"/>
                </a:cubicBezTo>
                <a:cubicBezTo>
                  <a:pt x="551" y="292"/>
                  <a:pt x="0" y="227"/>
                  <a:pt x="0" y="163"/>
                </a:cubicBezTo>
                <a:cubicBezTo>
                  <a:pt x="0" y="66"/>
                  <a:pt x="551" y="1"/>
                  <a:pt x="1231" y="1"/>
                </a:cubicBezTo>
                <a:cubicBezTo>
                  <a:pt x="1911" y="1"/>
                  <a:pt x="2461" y="66"/>
                  <a:pt x="2461" y="16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96"/>
          <p:cNvSpPr/>
          <p:nvPr/>
        </p:nvSpPr>
        <p:spPr>
          <a:xfrm>
            <a:off x="15671" y="4962244"/>
            <a:ext cx="59644" cy="26526"/>
          </a:xfrm>
          <a:custGeom>
            <a:rect b="b" l="l" r="r" t="t"/>
            <a:pathLst>
              <a:path extrusionOk="0" h="1167" w="2624">
                <a:moveTo>
                  <a:pt x="2624" y="583"/>
                </a:moveTo>
                <a:cubicBezTo>
                  <a:pt x="2624" y="907"/>
                  <a:pt x="2041" y="1166"/>
                  <a:pt x="1296" y="1166"/>
                </a:cubicBezTo>
                <a:cubicBezTo>
                  <a:pt x="584" y="1166"/>
                  <a:pt x="1" y="907"/>
                  <a:pt x="1" y="583"/>
                </a:cubicBezTo>
                <a:cubicBezTo>
                  <a:pt x="1" y="259"/>
                  <a:pt x="584" y="0"/>
                  <a:pt x="1296" y="0"/>
                </a:cubicBezTo>
                <a:cubicBezTo>
                  <a:pt x="2041" y="0"/>
                  <a:pt x="2624" y="259"/>
                  <a:pt x="2624" y="58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96"/>
          <p:cNvSpPr/>
          <p:nvPr/>
        </p:nvSpPr>
        <p:spPr>
          <a:xfrm>
            <a:off x="1134475" y="5099144"/>
            <a:ext cx="42732" cy="12547"/>
          </a:xfrm>
          <a:custGeom>
            <a:rect b="b" l="l" r="r" t="t"/>
            <a:pathLst>
              <a:path extrusionOk="0" h="552" w="1880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96"/>
          <p:cNvSpPr/>
          <p:nvPr/>
        </p:nvSpPr>
        <p:spPr>
          <a:xfrm>
            <a:off x="1021871" y="5110918"/>
            <a:ext cx="80237" cy="33890"/>
          </a:xfrm>
          <a:custGeom>
            <a:rect b="b" l="l" r="r" t="t"/>
            <a:pathLst>
              <a:path extrusionOk="0" h="1491" w="3530">
                <a:moveTo>
                  <a:pt x="3530" y="746"/>
                </a:moveTo>
                <a:cubicBezTo>
                  <a:pt x="3530" y="1166"/>
                  <a:pt x="2720" y="1490"/>
                  <a:pt x="1781" y="1490"/>
                </a:cubicBezTo>
                <a:cubicBezTo>
                  <a:pt x="810" y="1490"/>
                  <a:pt x="0" y="1166"/>
                  <a:pt x="0" y="746"/>
                </a:cubicBezTo>
                <a:cubicBezTo>
                  <a:pt x="0" y="357"/>
                  <a:pt x="810" y="1"/>
                  <a:pt x="1781" y="1"/>
                </a:cubicBezTo>
                <a:cubicBezTo>
                  <a:pt x="2720" y="1"/>
                  <a:pt x="3530" y="357"/>
                  <a:pt x="3530" y="74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96"/>
          <p:cNvSpPr/>
          <p:nvPr/>
        </p:nvSpPr>
        <p:spPr>
          <a:xfrm>
            <a:off x="-649205" y="4874422"/>
            <a:ext cx="26636" cy="8218"/>
          </a:xfrm>
          <a:custGeom>
            <a:rect b="b" l="l" r="r" t="t"/>
            <a:pathLst>
              <a:path extrusionOk="0" h="390" w="1264">
                <a:moveTo>
                  <a:pt x="1264" y="195"/>
                </a:moveTo>
                <a:cubicBezTo>
                  <a:pt x="1264" y="292"/>
                  <a:pt x="972" y="389"/>
                  <a:pt x="616" y="389"/>
                </a:cubicBezTo>
                <a:cubicBezTo>
                  <a:pt x="292" y="389"/>
                  <a:pt x="1" y="292"/>
                  <a:pt x="1" y="195"/>
                </a:cubicBezTo>
                <a:cubicBezTo>
                  <a:pt x="1" y="98"/>
                  <a:pt x="292" y="1"/>
                  <a:pt x="616" y="1"/>
                </a:cubicBezTo>
                <a:cubicBezTo>
                  <a:pt x="972" y="1"/>
                  <a:pt x="1264" y="98"/>
                  <a:pt x="1264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96"/>
          <p:cNvSpPr/>
          <p:nvPr/>
        </p:nvSpPr>
        <p:spPr>
          <a:xfrm>
            <a:off x="882743" y="5099144"/>
            <a:ext cx="33890" cy="12547"/>
          </a:xfrm>
          <a:custGeom>
            <a:rect b="b" l="l" r="r" t="t"/>
            <a:pathLst>
              <a:path extrusionOk="0" h="552" w="1491">
                <a:moveTo>
                  <a:pt x="1490" y="260"/>
                </a:moveTo>
                <a:cubicBezTo>
                  <a:pt x="1490" y="422"/>
                  <a:pt x="1167" y="551"/>
                  <a:pt x="746" y="551"/>
                </a:cubicBezTo>
                <a:cubicBezTo>
                  <a:pt x="325" y="551"/>
                  <a:pt x="1" y="422"/>
                  <a:pt x="1" y="260"/>
                </a:cubicBezTo>
                <a:cubicBezTo>
                  <a:pt x="1" y="98"/>
                  <a:pt x="325" y="1"/>
                  <a:pt x="746" y="1"/>
                </a:cubicBezTo>
                <a:cubicBezTo>
                  <a:pt x="1167" y="1"/>
                  <a:pt x="1490" y="98"/>
                  <a:pt x="1490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96"/>
          <p:cNvSpPr/>
          <p:nvPr/>
        </p:nvSpPr>
        <p:spPr>
          <a:xfrm>
            <a:off x="1170564" y="4790519"/>
            <a:ext cx="36528" cy="10731"/>
          </a:xfrm>
          <a:custGeom>
            <a:rect b="b" l="l" r="r" t="t"/>
            <a:pathLst>
              <a:path extrusionOk="0" h="552" w="1879">
                <a:moveTo>
                  <a:pt x="1878" y="292"/>
                </a:moveTo>
                <a:cubicBezTo>
                  <a:pt x="1878" y="422"/>
                  <a:pt x="1457" y="551"/>
                  <a:pt x="939" y="551"/>
                </a:cubicBezTo>
                <a:cubicBezTo>
                  <a:pt x="421" y="551"/>
                  <a:pt x="0" y="422"/>
                  <a:pt x="0" y="292"/>
                </a:cubicBezTo>
                <a:cubicBezTo>
                  <a:pt x="0" y="130"/>
                  <a:pt x="421" y="1"/>
                  <a:pt x="939" y="1"/>
                </a:cubicBezTo>
                <a:cubicBezTo>
                  <a:pt x="1457" y="1"/>
                  <a:pt x="1878" y="130"/>
                  <a:pt x="187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96"/>
          <p:cNvSpPr/>
          <p:nvPr/>
        </p:nvSpPr>
        <p:spPr>
          <a:xfrm>
            <a:off x="1074243" y="4801230"/>
            <a:ext cx="68643" cy="28344"/>
          </a:xfrm>
          <a:custGeom>
            <a:rect b="b" l="l" r="r" t="t"/>
            <a:pathLst>
              <a:path extrusionOk="0" h="1458" w="3531">
                <a:moveTo>
                  <a:pt x="3530" y="745"/>
                </a:moveTo>
                <a:cubicBezTo>
                  <a:pt x="3530" y="1133"/>
                  <a:pt x="2721" y="1457"/>
                  <a:pt x="1749" y="1457"/>
                </a:cubicBezTo>
                <a:cubicBezTo>
                  <a:pt x="810" y="1457"/>
                  <a:pt x="0" y="1133"/>
                  <a:pt x="0" y="745"/>
                </a:cubicBezTo>
                <a:cubicBezTo>
                  <a:pt x="0" y="324"/>
                  <a:pt x="810" y="0"/>
                  <a:pt x="1749" y="0"/>
                </a:cubicBezTo>
                <a:cubicBezTo>
                  <a:pt x="2721" y="0"/>
                  <a:pt x="3530" y="324"/>
                  <a:pt x="3530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96"/>
          <p:cNvSpPr/>
          <p:nvPr/>
        </p:nvSpPr>
        <p:spPr>
          <a:xfrm>
            <a:off x="1157345" y="4844035"/>
            <a:ext cx="23931" cy="6940"/>
          </a:xfrm>
          <a:custGeom>
            <a:rect b="b" l="l" r="r" t="t"/>
            <a:pathLst>
              <a:path extrusionOk="0" h="357" w="1231">
                <a:moveTo>
                  <a:pt x="1231" y="194"/>
                </a:moveTo>
                <a:cubicBezTo>
                  <a:pt x="1231" y="292"/>
                  <a:pt x="972" y="356"/>
                  <a:pt x="615" y="356"/>
                </a:cubicBezTo>
                <a:cubicBezTo>
                  <a:pt x="259" y="356"/>
                  <a:pt x="0" y="292"/>
                  <a:pt x="0" y="194"/>
                </a:cubicBezTo>
                <a:cubicBezTo>
                  <a:pt x="0" y="97"/>
                  <a:pt x="259" y="0"/>
                  <a:pt x="615" y="0"/>
                </a:cubicBezTo>
                <a:cubicBezTo>
                  <a:pt x="972" y="0"/>
                  <a:pt x="1231" y="97"/>
                  <a:pt x="1231" y="19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96"/>
          <p:cNvSpPr/>
          <p:nvPr/>
        </p:nvSpPr>
        <p:spPr>
          <a:xfrm>
            <a:off x="1366336" y="2383353"/>
            <a:ext cx="346887" cy="602465"/>
          </a:xfrm>
          <a:custGeom>
            <a:rect b="b" l="l" r="r" t="t"/>
            <a:pathLst>
              <a:path extrusionOk="0" h="30991" w="17844">
                <a:moveTo>
                  <a:pt x="7222" y="0"/>
                </a:moveTo>
                <a:lnTo>
                  <a:pt x="10622" y="0"/>
                </a:lnTo>
                <a:cubicBezTo>
                  <a:pt x="14605" y="0"/>
                  <a:pt x="17843" y="3206"/>
                  <a:pt x="17843" y="7222"/>
                </a:cubicBezTo>
                <a:lnTo>
                  <a:pt x="17843" y="23769"/>
                </a:lnTo>
                <a:cubicBezTo>
                  <a:pt x="17843" y="27785"/>
                  <a:pt x="14605" y="30991"/>
                  <a:pt x="10622" y="30991"/>
                </a:cubicBezTo>
                <a:lnTo>
                  <a:pt x="7222" y="30991"/>
                </a:lnTo>
                <a:cubicBezTo>
                  <a:pt x="3238" y="30991"/>
                  <a:pt x="0" y="27785"/>
                  <a:pt x="0" y="23769"/>
                </a:cubicBezTo>
                <a:lnTo>
                  <a:pt x="0" y="7222"/>
                </a:lnTo>
                <a:cubicBezTo>
                  <a:pt x="0" y="3206"/>
                  <a:pt x="3238" y="0"/>
                  <a:pt x="7222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96"/>
          <p:cNvSpPr/>
          <p:nvPr/>
        </p:nvSpPr>
        <p:spPr>
          <a:xfrm>
            <a:off x="-496366" y="3278218"/>
            <a:ext cx="2525100" cy="2028300"/>
          </a:xfrm>
          <a:prstGeom prst="trapezoid">
            <a:avLst>
              <a:gd fmla="val 3429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96"/>
          <p:cNvSpPr/>
          <p:nvPr/>
        </p:nvSpPr>
        <p:spPr>
          <a:xfrm>
            <a:off x="-1016942" y="2896755"/>
            <a:ext cx="19537" cy="15377"/>
          </a:xfrm>
          <a:custGeom>
            <a:rect b="b" l="l" r="r" t="t"/>
            <a:pathLst>
              <a:path extrusionOk="0" h="791" w="1005">
                <a:moveTo>
                  <a:pt x="440" y="1"/>
                </a:moveTo>
                <a:cubicBezTo>
                  <a:pt x="369" y="1"/>
                  <a:pt x="298" y="31"/>
                  <a:pt x="227" y="78"/>
                </a:cubicBezTo>
                <a:cubicBezTo>
                  <a:pt x="162" y="78"/>
                  <a:pt x="130" y="111"/>
                  <a:pt x="98" y="176"/>
                </a:cubicBezTo>
                <a:cubicBezTo>
                  <a:pt x="65" y="208"/>
                  <a:pt x="33" y="273"/>
                  <a:pt x="0" y="337"/>
                </a:cubicBezTo>
                <a:cubicBezTo>
                  <a:pt x="0" y="370"/>
                  <a:pt x="0" y="435"/>
                  <a:pt x="0" y="467"/>
                </a:cubicBezTo>
                <a:cubicBezTo>
                  <a:pt x="33" y="597"/>
                  <a:pt x="98" y="661"/>
                  <a:pt x="162" y="726"/>
                </a:cubicBezTo>
                <a:lnTo>
                  <a:pt x="227" y="791"/>
                </a:lnTo>
                <a:lnTo>
                  <a:pt x="227" y="726"/>
                </a:lnTo>
                <a:lnTo>
                  <a:pt x="227" y="661"/>
                </a:lnTo>
                <a:lnTo>
                  <a:pt x="227" y="564"/>
                </a:lnTo>
                <a:cubicBezTo>
                  <a:pt x="227" y="532"/>
                  <a:pt x="227" y="499"/>
                  <a:pt x="227" y="467"/>
                </a:cubicBezTo>
                <a:cubicBezTo>
                  <a:pt x="227" y="435"/>
                  <a:pt x="227" y="402"/>
                  <a:pt x="227" y="402"/>
                </a:cubicBezTo>
                <a:cubicBezTo>
                  <a:pt x="259" y="370"/>
                  <a:pt x="259" y="337"/>
                  <a:pt x="292" y="337"/>
                </a:cubicBezTo>
                <a:cubicBezTo>
                  <a:pt x="324" y="305"/>
                  <a:pt x="357" y="273"/>
                  <a:pt x="357" y="273"/>
                </a:cubicBezTo>
                <a:cubicBezTo>
                  <a:pt x="389" y="240"/>
                  <a:pt x="421" y="240"/>
                  <a:pt x="454" y="240"/>
                </a:cubicBezTo>
                <a:lnTo>
                  <a:pt x="583" y="208"/>
                </a:lnTo>
                <a:cubicBezTo>
                  <a:pt x="648" y="176"/>
                  <a:pt x="713" y="176"/>
                  <a:pt x="778" y="176"/>
                </a:cubicBezTo>
                <a:lnTo>
                  <a:pt x="1004" y="176"/>
                </a:lnTo>
                <a:lnTo>
                  <a:pt x="939" y="143"/>
                </a:lnTo>
                <a:cubicBezTo>
                  <a:pt x="875" y="111"/>
                  <a:pt x="842" y="78"/>
                  <a:pt x="778" y="46"/>
                </a:cubicBezTo>
                <a:cubicBezTo>
                  <a:pt x="713" y="14"/>
                  <a:pt x="616" y="14"/>
                  <a:pt x="518" y="14"/>
                </a:cubicBezTo>
                <a:cubicBezTo>
                  <a:pt x="492" y="5"/>
                  <a:pt x="466" y="1"/>
                  <a:pt x="44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96"/>
          <p:cNvSpPr/>
          <p:nvPr/>
        </p:nvSpPr>
        <p:spPr>
          <a:xfrm>
            <a:off x="-978550" y="2814548"/>
            <a:ext cx="43468" cy="30074"/>
          </a:xfrm>
          <a:custGeom>
            <a:rect b="b" l="l" r="r" t="t"/>
            <a:pathLst>
              <a:path extrusionOk="0" h="1547" w="2236">
                <a:moveTo>
                  <a:pt x="519" y="1"/>
                </a:moveTo>
                <a:cubicBezTo>
                  <a:pt x="422" y="1"/>
                  <a:pt x="357" y="33"/>
                  <a:pt x="292" y="33"/>
                </a:cubicBezTo>
                <a:cubicBezTo>
                  <a:pt x="260" y="65"/>
                  <a:pt x="227" y="65"/>
                  <a:pt x="227" y="98"/>
                </a:cubicBezTo>
                <a:cubicBezTo>
                  <a:pt x="195" y="98"/>
                  <a:pt x="163" y="130"/>
                  <a:pt x="130" y="162"/>
                </a:cubicBezTo>
                <a:cubicBezTo>
                  <a:pt x="65" y="227"/>
                  <a:pt x="33" y="292"/>
                  <a:pt x="33" y="357"/>
                </a:cubicBezTo>
                <a:cubicBezTo>
                  <a:pt x="1" y="389"/>
                  <a:pt x="1" y="454"/>
                  <a:pt x="33" y="486"/>
                </a:cubicBezTo>
                <a:cubicBezTo>
                  <a:pt x="33" y="519"/>
                  <a:pt x="33" y="551"/>
                  <a:pt x="33" y="583"/>
                </a:cubicBezTo>
                <a:cubicBezTo>
                  <a:pt x="65" y="648"/>
                  <a:pt x="65" y="681"/>
                  <a:pt x="98" y="713"/>
                </a:cubicBezTo>
                <a:cubicBezTo>
                  <a:pt x="98" y="745"/>
                  <a:pt x="130" y="778"/>
                  <a:pt x="163" y="810"/>
                </a:cubicBezTo>
                <a:cubicBezTo>
                  <a:pt x="195" y="842"/>
                  <a:pt x="227" y="842"/>
                  <a:pt x="260" y="875"/>
                </a:cubicBezTo>
                <a:cubicBezTo>
                  <a:pt x="292" y="907"/>
                  <a:pt x="325" y="907"/>
                  <a:pt x="357" y="940"/>
                </a:cubicBezTo>
                <a:cubicBezTo>
                  <a:pt x="389" y="940"/>
                  <a:pt x="422" y="972"/>
                  <a:pt x="454" y="972"/>
                </a:cubicBezTo>
                <a:lnTo>
                  <a:pt x="681" y="972"/>
                </a:lnTo>
                <a:cubicBezTo>
                  <a:pt x="681" y="994"/>
                  <a:pt x="681" y="1015"/>
                  <a:pt x="681" y="1037"/>
                </a:cubicBezTo>
                <a:cubicBezTo>
                  <a:pt x="681" y="1134"/>
                  <a:pt x="713" y="1199"/>
                  <a:pt x="746" y="1263"/>
                </a:cubicBezTo>
                <a:cubicBezTo>
                  <a:pt x="778" y="1296"/>
                  <a:pt x="810" y="1296"/>
                  <a:pt x="843" y="1328"/>
                </a:cubicBezTo>
                <a:cubicBezTo>
                  <a:pt x="843" y="1361"/>
                  <a:pt x="875" y="1393"/>
                  <a:pt x="907" y="1425"/>
                </a:cubicBezTo>
                <a:cubicBezTo>
                  <a:pt x="972" y="1458"/>
                  <a:pt x="1037" y="1490"/>
                  <a:pt x="1102" y="1490"/>
                </a:cubicBezTo>
                <a:cubicBezTo>
                  <a:pt x="1145" y="1499"/>
                  <a:pt x="1186" y="1503"/>
                  <a:pt x="1226" y="1503"/>
                </a:cubicBezTo>
                <a:cubicBezTo>
                  <a:pt x="1333" y="1503"/>
                  <a:pt x="1428" y="1473"/>
                  <a:pt x="1523" y="1425"/>
                </a:cubicBezTo>
                <a:cubicBezTo>
                  <a:pt x="1555" y="1393"/>
                  <a:pt x="1587" y="1393"/>
                  <a:pt x="1620" y="1361"/>
                </a:cubicBezTo>
                <a:cubicBezTo>
                  <a:pt x="1620" y="1336"/>
                  <a:pt x="1639" y="1330"/>
                  <a:pt x="1662" y="1314"/>
                </a:cubicBezTo>
                <a:lnTo>
                  <a:pt x="1662" y="1314"/>
                </a:lnTo>
                <a:cubicBezTo>
                  <a:pt x="1691" y="1367"/>
                  <a:pt x="1723" y="1399"/>
                  <a:pt x="1782" y="1458"/>
                </a:cubicBezTo>
                <a:cubicBezTo>
                  <a:pt x="1782" y="1490"/>
                  <a:pt x="1847" y="1522"/>
                  <a:pt x="1879" y="1522"/>
                </a:cubicBezTo>
                <a:cubicBezTo>
                  <a:pt x="1895" y="1539"/>
                  <a:pt x="1919" y="1547"/>
                  <a:pt x="1944" y="1547"/>
                </a:cubicBezTo>
                <a:cubicBezTo>
                  <a:pt x="1968" y="1547"/>
                  <a:pt x="1992" y="1539"/>
                  <a:pt x="2008" y="1522"/>
                </a:cubicBezTo>
                <a:cubicBezTo>
                  <a:pt x="2041" y="1522"/>
                  <a:pt x="2073" y="1490"/>
                  <a:pt x="2106" y="1458"/>
                </a:cubicBezTo>
                <a:cubicBezTo>
                  <a:pt x="2138" y="1425"/>
                  <a:pt x="2138" y="1393"/>
                  <a:pt x="2170" y="1361"/>
                </a:cubicBezTo>
                <a:cubicBezTo>
                  <a:pt x="2203" y="1328"/>
                  <a:pt x="2203" y="1263"/>
                  <a:pt x="2235" y="1199"/>
                </a:cubicBezTo>
                <a:cubicBezTo>
                  <a:pt x="2235" y="1134"/>
                  <a:pt x="2235" y="1069"/>
                  <a:pt x="2235" y="1004"/>
                </a:cubicBezTo>
                <a:cubicBezTo>
                  <a:pt x="2203" y="875"/>
                  <a:pt x="2170" y="778"/>
                  <a:pt x="2138" y="681"/>
                </a:cubicBezTo>
                <a:lnTo>
                  <a:pt x="2106" y="745"/>
                </a:lnTo>
                <a:cubicBezTo>
                  <a:pt x="2106" y="778"/>
                  <a:pt x="2106" y="810"/>
                  <a:pt x="2106" y="810"/>
                </a:cubicBezTo>
                <a:cubicBezTo>
                  <a:pt x="2106" y="875"/>
                  <a:pt x="2106" y="940"/>
                  <a:pt x="2106" y="972"/>
                </a:cubicBezTo>
                <a:cubicBezTo>
                  <a:pt x="2106" y="1037"/>
                  <a:pt x="2106" y="1102"/>
                  <a:pt x="2073" y="1134"/>
                </a:cubicBezTo>
                <a:cubicBezTo>
                  <a:pt x="2041" y="1199"/>
                  <a:pt x="2041" y="1231"/>
                  <a:pt x="2008" y="1296"/>
                </a:cubicBezTo>
                <a:cubicBezTo>
                  <a:pt x="1976" y="1296"/>
                  <a:pt x="1976" y="1328"/>
                  <a:pt x="1976" y="1328"/>
                </a:cubicBezTo>
                <a:cubicBezTo>
                  <a:pt x="1944" y="1361"/>
                  <a:pt x="1944" y="1361"/>
                  <a:pt x="1911" y="1361"/>
                </a:cubicBezTo>
                <a:cubicBezTo>
                  <a:pt x="1911" y="1361"/>
                  <a:pt x="1879" y="1328"/>
                  <a:pt x="1879" y="1328"/>
                </a:cubicBezTo>
                <a:cubicBezTo>
                  <a:pt x="1847" y="1296"/>
                  <a:pt x="1847" y="1263"/>
                  <a:pt x="1847" y="1231"/>
                </a:cubicBezTo>
                <a:cubicBezTo>
                  <a:pt x="1782" y="1166"/>
                  <a:pt x="1782" y="1102"/>
                  <a:pt x="1782" y="1069"/>
                </a:cubicBezTo>
                <a:cubicBezTo>
                  <a:pt x="1782" y="1037"/>
                  <a:pt x="1782" y="1004"/>
                  <a:pt x="1749" y="1004"/>
                </a:cubicBezTo>
                <a:cubicBezTo>
                  <a:pt x="1736" y="991"/>
                  <a:pt x="1717" y="983"/>
                  <a:pt x="1697" y="983"/>
                </a:cubicBezTo>
                <a:cubicBezTo>
                  <a:pt x="1669" y="983"/>
                  <a:pt x="1639" y="999"/>
                  <a:pt x="1620" y="1037"/>
                </a:cubicBezTo>
                <a:cubicBezTo>
                  <a:pt x="1587" y="1069"/>
                  <a:pt x="1555" y="1102"/>
                  <a:pt x="1523" y="1134"/>
                </a:cubicBezTo>
                <a:cubicBezTo>
                  <a:pt x="1490" y="1166"/>
                  <a:pt x="1490" y="1166"/>
                  <a:pt x="1458" y="1199"/>
                </a:cubicBezTo>
                <a:cubicBezTo>
                  <a:pt x="1458" y="1199"/>
                  <a:pt x="1426" y="1199"/>
                  <a:pt x="1393" y="1231"/>
                </a:cubicBezTo>
                <a:cubicBezTo>
                  <a:pt x="1361" y="1231"/>
                  <a:pt x="1328" y="1263"/>
                  <a:pt x="1264" y="1263"/>
                </a:cubicBezTo>
                <a:lnTo>
                  <a:pt x="1134" y="1263"/>
                </a:lnTo>
                <a:cubicBezTo>
                  <a:pt x="1102" y="1263"/>
                  <a:pt x="1069" y="1231"/>
                  <a:pt x="1037" y="1231"/>
                </a:cubicBezTo>
                <a:cubicBezTo>
                  <a:pt x="1005" y="1199"/>
                  <a:pt x="1005" y="1199"/>
                  <a:pt x="972" y="1199"/>
                </a:cubicBezTo>
                <a:cubicBezTo>
                  <a:pt x="972" y="1166"/>
                  <a:pt x="940" y="1166"/>
                  <a:pt x="940" y="1134"/>
                </a:cubicBezTo>
                <a:cubicBezTo>
                  <a:pt x="907" y="1102"/>
                  <a:pt x="907" y="1069"/>
                  <a:pt x="907" y="1004"/>
                </a:cubicBezTo>
                <a:cubicBezTo>
                  <a:pt x="907" y="1004"/>
                  <a:pt x="907" y="972"/>
                  <a:pt x="907" y="940"/>
                </a:cubicBezTo>
                <a:lnTo>
                  <a:pt x="907" y="875"/>
                </a:lnTo>
                <a:cubicBezTo>
                  <a:pt x="875" y="810"/>
                  <a:pt x="810" y="778"/>
                  <a:pt x="778" y="778"/>
                </a:cubicBezTo>
                <a:lnTo>
                  <a:pt x="519" y="778"/>
                </a:lnTo>
                <a:lnTo>
                  <a:pt x="422" y="745"/>
                </a:lnTo>
                <a:cubicBezTo>
                  <a:pt x="357" y="745"/>
                  <a:pt x="325" y="713"/>
                  <a:pt x="292" y="681"/>
                </a:cubicBezTo>
                <a:cubicBezTo>
                  <a:pt x="260" y="648"/>
                  <a:pt x="227" y="648"/>
                  <a:pt x="227" y="616"/>
                </a:cubicBezTo>
                <a:cubicBezTo>
                  <a:pt x="195" y="583"/>
                  <a:pt x="195" y="583"/>
                  <a:pt x="195" y="551"/>
                </a:cubicBezTo>
                <a:cubicBezTo>
                  <a:pt x="163" y="519"/>
                  <a:pt x="163" y="486"/>
                  <a:pt x="163" y="454"/>
                </a:cubicBezTo>
                <a:cubicBezTo>
                  <a:pt x="163" y="454"/>
                  <a:pt x="163" y="421"/>
                  <a:pt x="163" y="389"/>
                </a:cubicBezTo>
                <a:cubicBezTo>
                  <a:pt x="163" y="357"/>
                  <a:pt x="163" y="324"/>
                  <a:pt x="163" y="292"/>
                </a:cubicBezTo>
                <a:cubicBezTo>
                  <a:pt x="163" y="260"/>
                  <a:pt x="163" y="227"/>
                  <a:pt x="195" y="227"/>
                </a:cubicBezTo>
                <a:cubicBezTo>
                  <a:pt x="195" y="195"/>
                  <a:pt x="227" y="162"/>
                  <a:pt x="260" y="162"/>
                </a:cubicBezTo>
                <a:cubicBezTo>
                  <a:pt x="260" y="130"/>
                  <a:pt x="292" y="98"/>
                  <a:pt x="325" y="98"/>
                </a:cubicBezTo>
                <a:cubicBezTo>
                  <a:pt x="389" y="65"/>
                  <a:pt x="454" y="33"/>
                  <a:pt x="519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96"/>
          <p:cNvSpPr/>
          <p:nvPr/>
        </p:nvSpPr>
        <p:spPr>
          <a:xfrm>
            <a:off x="-968481" y="2747192"/>
            <a:ext cx="18915" cy="9467"/>
          </a:xfrm>
          <a:custGeom>
            <a:rect b="b" l="l" r="r" t="t"/>
            <a:pathLst>
              <a:path extrusionOk="0" h="487" w="973">
                <a:moveTo>
                  <a:pt x="1" y="1"/>
                </a:moveTo>
                <a:cubicBezTo>
                  <a:pt x="1" y="33"/>
                  <a:pt x="1" y="33"/>
                  <a:pt x="1" y="65"/>
                </a:cubicBezTo>
                <a:cubicBezTo>
                  <a:pt x="1" y="195"/>
                  <a:pt x="33" y="324"/>
                  <a:pt x="163" y="389"/>
                </a:cubicBezTo>
                <a:cubicBezTo>
                  <a:pt x="195" y="422"/>
                  <a:pt x="228" y="454"/>
                  <a:pt x="260" y="454"/>
                </a:cubicBezTo>
                <a:cubicBezTo>
                  <a:pt x="325" y="486"/>
                  <a:pt x="357" y="486"/>
                  <a:pt x="422" y="486"/>
                </a:cubicBezTo>
                <a:cubicBezTo>
                  <a:pt x="487" y="486"/>
                  <a:pt x="584" y="486"/>
                  <a:pt x="648" y="454"/>
                </a:cubicBezTo>
                <a:cubicBezTo>
                  <a:pt x="713" y="422"/>
                  <a:pt x="778" y="389"/>
                  <a:pt x="843" y="324"/>
                </a:cubicBezTo>
                <a:cubicBezTo>
                  <a:pt x="908" y="292"/>
                  <a:pt x="940" y="227"/>
                  <a:pt x="972" y="162"/>
                </a:cubicBezTo>
                <a:lnTo>
                  <a:pt x="972" y="162"/>
                </a:lnTo>
                <a:lnTo>
                  <a:pt x="908" y="195"/>
                </a:lnTo>
                <a:lnTo>
                  <a:pt x="778" y="195"/>
                </a:lnTo>
                <a:cubicBezTo>
                  <a:pt x="648" y="227"/>
                  <a:pt x="551" y="260"/>
                  <a:pt x="422" y="260"/>
                </a:cubicBezTo>
                <a:cubicBezTo>
                  <a:pt x="325" y="260"/>
                  <a:pt x="195" y="227"/>
                  <a:pt x="130" y="130"/>
                </a:cubicBezTo>
                <a:lnTo>
                  <a:pt x="33" y="65"/>
                </a:lnTo>
                <a:lnTo>
                  <a:pt x="1" y="1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6"/>
          <p:cNvSpPr/>
          <p:nvPr/>
        </p:nvSpPr>
        <p:spPr>
          <a:xfrm>
            <a:off x="-960297" y="2672916"/>
            <a:ext cx="34020" cy="23931"/>
          </a:xfrm>
          <a:custGeom>
            <a:rect b="b" l="l" r="r" t="t"/>
            <a:pathLst>
              <a:path extrusionOk="0" h="1231" w="1750">
                <a:moveTo>
                  <a:pt x="130" y="0"/>
                </a:moveTo>
                <a:lnTo>
                  <a:pt x="66" y="130"/>
                </a:lnTo>
                <a:cubicBezTo>
                  <a:pt x="33" y="162"/>
                  <a:pt x="33" y="195"/>
                  <a:pt x="1" y="227"/>
                </a:cubicBezTo>
                <a:cubicBezTo>
                  <a:pt x="1" y="259"/>
                  <a:pt x="1" y="324"/>
                  <a:pt x="1" y="357"/>
                </a:cubicBezTo>
                <a:cubicBezTo>
                  <a:pt x="1" y="421"/>
                  <a:pt x="33" y="454"/>
                  <a:pt x="33" y="518"/>
                </a:cubicBezTo>
                <a:cubicBezTo>
                  <a:pt x="66" y="551"/>
                  <a:pt x="98" y="583"/>
                  <a:pt x="130" y="616"/>
                </a:cubicBezTo>
                <a:cubicBezTo>
                  <a:pt x="195" y="648"/>
                  <a:pt x="227" y="680"/>
                  <a:pt x="260" y="680"/>
                </a:cubicBezTo>
                <a:cubicBezTo>
                  <a:pt x="325" y="713"/>
                  <a:pt x="357" y="713"/>
                  <a:pt x="422" y="713"/>
                </a:cubicBezTo>
                <a:lnTo>
                  <a:pt x="454" y="713"/>
                </a:lnTo>
                <a:cubicBezTo>
                  <a:pt x="475" y="759"/>
                  <a:pt x="497" y="809"/>
                  <a:pt x="519" y="875"/>
                </a:cubicBezTo>
                <a:cubicBezTo>
                  <a:pt x="519" y="907"/>
                  <a:pt x="551" y="939"/>
                  <a:pt x="584" y="972"/>
                </a:cubicBezTo>
                <a:cubicBezTo>
                  <a:pt x="616" y="1004"/>
                  <a:pt x="681" y="1037"/>
                  <a:pt x="713" y="1069"/>
                </a:cubicBezTo>
                <a:lnTo>
                  <a:pt x="908" y="1069"/>
                </a:lnTo>
                <a:cubicBezTo>
                  <a:pt x="940" y="1037"/>
                  <a:pt x="972" y="1004"/>
                  <a:pt x="1005" y="972"/>
                </a:cubicBezTo>
                <a:cubicBezTo>
                  <a:pt x="1006" y="971"/>
                  <a:pt x="1006" y="971"/>
                  <a:pt x="1007" y="971"/>
                </a:cubicBezTo>
                <a:lnTo>
                  <a:pt x="1007" y="971"/>
                </a:lnTo>
                <a:cubicBezTo>
                  <a:pt x="1015" y="1015"/>
                  <a:pt x="1037" y="1042"/>
                  <a:pt x="1037" y="1069"/>
                </a:cubicBezTo>
                <a:cubicBezTo>
                  <a:pt x="1069" y="1101"/>
                  <a:pt x="1102" y="1134"/>
                  <a:pt x="1134" y="1166"/>
                </a:cubicBezTo>
                <a:lnTo>
                  <a:pt x="1167" y="1199"/>
                </a:lnTo>
                <a:lnTo>
                  <a:pt x="1264" y="1231"/>
                </a:lnTo>
                <a:lnTo>
                  <a:pt x="1393" y="1231"/>
                </a:lnTo>
                <a:cubicBezTo>
                  <a:pt x="1458" y="1231"/>
                  <a:pt x="1490" y="1199"/>
                  <a:pt x="1523" y="1166"/>
                </a:cubicBezTo>
                <a:cubicBezTo>
                  <a:pt x="1555" y="1134"/>
                  <a:pt x="1555" y="1101"/>
                  <a:pt x="1588" y="1069"/>
                </a:cubicBezTo>
                <a:cubicBezTo>
                  <a:pt x="1620" y="1004"/>
                  <a:pt x="1652" y="972"/>
                  <a:pt x="1685" y="907"/>
                </a:cubicBezTo>
                <a:cubicBezTo>
                  <a:pt x="1717" y="842"/>
                  <a:pt x="1717" y="745"/>
                  <a:pt x="1717" y="680"/>
                </a:cubicBezTo>
                <a:cubicBezTo>
                  <a:pt x="1749" y="616"/>
                  <a:pt x="1749" y="551"/>
                  <a:pt x="1717" y="486"/>
                </a:cubicBezTo>
                <a:cubicBezTo>
                  <a:pt x="1717" y="454"/>
                  <a:pt x="1717" y="421"/>
                  <a:pt x="1717" y="389"/>
                </a:cubicBezTo>
                <a:lnTo>
                  <a:pt x="1685" y="324"/>
                </a:lnTo>
                <a:cubicBezTo>
                  <a:pt x="1685" y="357"/>
                  <a:pt x="1685" y="421"/>
                  <a:pt x="1685" y="454"/>
                </a:cubicBezTo>
                <a:cubicBezTo>
                  <a:pt x="1652" y="518"/>
                  <a:pt x="1652" y="583"/>
                  <a:pt x="1620" y="648"/>
                </a:cubicBezTo>
                <a:cubicBezTo>
                  <a:pt x="1588" y="745"/>
                  <a:pt x="1523" y="842"/>
                  <a:pt x="1458" y="939"/>
                </a:cubicBezTo>
                <a:cubicBezTo>
                  <a:pt x="1426" y="939"/>
                  <a:pt x="1426" y="972"/>
                  <a:pt x="1393" y="972"/>
                </a:cubicBezTo>
                <a:cubicBezTo>
                  <a:pt x="1393" y="1004"/>
                  <a:pt x="1361" y="1004"/>
                  <a:pt x="1361" y="1004"/>
                </a:cubicBezTo>
                <a:lnTo>
                  <a:pt x="1296" y="1004"/>
                </a:lnTo>
                <a:cubicBezTo>
                  <a:pt x="1264" y="1004"/>
                  <a:pt x="1264" y="939"/>
                  <a:pt x="1264" y="939"/>
                </a:cubicBezTo>
                <a:cubicBezTo>
                  <a:pt x="1264" y="939"/>
                  <a:pt x="1264" y="907"/>
                  <a:pt x="1264" y="875"/>
                </a:cubicBezTo>
                <a:cubicBezTo>
                  <a:pt x="1231" y="842"/>
                  <a:pt x="1231" y="778"/>
                  <a:pt x="1231" y="713"/>
                </a:cubicBezTo>
                <a:cubicBezTo>
                  <a:pt x="1199" y="680"/>
                  <a:pt x="1199" y="648"/>
                  <a:pt x="1167" y="648"/>
                </a:cubicBezTo>
                <a:cubicBezTo>
                  <a:pt x="1140" y="635"/>
                  <a:pt x="1113" y="627"/>
                  <a:pt x="1088" y="627"/>
                </a:cubicBezTo>
                <a:cubicBezTo>
                  <a:pt x="1054" y="627"/>
                  <a:pt x="1024" y="642"/>
                  <a:pt x="1005" y="680"/>
                </a:cubicBezTo>
                <a:cubicBezTo>
                  <a:pt x="988" y="697"/>
                  <a:pt x="971" y="723"/>
                  <a:pt x="954" y="749"/>
                </a:cubicBezTo>
                <a:lnTo>
                  <a:pt x="954" y="749"/>
                </a:lnTo>
                <a:lnTo>
                  <a:pt x="940" y="745"/>
                </a:lnTo>
                <a:lnTo>
                  <a:pt x="940" y="745"/>
                </a:lnTo>
                <a:cubicBezTo>
                  <a:pt x="942" y="750"/>
                  <a:pt x="945" y="755"/>
                  <a:pt x="947" y="759"/>
                </a:cubicBezTo>
                <a:lnTo>
                  <a:pt x="947" y="759"/>
                </a:lnTo>
                <a:cubicBezTo>
                  <a:pt x="934" y="779"/>
                  <a:pt x="921" y="797"/>
                  <a:pt x="908" y="810"/>
                </a:cubicBezTo>
                <a:cubicBezTo>
                  <a:pt x="843" y="842"/>
                  <a:pt x="810" y="842"/>
                  <a:pt x="810" y="842"/>
                </a:cubicBezTo>
                <a:cubicBezTo>
                  <a:pt x="778" y="842"/>
                  <a:pt x="746" y="810"/>
                  <a:pt x="746" y="778"/>
                </a:cubicBezTo>
                <a:cubicBezTo>
                  <a:pt x="713" y="713"/>
                  <a:pt x="681" y="680"/>
                  <a:pt x="648" y="616"/>
                </a:cubicBezTo>
                <a:cubicBezTo>
                  <a:pt x="648" y="568"/>
                  <a:pt x="614" y="538"/>
                  <a:pt x="582" y="538"/>
                </a:cubicBezTo>
                <a:cubicBezTo>
                  <a:pt x="571" y="538"/>
                  <a:pt x="560" y="542"/>
                  <a:pt x="551" y="551"/>
                </a:cubicBezTo>
                <a:lnTo>
                  <a:pt x="357" y="551"/>
                </a:lnTo>
                <a:cubicBezTo>
                  <a:pt x="325" y="551"/>
                  <a:pt x="292" y="518"/>
                  <a:pt x="260" y="518"/>
                </a:cubicBezTo>
                <a:cubicBezTo>
                  <a:pt x="227" y="518"/>
                  <a:pt x="227" y="486"/>
                  <a:pt x="227" y="486"/>
                </a:cubicBezTo>
                <a:lnTo>
                  <a:pt x="195" y="454"/>
                </a:lnTo>
                <a:cubicBezTo>
                  <a:pt x="163" y="421"/>
                  <a:pt x="130" y="421"/>
                  <a:pt x="130" y="389"/>
                </a:cubicBezTo>
                <a:cubicBezTo>
                  <a:pt x="130" y="357"/>
                  <a:pt x="130" y="292"/>
                  <a:pt x="130" y="259"/>
                </a:cubicBezTo>
                <a:cubicBezTo>
                  <a:pt x="130" y="227"/>
                  <a:pt x="130" y="195"/>
                  <a:pt x="130" y="162"/>
                </a:cubicBezTo>
                <a:lnTo>
                  <a:pt x="130" y="0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96"/>
          <p:cNvSpPr/>
          <p:nvPr/>
        </p:nvSpPr>
        <p:spPr>
          <a:xfrm>
            <a:off x="-935745" y="2951768"/>
            <a:ext cx="30249" cy="26477"/>
          </a:xfrm>
          <a:custGeom>
            <a:rect b="b" l="l" r="r" t="t"/>
            <a:pathLst>
              <a:path extrusionOk="0" h="1362" w="1556">
                <a:moveTo>
                  <a:pt x="1490" y="1"/>
                </a:moveTo>
                <a:cubicBezTo>
                  <a:pt x="1490" y="131"/>
                  <a:pt x="1490" y="260"/>
                  <a:pt x="1426" y="390"/>
                </a:cubicBezTo>
                <a:cubicBezTo>
                  <a:pt x="1426" y="454"/>
                  <a:pt x="1393" y="519"/>
                  <a:pt x="1361" y="551"/>
                </a:cubicBezTo>
                <a:cubicBezTo>
                  <a:pt x="1328" y="616"/>
                  <a:pt x="1296" y="649"/>
                  <a:pt x="1264" y="713"/>
                </a:cubicBezTo>
                <a:cubicBezTo>
                  <a:pt x="1231" y="713"/>
                  <a:pt x="1231" y="746"/>
                  <a:pt x="1199" y="746"/>
                </a:cubicBezTo>
                <a:cubicBezTo>
                  <a:pt x="1167" y="778"/>
                  <a:pt x="1167" y="778"/>
                  <a:pt x="1134" y="778"/>
                </a:cubicBezTo>
                <a:lnTo>
                  <a:pt x="972" y="778"/>
                </a:lnTo>
                <a:cubicBezTo>
                  <a:pt x="940" y="746"/>
                  <a:pt x="907" y="746"/>
                  <a:pt x="907" y="713"/>
                </a:cubicBezTo>
                <a:cubicBezTo>
                  <a:pt x="875" y="681"/>
                  <a:pt x="843" y="649"/>
                  <a:pt x="810" y="584"/>
                </a:cubicBezTo>
                <a:cubicBezTo>
                  <a:pt x="778" y="551"/>
                  <a:pt x="746" y="551"/>
                  <a:pt x="681" y="551"/>
                </a:cubicBezTo>
                <a:cubicBezTo>
                  <a:pt x="616" y="551"/>
                  <a:pt x="584" y="616"/>
                  <a:pt x="584" y="681"/>
                </a:cubicBezTo>
                <a:cubicBezTo>
                  <a:pt x="590" y="700"/>
                  <a:pt x="595" y="720"/>
                  <a:pt x="599" y="739"/>
                </a:cubicBezTo>
                <a:lnTo>
                  <a:pt x="599" y="739"/>
                </a:lnTo>
                <a:lnTo>
                  <a:pt x="584" y="746"/>
                </a:lnTo>
                <a:cubicBezTo>
                  <a:pt x="590" y="749"/>
                  <a:pt x="596" y="753"/>
                  <a:pt x="602" y="757"/>
                </a:cubicBezTo>
                <a:lnTo>
                  <a:pt x="602" y="757"/>
                </a:lnTo>
                <a:cubicBezTo>
                  <a:pt x="614" y="829"/>
                  <a:pt x="608" y="900"/>
                  <a:pt x="584" y="972"/>
                </a:cubicBezTo>
                <a:cubicBezTo>
                  <a:pt x="584" y="1037"/>
                  <a:pt x="584" y="1070"/>
                  <a:pt x="551" y="1102"/>
                </a:cubicBezTo>
                <a:cubicBezTo>
                  <a:pt x="519" y="1134"/>
                  <a:pt x="519" y="1167"/>
                  <a:pt x="486" y="1167"/>
                </a:cubicBezTo>
                <a:lnTo>
                  <a:pt x="292" y="1167"/>
                </a:lnTo>
                <a:cubicBezTo>
                  <a:pt x="260" y="1134"/>
                  <a:pt x="260" y="1134"/>
                  <a:pt x="227" y="1102"/>
                </a:cubicBezTo>
                <a:cubicBezTo>
                  <a:pt x="195" y="1102"/>
                  <a:pt x="195" y="1070"/>
                  <a:pt x="163" y="1070"/>
                </a:cubicBezTo>
                <a:cubicBezTo>
                  <a:pt x="163" y="1037"/>
                  <a:pt x="130" y="1037"/>
                  <a:pt x="98" y="1005"/>
                </a:cubicBezTo>
                <a:cubicBezTo>
                  <a:pt x="66" y="972"/>
                  <a:pt x="33" y="940"/>
                  <a:pt x="1" y="875"/>
                </a:cubicBezTo>
                <a:lnTo>
                  <a:pt x="1" y="875"/>
                </a:lnTo>
                <a:cubicBezTo>
                  <a:pt x="1" y="940"/>
                  <a:pt x="33" y="1005"/>
                  <a:pt x="66" y="1037"/>
                </a:cubicBezTo>
                <a:cubicBezTo>
                  <a:pt x="66" y="1070"/>
                  <a:pt x="98" y="1102"/>
                  <a:pt x="98" y="1134"/>
                </a:cubicBezTo>
                <a:cubicBezTo>
                  <a:pt x="130" y="1134"/>
                  <a:pt x="130" y="1167"/>
                  <a:pt x="163" y="1199"/>
                </a:cubicBezTo>
                <a:cubicBezTo>
                  <a:pt x="195" y="1232"/>
                  <a:pt x="260" y="1296"/>
                  <a:pt x="325" y="1329"/>
                </a:cubicBezTo>
                <a:cubicBezTo>
                  <a:pt x="357" y="1329"/>
                  <a:pt x="389" y="1329"/>
                  <a:pt x="422" y="1361"/>
                </a:cubicBezTo>
                <a:lnTo>
                  <a:pt x="519" y="1361"/>
                </a:lnTo>
                <a:cubicBezTo>
                  <a:pt x="616" y="1329"/>
                  <a:pt x="681" y="1296"/>
                  <a:pt x="713" y="1232"/>
                </a:cubicBezTo>
                <a:cubicBezTo>
                  <a:pt x="746" y="1167"/>
                  <a:pt x="778" y="1102"/>
                  <a:pt x="810" y="1037"/>
                </a:cubicBezTo>
                <a:cubicBezTo>
                  <a:pt x="817" y="1011"/>
                  <a:pt x="822" y="985"/>
                  <a:pt x="826" y="958"/>
                </a:cubicBezTo>
                <a:lnTo>
                  <a:pt x="826" y="958"/>
                </a:lnTo>
                <a:cubicBezTo>
                  <a:pt x="832" y="962"/>
                  <a:pt x="837" y="967"/>
                  <a:pt x="843" y="972"/>
                </a:cubicBezTo>
                <a:cubicBezTo>
                  <a:pt x="875" y="1005"/>
                  <a:pt x="907" y="1005"/>
                  <a:pt x="972" y="1005"/>
                </a:cubicBezTo>
                <a:cubicBezTo>
                  <a:pt x="991" y="1014"/>
                  <a:pt x="1013" y="1018"/>
                  <a:pt x="1037" y="1018"/>
                </a:cubicBezTo>
                <a:cubicBezTo>
                  <a:pt x="1094" y="1018"/>
                  <a:pt x="1163" y="995"/>
                  <a:pt x="1231" y="972"/>
                </a:cubicBezTo>
                <a:cubicBezTo>
                  <a:pt x="1264" y="940"/>
                  <a:pt x="1296" y="940"/>
                  <a:pt x="1328" y="908"/>
                </a:cubicBezTo>
                <a:cubicBezTo>
                  <a:pt x="1361" y="875"/>
                  <a:pt x="1361" y="843"/>
                  <a:pt x="1393" y="811"/>
                </a:cubicBezTo>
                <a:cubicBezTo>
                  <a:pt x="1490" y="681"/>
                  <a:pt x="1523" y="551"/>
                  <a:pt x="1555" y="422"/>
                </a:cubicBezTo>
                <a:cubicBezTo>
                  <a:pt x="1555" y="357"/>
                  <a:pt x="1555" y="260"/>
                  <a:pt x="1555" y="195"/>
                </a:cubicBezTo>
                <a:cubicBezTo>
                  <a:pt x="1555" y="131"/>
                  <a:pt x="1523" y="66"/>
                  <a:pt x="149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96"/>
          <p:cNvSpPr/>
          <p:nvPr/>
        </p:nvSpPr>
        <p:spPr>
          <a:xfrm>
            <a:off x="-1740875" y="3323054"/>
            <a:ext cx="3026147" cy="1980480"/>
          </a:xfrm>
          <a:custGeom>
            <a:rect b="b" l="l" r="r" t="t"/>
            <a:pathLst>
              <a:path extrusionOk="0" h="80344" w="155666">
                <a:moveTo>
                  <a:pt x="155666" y="80343"/>
                </a:moveTo>
                <a:lnTo>
                  <a:pt x="155666" y="1"/>
                </a:lnTo>
                <a:lnTo>
                  <a:pt x="67131" y="1"/>
                </a:lnTo>
                <a:cubicBezTo>
                  <a:pt x="67131" y="1"/>
                  <a:pt x="1264" y="78497"/>
                  <a:pt x="1" y="80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96"/>
          <p:cNvSpPr/>
          <p:nvPr/>
        </p:nvSpPr>
        <p:spPr>
          <a:xfrm>
            <a:off x="148881" y="3744314"/>
            <a:ext cx="294011" cy="1559982"/>
          </a:xfrm>
          <a:custGeom>
            <a:rect b="b" l="l" r="r" t="t"/>
            <a:pathLst>
              <a:path extrusionOk="0" h="80246" w="15124">
                <a:moveTo>
                  <a:pt x="10687" y="0"/>
                </a:moveTo>
                <a:lnTo>
                  <a:pt x="1" y="80245"/>
                </a:lnTo>
                <a:lnTo>
                  <a:pt x="5344" y="80245"/>
                </a:lnTo>
                <a:lnTo>
                  <a:pt x="15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96"/>
          <p:cNvSpPr/>
          <p:nvPr/>
        </p:nvSpPr>
        <p:spPr>
          <a:xfrm>
            <a:off x="-128729" y="4612381"/>
            <a:ext cx="64871" cy="17632"/>
          </a:xfrm>
          <a:custGeom>
            <a:rect b="b" l="l" r="r" t="t"/>
            <a:pathLst>
              <a:path extrusionOk="0" h="907" w="3337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4"/>
                  <a:pt x="745" y="0"/>
                  <a:pt x="1685" y="0"/>
                </a:cubicBezTo>
                <a:cubicBezTo>
                  <a:pt x="2591" y="0"/>
                  <a:pt x="3336" y="194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96"/>
          <p:cNvSpPr/>
          <p:nvPr/>
        </p:nvSpPr>
        <p:spPr>
          <a:xfrm>
            <a:off x="-17926" y="4629992"/>
            <a:ext cx="37791" cy="18274"/>
          </a:xfrm>
          <a:custGeom>
            <a:rect b="b" l="l" r="r" t="t"/>
            <a:pathLst>
              <a:path extrusionOk="0" h="940" w="1944">
                <a:moveTo>
                  <a:pt x="1943" y="454"/>
                </a:moveTo>
                <a:cubicBezTo>
                  <a:pt x="1943" y="713"/>
                  <a:pt x="1522" y="940"/>
                  <a:pt x="972" y="940"/>
                </a:cubicBezTo>
                <a:cubicBezTo>
                  <a:pt x="453" y="940"/>
                  <a:pt x="0" y="713"/>
                  <a:pt x="0" y="454"/>
                </a:cubicBezTo>
                <a:cubicBezTo>
                  <a:pt x="0" y="228"/>
                  <a:pt x="453" y="1"/>
                  <a:pt x="972" y="1"/>
                </a:cubicBezTo>
                <a:cubicBezTo>
                  <a:pt x="1522" y="1"/>
                  <a:pt x="1943" y="228"/>
                  <a:pt x="194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96"/>
          <p:cNvSpPr/>
          <p:nvPr/>
        </p:nvSpPr>
        <p:spPr>
          <a:xfrm>
            <a:off x="-969725" y="4539990"/>
            <a:ext cx="64230" cy="17632"/>
          </a:xfrm>
          <a:custGeom>
            <a:rect b="b" l="l" r="r" t="t"/>
            <a:pathLst>
              <a:path extrusionOk="0" h="907" w="3304">
                <a:moveTo>
                  <a:pt x="3303" y="454"/>
                </a:moveTo>
                <a:cubicBezTo>
                  <a:pt x="3303" y="713"/>
                  <a:pt x="2558" y="907"/>
                  <a:pt x="1652" y="907"/>
                </a:cubicBezTo>
                <a:cubicBezTo>
                  <a:pt x="745" y="907"/>
                  <a:pt x="0" y="713"/>
                  <a:pt x="0" y="454"/>
                </a:cubicBezTo>
                <a:cubicBezTo>
                  <a:pt x="0" y="194"/>
                  <a:pt x="745" y="0"/>
                  <a:pt x="1652" y="0"/>
                </a:cubicBezTo>
                <a:cubicBezTo>
                  <a:pt x="2558" y="0"/>
                  <a:pt x="3303" y="194"/>
                  <a:pt x="330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96"/>
          <p:cNvSpPr/>
          <p:nvPr/>
        </p:nvSpPr>
        <p:spPr>
          <a:xfrm>
            <a:off x="-940780" y="4608590"/>
            <a:ext cx="78713" cy="20179"/>
          </a:xfrm>
          <a:custGeom>
            <a:rect b="b" l="l" r="r" t="t"/>
            <a:pathLst>
              <a:path extrusionOk="0" h="1038" w="4049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8"/>
                  <a:pt x="907" y="1"/>
                  <a:pt x="2008" y="1"/>
                </a:cubicBezTo>
                <a:cubicBezTo>
                  <a:pt x="3142" y="1"/>
                  <a:pt x="4049" y="228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96"/>
          <p:cNvSpPr/>
          <p:nvPr/>
        </p:nvSpPr>
        <p:spPr>
          <a:xfrm>
            <a:off x="-932596" y="3110409"/>
            <a:ext cx="29607" cy="15766"/>
          </a:xfrm>
          <a:custGeom>
            <a:rect b="b" l="l" r="r" t="t"/>
            <a:pathLst>
              <a:path extrusionOk="0" h="811" w="1523">
                <a:moveTo>
                  <a:pt x="227" y="583"/>
                </a:moveTo>
                <a:cubicBezTo>
                  <a:pt x="422" y="810"/>
                  <a:pt x="1523" y="745"/>
                  <a:pt x="1458" y="357"/>
                </a:cubicBezTo>
                <a:cubicBezTo>
                  <a:pt x="1393" y="0"/>
                  <a:pt x="616" y="0"/>
                  <a:pt x="324" y="98"/>
                </a:cubicBezTo>
                <a:cubicBezTo>
                  <a:pt x="98" y="162"/>
                  <a:pt x="1" y="324"/>
                  <a:pt x="227" y="583"/>
                </a:cubicBezTo>
                <a:close/>
              </a:path>
            </a:pathLst>
          </a:custGeom>
          <a:solidFill>
            <a:srgbClr val="F0CA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96"/>
          <p:cNvSpPr/>
          <p:nvPr/>
        </p:nvSpPr>
        <p:spPr>
          <a:xfrm>
            <a:off x="-1274414" y="2383353"/>
            <a:ext cx="346265" cy="602465"/>
          </a:xfrm>
          <a:custGeom>
            <a:rect b="b" l="l" r="r" t="t"/>
            <a:pathLst>
              <a:path extrusionOk="0" h="30991" w="17812">
                <a:moveTo>
                  <a:pt x="7190" y="0"/>
                </a:moveTo>
                <a:lnTo>
                  <a:pt x="10590" y="0"/>
                </a:lnTo>
                <a:cubicBezTo>
                  <a:pt x="14605" y="0"/>
                  <a:pt x="17811" y="3206"/>
                  <a:pt x="17811" y="7222"/>
                </a:cubicBezTo>
                <a:lnTo>
                  <a:pt x="17811" y="23769"/>
                </a:lnTo>
                <a:cubicBezTo>
                  <a:pt x="17811" y="27785"/>
                  <a:pt x="14605" y="30991"/>
                  <a:pt x="10590" y="30991"/>
                </a:cubicBezTo>
                <a:lnTo>
                  <a:pt x="7190" y="30991"/>
                </a:lnTo>
                <a:cubicBezTo>
                  <a:pt x="3207" y="30991"/>
                  <a:pt x="1" y="27785"/>
                  <a:pt x="1" y="23769"/>
                </a:cubicBezTo>
                <a:lnTo>
                  <a:pt x="1" y="7222"/>
                </a:lnTo>
                <a:cubicBezTo>
                  <a:pt x="1" y="3206"/>
                  <a:pt x="3207" y="0"/>
                  <a:pt x="7190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96"/>
          <p:cNvSpPr/>
          <p:nvPr/>
        </p:nvSpPr>
        <p:spPr>
          <a:xfrm>
            <a:off x="-1176829" y="2619400"/>
            <a:ext cx="376475" cy="47239"/>
          </a:xfrm>
          <a:custGeom>
            <a:rect b="b" l="l" r="r" t="t"/>
            <a:pathLst>
              <a:path extrusionOk="0" h="2430" w="19366">
                <a:moveTo>
                  <a:pt x="19365" y="1199"/>
                </a:moveTo>
                <a:cubicBezTo>
                  <a:pt x="19365" y="1879"/>
                  <a:pt x="18847" y="2430"/>
                  <a:pt x="18167" y="2430"/>
                </a:cubicBezTo>
                <a:lnTo>
                  <a:pt x="1231" y="2430"/>
                </a:lnTo>
                <a:cubicBezTo>
                  <a:pt x="551" y="2430"/>
                  <a:pt x="0" y="1879"/>
                  <a:pt x="0" y="1199"/>
                </a:cubicBezTo>
                <a:lnTo>
                  <a:pt x="0" y="1199"/>
                </a:lnTo>
                <a:cubicBezTo>
                  <a:pt x="0" y="551"/>
                  <a:pt x="551" y="1"/>
                  <a:pt x="1231" y="1"/>
                </a:cubicBezTo>
                <a:lnTo>
                  <a:pt x="18167" y="1"/>
                </a:lnTo>
                <a:cubicBezTo>
                  <a:pt x="18847" y="1"/>
                  <a:pt x="19365" y="551"/>
                  <a:pt x="19365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96"/>
          <p:cNvSpPr/>
          <p:nvPr/>
        </p:nvSpPr>
        <p:spPr>
          <a:xfrm>
            <a:off x="-1176829" y="2778042"/>
            <a:ext cx="376475" cy="47239"/>
          </a:xfrm>
          <a:custGeom>
            <a:rect b="b" l="l" r="r" t="t"/>
            <a:pathLst>
              <a:path extrusionOk="0" h="2430" w="19366">
                <a:moveTo>
                  <a:pt x="19365" y="1231"/>
                </a:moveTo>
                <a:cubicBezTo>
                  <a:pt x="19365" y="1911"/>
                  <a:pt x="18847" y="2429"/>
                  <a:pt x="18167" y="2429"/>
                </a:cubicBezTo>
                <a:lnTo>
                  <a:pt x="1231" y="2429"/>
                </a:lnTo>
                <a:cubicBezTo>
                  <a:pt x="551" y="2429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1" y="0"/>
                  <a:pt x="1231" y="0"/>
                </a:cubicBezTo>
                <a:lnTo>
                  <a:pt x="18167" y="0"/>
                </a:lnTo>
                <a:cubicBezTo>
                  <a:pt x="18847" y="0"/>
                  <a:pt x="19365" y="551"/>
                  <a:pt x="19365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96"/>
          <p:cNvSpPr/>
          <p:nvPr/>
        </p:nvSpPr>
        <p:spPr>
          <a:xfrm>
            <a:off x="1238543" y="2619400"/>
            <a:ext cx="377097" cy="47239"/>
          </a:xfrm>
          <a:custGeom>
            <a:rect b="b" l="l" r="r" t="t"/>
            <a:pathLst>
              <a:path extrusionOk="0" h="2430" w="19398">
                <a:moveTo>
                  <a:pt x="0" y="1199"/>
                </a:moveTo>
                <a:cubicBezTo>
                  <a:pt x="0" y="1879"/>
                  <a:pt x="551" y="2430"/>
                  <a:pt x="1231" y="2430"/>
                </a:cubicBezTo>
                <a:lnTo>
                  <a:pt x="18167" y="2430"/>
                </a:lnTo>
                <a:cubicBezTo>
                  <a:pt x="18847" y="2430"/>
                  <a:pt x="19398" y="1879"/>
                  <a:pt x="19398" y="1199"/>
                </a:cubicBezTo>
                <a:lnTo>
                  <a:pt x="19398" y="1199"/>
                </a:lnTo>
                <a:cubicBezTo>
                  <a:pt x="19398" y="551"/>
                  <a:pt x="18847" y="1"/>
                  <a:pt x="18167" y="1"/>
                </a:cubicBezTo>
                <a:lnTo>
                  <a:pt x="1199" y="1"/>
                </a:lnTo>
                <a:cubicBezTo>
                  <a:pt x="551" y="1"/>
                  <a:pt x="0" y="551"/>
                  <a:pt x="0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96"/>
          <p:cNvSpPr/>
          <p:nvPr/>
        </p:nvSpPr>
        <p:spPr>
          <a:xfrm>
            <a:off x="1238543" y="2778042"/>
            <a:ext cx="377097" cy="47239"/>
          </a:xfrm>
          <a:custGeom>
            <a:rect b="b" l="l" r="r" t="t"/>
            <a:pathLst>
              <a:path extrusionOk="0" h="2430" w="19398">
                <a:moveTo>
                  <a:pt x="0" y="1231"/>
                </a:moveTo>
                <a:cubicBezTo>
                  <a:pt x="0" y="1911"/>
                  <a:pt x="551" y="2429"/>
                  <a:pt x="1231" y="2429"/>
                </a:cubicBezTo>
                <a:lnTo>
                  <a:pt x="18167" y="2429"/>
                </a:lnTo>
                <a:cubicBezTo>
                  <a:pt x="18847" y="2429"/>
                  <a:pt x="19398" y="1911"/>
                  <a:pt x="19398" y="1231"/>
                </a:cubicBezTo>
                <a:lnTo>
                  <a:pt x="19398" y="1231"/>
                </a:lnTo>
                <a:cubicBezTo>
                  <a:pt x="19398" y="551"/>
                  <a:pt x="18847" y="0"/>
                  <a:pt x="18167" y="0"/>
                </a:cubicBezTo>
                <a:lnTo>
                  <a:pt x="1199" y="0"/>
                </a:lnTo>
                <a:cubicBezTo>
                  <a:pt x="551" y="0"/>
                  <a:pt x="0" y="551"/>
                  <a:pt x="0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6"/>
          <p:cNvSpPr/>
          <p:nvPr/>
        </p:nvSpPr>
        <p:spPr>
          <a:xfrm>
            <a:off x="-912457" y="2009425"/>
            <a:ext cx="2263788" cy="1190447"/>
          </a:xfrm>
          <a:custGeom>
            <a:rect b="b" l="l" r="r" t="t"/>
            <a:pathLst>
              <a:path extrusionOk="0" h="61237" w="116450">
                <a:moveTo>
                  <a:pt x="114928" y="19690"/>
                </a:moveTo>
                <a:cubicBezTo>
                  <a:pt x="114345" y="14379"/>
                  <a:pt x="113471" y="9100"/>
                  <a:pt x="112305" y="3887"/>
                </a:cubicBezTo>
                <a:cubicBezTo>
                  <a:pt x="112143" y="3142"/>
                  <a:pt x="111172" y="33"/>
                  <a:pt x="110589" y="1"/>
                </a:cubicBezTo>
                <a:lnTo>
                  <a:pt x="5830" y="1"/>
                </a:lnTo>
                <a:cubicBezTo>
                  <a:pt x="5247" y="1"/>
                  <a:pt x="4308" y="3142"/>
                  <a:pt x="4114" y="3887"/>
                </a:cubicBezTo>
                <a:cubicBezTo>
                  <a:pt x="2948" y="9100"/>
                  <a:pt x="2106" y="14379"/>
                  <a:pt x="1523" y="19690"/>
                </a:cubicBezTo>
                <a:cubicBezTo>
                  <a:pt x="422" y="30829"/>
                  <a:pt x="1" y="42066"/>
                  <a:pt x="940" y="53271"/>
                </a:cubicBezTo>
                <a:cubicBezTo>
                  <a:pt x="1134" y="55926"/>
                  <a:pt x="1491" y="58614"/>
                  <a:pt x="2073" y="61237"/>
                </a:cubicBezTo>
                <a:cubicBezTo>
                  <a:pt x="23640" y="58743"/>
                  <a:pt x="92810" y="58743"/>
                  <a:pt x="114377" y="61237"/>
                </a:cubicBezTo>
                <a:cubicBezTo>
                  <a:pt x="114928" y="58614"/>
                  <a:pt x="115317" y="55926"/>
                  <a:pt x="115511" y="53271"/>
                </a:cubicBezTo>
                <a:cubicBezTo>
                  <a:pt x="116450" y="42066"/>
                  <a:pt x="115997" y="30829"/>
                  <a:pt x="114928" y="1969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96"/>
          <p:cNvSpPr/>
          <p:nvPr/>
        </p:nvSpPr>
        <p:spPr>
          <a:xfrm>
            <a:off x="-833126" y="2120227"/>
            <a:ext cx="1018578" cy="876316"/>
          </a:xfrm>
          <a:custGeom>
            <a:rect b="b" l="l" r="r" t="t"/>
            <a:pathLst>
              <a:path extrusionOk="0" h="45078" w="52396">
                <a:moveTo>
                  <a:pt x="39766" y="32"/>
                </a:moveTo>
                <a:cubicBezTo>
                  <a:pt x="30473" y="32"/>
                  <a:pt x="19559" y="227"/>
                  <a:pt x="10104" y="551"/>
                </a:cubicBezTo>
                <a:cubicBezTo>
                  <a:pt x="7934" y="680"/>
                  <a:pt x="5667" y="1004"/>
                  <a:pt x="3465" y="972"/>
                </a:cubicBezTo>
                <a:cubicBezTo>
                  <a:pt x="2688" y="4890"/>
                  <a:pt x="1846" y="10201"/>
                  <a:pt x="1457" y="13990"/>
                </a:cubicBezTo>
                <a:cubicBezTo>
                  <a:pt x="454" y="24320"/>
                  <a:pt x="0" y="34715"/>
                  <a:pt x="713" y="45077"/>
                </a:cubicBezTo>
                <a:cubicBezTo>
                  <a:pt x="13666" y="44915"/>
                  <a:pt x="26651" y="43005"/>
                  <a:pt x="39443" y="42875"/>
                </a:cubicBezTo>
                <a:cubicBezTo>
                  <a:pt x="43782" y="42810"/>
                  <a:pt x="48089" y="42810"/>
                  <a:pt x="52396" y="42843"/>
                </a:cubicBezTo>
                <a:cubicBezTo>
                  <a:pt x="51910" y="27461"/>
                  <a:pt x="52201" y="14767"/>
                  <a:pt x="51942" y="0"/>
                </a:cubicBezTo>
                <a:cubicBezTo>
                  <a:pt x="48251" y="32"/>
                  <a:pt x="44268" y="32"/>
                  <a:pt x="39766" y="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96"/>
          <p:cNvSpPr/>
          <p:nvPr/>
        </p:nvSpPr>
        <p:spPr>
          <a:xfrm>
            <a:off x="254008" y="2119585"/>
            <a:ext cx="1017334" cy="866246"/>
          </a:xfrm>
          <a:custGeom>
            <a:rect b="b" l="l" r="r" t="t"/>
            <a:pathLst>
              <a:path extrusionOk="0" h="44560" w="52332">
                <a:moveTo>
                  <a:pt x="50874" y="14023"/>
                </a:moveTo>
                <a:cubicBezTo>
                  <a:pt x="50518" y="10299"/>
                  <a:pt x="49708" y="5117"/>
                  <a:pt x="48899" y="1167"/>
                </a:cubicBezTo>
                <a:cubicBezTo>
                  <a:pt x="25518" y="98"/>
                  <a:pt x="14961" y="1"/>
                  <a:pt x="1" y="33"/>
                </a:cubicBezTo>
                <a:cubicBezTo>
                  <a:pt x="227" y="14832"/>
                  <a:pt x="1" y="27494"/>
                  <a:pt x="454" y="42908"/>
                </a:cubicBezTo>
                <a:cubicBezTo>
                  <a:pt x="17584" y="43070"/>
                  <a:pt x="34618" y="43750"/>
                  <a:pt x="51684" y="44560"/>
                </a:cubicBezTo>
                <a:cubicBezTo>
                  <a:pt x="52331" y="34391"/>
                  <a:pt x="51878" y="24158"/>
                  <a:pt x="50874" y="14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96"/>
          <p:cNvSpPr/>
          <p:nvPr/>
        </p:nvSpPr>
        <p:spPr>
          <a:xfrm>
            <a:off x="-804181" y="2966250"/>
            <a:ext cx="19" cy="19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A9E3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6"/>
          <p:cNvSpPr/>
          <p:nvPr/>
        </p:nvSpPr>
        <p:spPr>
          <a:xfrm>
            <a:off x="175319" y="2120227"/>
            <a:ext cx="86897" cy="832868"/>
          </a:xfrm>
          <a:custGeom>
            <a:rect b="b" l="l" r="r" t="t"/>
            <a:pathLst>
              <a:path extrusionOk="0" h="42843" w="4470">
                <a:moveTo>
                  <a:pt x="1" y="32"/>
                </a:moveTo>
                <a:cubicBezTo>
                  <a:pt x="260" y="14799"/>
                  <a:pt x="1" y="27461"/>
                  <a:pt x="486" y="42843"/>
                </a:cubicBezTo>
                <a:lnTo>
                  <a:pt x="4469" y="42843"/>
                </a:lnTo>
                <a:cubicBezTo>
                  <a:pt x="3984" y="27428"/>
                  <a:pt x="4243" y="14767"/>
                  <a:pt x="3984" y="0"/>
                </a:cubicBezTo>
                <a:close/>
              </a:path>
            </a:pathLst>
          </a:custGeom>
          <a:solidFill>
            <a:srgbClr val="E2B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96"/>
          <p:cNvSpPr/>
          <p:nvPr/>
        </p:nvSpPr>
        <p:spPr>
          <a:xfrm>
            <a:off x="-610295" y="1653128"/>
            <a:ext cx="1658815" cy="422431"/>
          </a:xfrm>
          <a:custGeom>
            <a:rect b="b" l="l" r="r" t="t"/>
            <a:pathLst>
              <a:path extrusionOk="0" h="21730" w="85330">
                <a:moveTo>
                  <a:pt x="84747" y="616"/>
                </a:moveTo>
                <a:cubicBezTo>
                  <a:pt x="74773" y="325"/>
                  <a:pt x="59262" y="1"/>
                  <a:pt x="41839" y="1"/>
                </a:cubicBezTo>
                <a:cubicBezTo>
                  <a:pt x="25033" y="1"/>
                  <a:pt x="10234" y="325"/>
                  <a:pt x="584" y="584"/>
                </a:cubicBezTo>
                <a:cubicBezTo>
                  <a:pt x="1" y="7546"/>
                  <a:pt x="130" y="14930"/>
                  <a:pt x="1426" y="21730"/>
                </a:cubicBezTo>
                <a:lnTo>
                  <a:pt x="83905" y="21730"/>
                </a:lnTo>
                <a:cubicBezTo>
                  <a:pt x="85200" y="14930"/>
                  <a:pt x="85330" y="7546"/>
                  <a:pt x="84747" y="6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96"/>
          <p:cNvSpPr/>
          <p:nvPr/>
        </p:nvSpPr>
        <p:spPr>
          <a:xfrm>
            <a:off x="-628548" y="1664461"/>
            <a:ext cx="45976" cy="411098"/>
          </a:xfrm>
          <a:custGeom>
            <a:rect b="b" l="l" r="r" t="t"/>
            <a:pathLst>
              <a:path extrusionOk="0" h="21147" w="2365">
                <a:moveTo>
                  <a:pt x="1523" y="1"/>
                </a:moveTo>
                <a:lnTo>
                  <a:pt x="551" y="33"/>
                </a:lnTo>
                <a:cubicBezTo>
                  <a:pt x="1" y="6996"/>
                  <a:pt x="130" y="14379"/>
                  <a:pt x="1425" y="21147"/>
                </a:cubicBezTo>
                <a:lnTo>
                  <a:pt x="2365" y="21147"/>
                </a:lnTo>
                <a:cubicBezTo>
                  <a:pt x="1069" y="14347"/>
                  <a:pt x="940" y="6963"/>
                  <a:pt x="1523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96"/>
          <p:cNvSpPr/>
          <p:nvPr/>
        </p:nvSpPr>
        <p:spPr>
          <a:xfrm>
            <a:off x="-1041494" y="1665102"/>
            <a:ext cx="440685" cy="410456"/>
          </a:xfrm>
          <a:custGeom>
            <a:rect b="b" l="l" r="r" t="t"/>
            <a:pathLst>
              <a:path extrusionOk="0" h="21114" w="22669">
                <a:moveTo>
                  <a:pt x="21794" y="0"/>
                </a:moveTo>
                <a:cubicBezTo>
                  <a:pt x="15058" y="195"/>
                  <a:pt x="11075" y="356"/>
                  <a:pt x="11075" y="356"/>
                </a:cubicBezTo>
                <a:cubicBezTo>
                  <a:pt x="2818" y="356"/>
                  <a:pt x="0" y="11464"/>
                  <a:pt x="4016" y="17390"/>
                </a:cubicBezTo>
                <a:cubicBezTo>
                  <a:pt x="5635" y="19689"/>
                  <a:pt x="8258" y="21082"/>
                  <a:pt x="11075" y="21114"/>
                </a:cubicBezTo>
                <a:lnTo>
                  <a:pt x="22668" y="21114"/>
                </a:lnTo>
                <a:cubicBezTo>
                  <a:pt x="21373" y="14346"/>
                  <a:pt x="21244" y="6963"/>
                  <a:pt x="21794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96"/>
          <p:cNvSpPr/>
          <p:nvPr/>
        </p:nvSpPr>
        <p:spPr>
          <a:xfrm>
            <a:off x="1020727" y="1665102"/>
            <a:ext cx="46617" cy="410456"/>
          </a:xfrm>
          <a:custGeom>
            <a:rect b="b" l="l" r="r" t="t"/>
            <a:pathLst>
              <a:path extrusionOk="0" h="21114" w="2398">
                <a:moveTo>
                  <a:pt x="1814" y="33"/>
                </a:moveTo>
                <a:lnTo>
                  <a:pt x="843" y="0"/>
                </a:lnTo>
                <a:cubicBezTo>
                  <a:pt x="1426" y="6930"/>
                  <a:pt x="1296" y="14314"/>
                  <a:pt x="1" y="21114"/>
                </a:cubicBezTo>
                <a:lnTo>
                  <a:pt x="972" y="21114"/>
                </a:lnTo>
                <a:cubicBezTo>
                  <a:pt x="2268" y="14346"/>
                  <a:pt x="2397" y="6963"/>
                  <a:pt x="1814" y="3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96"/>
          <p:cNvSpPr/>
          <p:nvPr/>
        </p:nvSpPr>
        <p:spPr>
          <a:xfrm>
            <a:off x="1039622" y="1665724"/>
            <a:ext cx="420546" cy="409834"/>
          </a:xfrm>
          <a:custGeom>
            <a:rect b="b" l="l" r="r" t="t"/>
            <a:pathLst>
              <a:path extrusionOk="0" h="21082" w="21633">
                <a:moveTo>
                  <a:pt x="11594" y="324"/>
                </a:moveTo>
                <a:cubicBezTo>
                  <a:pt x="11561" y="324"/>
                  <a:pt x="7578" y="163"/>
                  <a:pt x="842" y="1"/>
                </a:cubicBezTo>
                <a:cubicBezTo>
                  <a:pt x="1425" y="6931"/>
                  <a:pt x="1296" y="14314"/>
                  <a:pt x="0" y="21082"/>
                </a:cubicBezTo>
                <a:lnTo>
                  <a:pt x="11594" y="21082"/>
                </a:lnTo>
                <a:cubicBezTo>
                  <a:pt x="16095" y="21082"/>
                  <a:pt x="18977" y="17844"/>
                  <a:pt x="20013" y="13958"/>
                </a:cubicBezTo>
                <a:cubicBezTo>
                  <a:pt x="21632" y="7837"/>
                  <a:pt x="18523" y="584"/>
                  <a:pt x="11594" y="324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96"/>
          <p:cNvSpPr/>
          <p:nvPr/>
        </p:nvSpPr>
        <p:spPr>
          <a:xfrm>
            <a:off x="-935745" y="1760159"/>
            <a:ext cx="285826" cy="209019"/>
          </a:xfrm>
          <a:custGeom>
            <a:rect b="b" l="l" r="r" t="t"/>
            <a:pathLst>
              <a:path extrusionOk="0" h="10752" w="14703">
                <a:moveTo>
                  <a:pt x="14703" y="5376"/>
                </a:moveTo>
                <a:cubicBezTo>
                  <a:pt x="14703" y="8322"/>
                  <a:pt x="12662" y="10751"/>
                  <a:pt x="10201" y="10751"/>
                </a:cubicBezTo>
                <a:lnTo>
                  <a:pt x="4470" y="10751"/>
                </a:lnTo>
                <a:cubicBezTo>
                  <a:pt x="2008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008" y="0"/>
                  <a:pt x="4470" y="0"/>
                </a:cubicBezTo>
                <a:lnTo>
                  <a:pt x="10201" y="0"/>
                </a:lnTo>
                <a:cubicBezTo>
                  <a:pt x="12695" y="0"/>
                  <a:pt x="14703" y="2396"/>
                  <a:pt x="14703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96"/>
          <p:cNvSpPr/>
          <p:nvPr/>
        </p:nvSpPr>
        <p:spPr>
          <a:xfrm>
            <a:off x="1088084" y="1760159"/>
            <a:ext cx="285826" cy="209019"/>
          </a:xfrm>
          <a:custGeom>
            <a:rect b="b" l="l" r="r" t="t"/>
            <a:pathLst>
              <a:path extrusionOk="0" h="10752" w="14703">
                <a:moveTo>
                  <a:pt x="1" y="5376"/>
                </a:moveTo>
                <a:cubicBezTo>
                  <a:pt x="1" y="8322"/>
                  <a:pt x="2041" y="10751"/>
                  <a:pt x="4502" y="10751"/>
                </a:cubicBezTo>
                <a:lnTo>
                  <a:pt x="10234" y="10751"/>
                </a:lnTo>
                <a:cubicBezTo>
                  <a:pt x="12727" y="10751"/>
                  <a:pt x="14703" y="8322"/>
                  <a:pt x="14703" y="5376"/>
                </a:cubicBezTo>
                <a:lnTo>
                  <a:pt x="14703" y="5376"/>
                </a:lnTo>
                <a:cubicBezTo>
                  <a:pt x="14703" y="2396"/>
                  <a:pt x="12695" y="0"/>
                  <a:pt x="10234" y="0"/>
                </a:cubicBezTo>
                <a:lnTo>
                  <a:pt x="4502" y="0"/>
                </a:lnTo>
                <a:cubicBezTo>
                  <a:pt x="2041" y="0"/>
                  <a:pt x="1" y="2396"/>
                  <a:pt x="1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96"/>
          <p:cNvSpPr/>
          <p:nvPr/>
        </p:nvSpPr>
        <p:spPr>
          <a:xfrm>
            <a:off x="-908666" y="1803585"/>
            <a:ext cx="121519" cy="121519"/>
          </a:xfrm>
          <a:custGeom>
            <a:rect b="b" l="l" r="r" t="t"/>
            <a:pathLst>
              <a:path extrusionOk="0" h="6251" w="6251">
                <a:moveTo>
                  <a:pt x="6250" y="3142"/>
                </a:moveTo>
                <a:cubicBezTo>
                  <a:pt x="6250" y="4858"/>
                  <a:pt x="4858" y="6250"/>
                  <a:pt x="3141" y="6250"/>
                </a:cubicBezTo>
                <a:cubicBezTo>
                  <a:pt x="1425" y="6250"/>
                  <a:pt x="0" y="4858"/>
                  <a:pt x="0" y="3142"/>
                </a:cubicBezTo>
                <a:cubicBezTo>
                  <a:pt x="0" y="1393"/>
                  <a:pt x="1425" y="0"/>
                  <a:pt x="3141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96"/>
          <p:cNvSpPr/>
          <p:nvPr/>
        </p:nvSpPr>
        <p:spPr>
          <a:xfrm>
            <a:off x="-761998" y="1822461"/>
            <a:ext cx="84370" cy="84389"/>
          </a:xfrm>
          <a:custGeom>
            <a:rect b="b" l="l" r="r" t="t"/>
            <a:pathLst>
              <a:path extrusionOk="0" h="4341" w="4340">
                <a:moveTo>
                  <a:pt x="4340" y="2171"/>
                </a:moveTo>
                <a:cubicBezTo>
                  <a:pt x="4340" y="3369"/>
                  <a:pt x="3368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68" y="1"/>
                  <a:pt x="4340" y="972"/>
                  <a:pt x="4340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96"/>
          <p:cNvSpPr/>
          <p:nvPr/>
        </p:nvSpPr>
        <p:spPr>
          <a:xfrm>
            <a:off x="1225324" y="1803585"/>
            <a:ext cx="121519" cy="121519"/>
          </a:xfrm>
          <a:custGeom>
            <a:rect b="b" l="l" r="r" t="t"/>
            <a:pathLst>
              <a:path extrusionOk="0" h="6251" w="6251">
                <a:moveTo>
                  <a:pt x="6250" y="3142"/>
                </a:moveTo>
                <a:cubicBezTo>
                  <a:pt x="6250" y="4858"/>
                  <a:pt x="4858" y="6250"/>
                  <a:pt x="3109" y="6250"/>
                </a:cubicBezTo>
                <a:cubicBezTo>
                  <a:pt x="1393" y="6250"/>
                  <a:pt x="0" y="4858"/>
                  <a:pt x="0" y="3142"/>
                </a:cubicBezTo>
                <a:cubicBezTo>
                  <a:pt x="0" y="1393"/>
                  <a:pt x="1393" y="0"/>
                  <a:pt x="3109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96"/>
          <p:cNvSpPr/>
          <p:nvPr/>
        </p:nvSpPr>
        <p:spPr>
          <a:xfrm>
            <a:off x="1116426" y="1822461"/>
            <a:ext cx="83748" cy="84389"/>
          </a:xfrm>
          <a:custGeom>
            <a:rect b="b" l="l" r="r" t="t"/>
            <a:pathLst>
              <a:path extrusionOk="0" h="4341" w="4308">
                <a:moveTo>
                  <a:pt x="4307" y="2171"/>
                </a:moveTo>
                <a:cubicBezTo>
                  <a:pt x="4307" y="3369"/>
                  <a:pt x="3336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36" y="1"/>
                  <a:pt x="4307" y="972"/>
                  <a:pt x="4307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96"/>
          <p:cNvSpPr/>
          <p:nvPr/>
        </p:nvSpPr>
        <p:spPr>
          <a:xfrm>
            <a:off x="-537904" y="1760159"/>
            <a:ext cx="1514668" cy="209019"/>
          </a:xfrm>
          <a:custGeom>
            <a:rect b="b" l="l" r="r" t="t"/>
            <a:pathLst>
              <a:path extrusionOk="0" h="10752" w="77915">
                <a:moveTo>
                  <a:pt x="77914" y="5376"/>
                </a:moveTo>
                <a:cubicBezTo>
                  <a:pt x="77914" y="8322"/>
                  <a:pt x="75485" y="10751"/>
                  <a:pt x="72539" y="10751"/>
                </a:cubicBezTo>
                <a:lnTo>
                  <a:pt x="5376" y="10751"/>
                </a:lnTo>
                <a:cubicBezTo>
                  <a:pt x="2397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397" y="0"/>
                  <a:pt x="5376" y="0"/>
                </a:cubicBezTo>
                <a:lnTo>
                  <a:pt x="72539" y="0"/>
                </a:lnTo>
                <a:cubicBezTo>
                  <a:pt x="75485" y="0"/>
                  <a:pt x="77914" y="2396"/>
                  <a:pt x="77914" y="5376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96"/>
          <p:cNvSpPr/>
          <p:nvPr/>
        </p:nvSpPr>
        <p:spPr>
          <a:xfrm>
            <a:off x="-548595" y="1750711"/>
            <a:ext cx="1536052" cy="227895"/>
          </a:xfrm>
          <a:custGeom>
            <a:rect b="b" l="l" r="r" t="t"/>
            <a:pathLst>
              <a:path extrusionOk="0" h="11723" w="79015">
                <a:moveTo>
                  <a:pt x="73089" y="11626"/>
                </a:moveTo>
                <a:lnTo>
                  <a:pt x="5926" y="11626"/>
                </a:lnTo>
                <a:cubicBezTo>
                  <a:pt x="2656" y="11723"/>
                  <a:pt x="0" y="9100"/>
                  <a:pt x="0" y="5862"/>
                </a:cubicBezTo>
                <a:cubicBezTo>
                  <a:pt x="0" y="2591"/>
                  <a:pt x="2656" y="0"/>
                  <a:pt x="5926" y="65"/>
                </a:cubicBezTo>
                <a:lnTo>
                  <a:pt x="73089" y="65"/>
                </a:lnTo>
                <a:cubicBezTo>
                  <a:pt x="76327" y="0"/>
                  <a:pt x="79015" y="2591"/>
                  <a:pt x="79015" y="5862"/>
                </a:cubicBezTo>
                <a:cubicBezTo>
                  <a:pt x="79015" y="9100"/>
                  <a:pt x="76327" y="11723"/>
                  <a:pt x="73089" y="11626"/>
                </a:cubicBezTo>
                <a:close/>
                <a:moveTo>
                  <a:pt x="5926" y="875"/>
                </a:moveTo>
                <a:cubicBezTo>
                  <a:pt x="3109" y="810"/>
                  <a:pt x="810" y="3044"/>
                  <a:pt x="810" y="5862"/>
                </a:cubicBezTo>
                <a:cubicBezTo>
                  <a:pt x="810" y="8647"/>
                  <a:pt x="3109" y="10913"/>
                  <a:pt x="5926" y="10816"/>
                </a:cubicBezTo>
                <a:lnTo>
                  <a:pt x="73089" y="10816"/>
                </a:lnTo>
                <a:cubicBezTo>
                  <a:pt x="75873" y="10913"/>
                  <a:pt x="78205" y="8647"/>
                  <a:pt x="78205" y="5862"/>
                </a:cubicBezTo>
                <a:cubicBezTo>
                  <a:pt x="78205" y="3044"/>
                  <a:pt x="75873" y="810"/>
                  <a:pt x="73089" y="87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96"/>
          <p:cNvSpPr/>
          <p:nvPr/>
        </p:nvSpPr>
        <p:spPr>
          <a:xfrm>
            <a:off x="-537904" y="2001241"/>
            <a:ext cx="1514668" cy="29607"/>
          </a:xfrm>
          <a:custGeom>
            <a:rect b="b" l="l" r="r" t="t"/>
            <a:pathLst>
              <a:path extrusionOk="0" h="1523" w="77915">
                <a:moveTo>
                  <a:pt x="77914" y="746"/>
                </a:moveTo>
                <a:cubicBezTo>
                  <a:pt x="77914" y="1199"/>
                  <a:pt x="77558" y="1523"/>
                  <a:pt x="77137" y="1523"/>
                </a:cubicBezTo>
                <a:lnTo>
                  <a:pt x="778" y="1523"/>
                </a:lnTo>
                <a:cubicBezTo>
                  <a:pt x="325" y="1523"/>
                  <a:pt x="1" y="1199"/>
                  <a:pt x="1" y="746"/>
                </a:cubicBezTo>
                <a:lnTo>
                  <a:pt x="1" y="746"/>
                </a:lnTo>
                <a:cubicBezTo>
                  <a:pt x="1" y="325"/>
                  <a:pt x="325" y="1"/>
                  <a:pt x="778" y="1"/>
                </a:cubicBezTo>
                <a:lnTo>
                  <a:pt x="77137" y="1"/>
                </a:lnTo>
                <a:cubicBezTo>
                  <a:pt x="77558" y="1"/>
                  <a:pt x="77914" y="325"/>
                  <a:pt x="77914" y="74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96"/>
          <p:cNvSpPr/>
          <p:nvPr/>
        </p:nvSpPr>
        <p:spPr>
          <a:xfrm>
            <a:off x="-347693" y="1795402"/>
            <a:ext cx="81862" cy="139774"/>
          </a:xfrm>
          <a:custGeom>
            <a:rect b="b" l="l" r="r" t="t"/>
            <a:pathLst>
              <a:path extrusionOk="0" h="7190" w="4211">
                <a:moveTo>
                  <a:pt x="227" y="5991"/>
                </a:moveTo>
                <a:cubicBezTo>
                  <a:pt x="713" y="6283"/>
                  <a:pt x="1296" y="6445"/>
                  <a:pt x="1847" y="6445"/>
                </a:cubicBezTo>
                <a:cubicBezTo>
                  <a:pt x="2786" y="6445"/>
                  <a:pt x="3304" y="5959"/>
                  <a:pt x="3304" y="5279"/>
                </a:cubicBezTo>
                <a:cubicBezTo>
                  <a:pt x="3304" y="4567"/>
                  <a:pt x="2948" y="4243"/>
                  <a:pt x="2008" y="3886"/>
                </a:cubicBezTo>
                <a:cubicBezTo>
                  <a:pt x="875" y="3465"/>
                  <a:pt x="163" y="2915"/>
                  <a:pt x="163" y="1911"/>
                </a:cubicBezTo>
                <a:cubicBezTo>
                  <a:pt x="163" y="842"/>
                  <a:pt x="1069" y="33"/>
                  <a:pt x="2429" y="33"/>
                </a:cubicBezTo>
                <a:cubicBezTo>
                  <a:pt x="2948" y="1"/>
                  <a:pt x="3466" y="130"/>
                  <a:pt x="3951" y="389"/>
                </a:cubicBezTo>
                <a:lnTo>
                  <a:pt x="3692" y="1102"/>
                </a:lnTo>
                <a:cubicBezTo>
                  <a:pt x="3304" y="875"/>
                  <a:pt x="2818" y="778"/>
                  <a:pt x="2365" y="778"/>
                </a:cubicBezTo>
                <a:cubicBezTo>
                  <a:pt x="1426" y="778"/>
                  <a:pt x="1069" y="1328"/>
                  <a:pt x="1069" y="1814"/>
                </a:cubicBezTo>
                <a:cubicBezTo>
                  <a:pt x="1069" y="2462"/>
                  <a:pt x="1458" y="2785"/>
                  <a:pt x="2429" y="3142"/>
                </a:cubicBezTo>
                <a:cubicBezTo>
                  <a:pt x="3595" y="3595"/>
                  <a:pt x="4211" y="4178"/>
                  <a:pt x="4211" y="5182"/>
                </a:cubicBezTo>
                <a:cubicBezTo>
                  <a:pt x="4211" y="6186"/>
                  <a:pt x="3401" y="7190"/>
                  <a:pt x="1782" y="7190"/>
                </a:cubicBezTo>
                <a:cubicBezTo>
                  <a:pt x="1167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96"/>
          <p:cNvSpPr/>
          <p:nvPr/>
        </p:nvSpPr>
        <p:spPr>
          <a:xfrm>
            <a:off x="-245074" y="1795402"/>
            <a:ext cx="103246" cy="140396"/>
          </a:xfrm>
          <a:custGeom>
            <a:rect b="b" l="l" r="r" t="t"/>
            <a:pathLst>
              <a:path extrusionOk="0" h="7222" w="5311">
                <a:moveTo>
                  <a:pt x="5279" y="6866"/>
                </a:moveTo>
                <a:cubicBezTo>
                  <a:pt x="4696" y="7092"/>
                  <a:pt x="4080" y="7222"/>
                  <a:pt x="3433" y="7190"/>
                </a:cubicBezTo>
                <a:cubicBezTo>
                  <a:pt x="1490" y="7190"/>
                  <a:pt x="0" y="5959"/>
                  <a:pt x="0" y="3692"/>
                </a:cubicBezTo>
                <a:cubicBezTo>
                  <a:pt x="0" y="1523"/>
                  <a:pt x="1490" y="33"/>
                  <a:pt x="3659" y="33"/>
                </a:cubicBezTo>
                <a:cubicBezTo>
                  <a:pt x="4210" y="1"/>
                  <a:pt x="4760" y="130"/>
                  <a:pt x="5311" y="357"/>
                </a:cubicBezTo>
                <a:lnTo>
                  <a:pt x="5084" y="1069"/>
                </a:lnTo>
                <a:cubicBezTo>
                  <a:pt x="4631" y="875"/>
                  <a:pt x="4178" y="778"/>
                  <a:pt x="3692" y="778"/>
                </a:cubicBezTo>
                <a:cubicBezTo>
                  <a:pt x="2073" y="778"/>
                  <a:pt x="972" y="1814"/>
                  <a:pt x="972" y="3660"/>
                </a:cubicBezTo>
                <a:cubicBezTo>
                  <a:pt x="972" y="5344"/>
                  <a:pt x="1943" y="6445"/>
                  <a:pt x="3627" y="6445"/>
                </a:cubicBezTo>
                <a:cubicBezTo>
                  <a:pt x="4145" y="6445"/>
                  <a:pt x="4631" y="6348"/>
                  <a:pt x="5117" y="6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96"/>
          <p:cNvSpPr/>
          <p:nvPr/>
        </p:nvSpPr>
        <p:spPr>
          <a:xfrm>
            <a:off x="-116037" y="1798551"/>
            <a:ext cx="100738" cy="134739"/>
          </a:xfrm>
          <a:custGeom>
            <a:rect b="b" l="l" r="r" t="t"/>
            <a:pathLst>
              <a:path extrusionOk="0" h="6931" w="5182">
                <a:moveTo>
                  <a:pt x="907" y="0"/>
                </a:moveTo>
                <a:lnTo>
                  <a:pt x="907" y="2883"/>
                </a:lnTo>
                <a:lnTo>
                  <a:pt x="4275" y="2883"/>
                </a:lnTo>
                <a:lnTo>
                  <a:pt x="4275" y="0"/>
                </a:lnTo>
                <a:lnTo>
                  <a:pt x="5182" y="0"/>
                </a:lnTo>
                <a:lnTo>
                  <a:pt x="5182" y="6930"/>
                </a:lnTo>
                <a:lnTo>
                  <a:pt x="4275" y="6930"/>
                </a:lnTo>
                <a:lnTo>
                  <a:pt x="4275" y="3692"/>
                </a:lnTo>
                <a:lnTo>
                  <a:pt x="907" y="3692"/>
                </a:lnTo>
                <a:lnTo>
                  <a:pt x="907" y="6930"/>
                </a:lnTo>
                <a:lnTo>
                  <a:pt x="1" y="693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96"/>
          <p:cNvSpPr/>
          <p:nvPr/>
        </p:nvSpPr>
        <p:spPr>
          <a:xfrm>
            <a:off x="11756" y="1796024"/>
            <a:ext cx="123405" cy="139152"/>
          </a:xfrm>
          <a:custGeom>
            <a:rect b="b" l="l" r="r" t="t"/>
            <a:pathLst>
              <a:path extrusionOk="0" h="7158" w="6348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5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64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96"/>
          <p:cNvSpPr/>
          <p:nvPr/>
        </p:nvSpPr>
        <p:spPr>
          <a:xfrm>
            <a:off x="154653" y="1796024"/>
            <a:ext cx="123405" cy="139152"/>
          </a:xfrm>
          <a:custGeom>
            <a:rect b="b" l="l" r="r" t="t"/>
            <a:pathLst>
              <a:path extrusionOk="0" h="7158" w="6348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4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96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96"/>
          <p:cNvSpPr/>
          <p:nvPr/>
        </p:nvSpPr>
        <p:spPr>
          <a:xfrm>
            <a:off x="305734" y="1798551"/>
            <a:ext cx="74922" cy="134739"/>
          </a:xfrm>
          <a:custGeom>
            <a:rect b="b" l="l" r="r" t="t"/>
            <a:pathLst>
              <a:path extrusionOk="0" h="6931" w="3854">
                <a:moveTo>
                  <a:pt x="0" y="0"/>
                </a:moveTo>
                <a:lnTo>
                  <a:pt x="907" y="0"/>
                </a:lnTo>
                <a:lnTo>
                  <a:pt x="907" y="6186"/>
                </a:lnTo>
                <a:lnTo>
                  <a:pt x="3854" y="6186"/>
                </a:lnTo>
                <a:lnTo>
                  <a:pt x="3854" y="6930"/>
                </a:lnTo>
                <a:lnTo>
                  <a:pt x="0" y="6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6"/>
          <p:cNvSpPr/>
          <p:nvPr/>
        </p:nvSpPr>
        <p:spPr>
          <a:xfrm>
            <a:off x="452402" y="1797287"/>
            <a:ext cx="85011" cy="137266"/>
          </a:xfrm>
          <a:custGeom>
            <a:rect b="b" l="l" r="r" t="t"/>
            <a:pathLst>
              <a:path extrusionOk="0" h="7061" w="4373">
                <a:moveTo>
                  <a:pt x="0" y="130"/>
                </a:moveTo>
                <a:cubicBezTo>
                  <a:pt x="551" y="33"/>
                  <a:pt x="1101" y="1"/>
                  <a:pt x="1620" y="1"/>
                </a:cubicBezTo>
                <a:cubicBezTo>
                  <a:pt x="2526" y="1"/>
                  <a:pt x="3109" y="163"/>
                  <a:pt x="3530" y="519"/>
                </a:cubicBezTo>
                <a:cubicBezTo>
                  <a:pt x="3919" y="778"/>
                  <a:pt x="4145" y="1231"/>
                  <a:pt x="4113" y="1717"/>
                </a:cubicBezTo>
                <a:cubicBezTo>
                  <a:pt x="4081" y="2429"/>
                  <a:pt x="3627" y="3045"/>
                  <a:pt x="2947" y="3239"/>
                </a:cubicBezTo>
                <a:lnTo>
                  <a:pt x="2947" y="3271"/>
                </a:lnTo>
                <a:cubicBezTo>
                  <a:pt x="3757" y="3433"/>
                  <a:pt x="4372" y="4146"/>
                  <a:pt x="4372" y="5020"/>
                </a:cubicBezTo>
                <a:cubicBezTo>
                  <a:pt x="4372" y="5538"/>
                  <a:pt x="4178" y="6024"/>
                  <a:pt x="3789" y="6412"/>
                </a:cubicBezTo>
                <a:cubicBezTo>
                  <a:pt x="3304" y="6833"/>
                  <a:pt x="2526" y="7060"/>
                  <a:pt x="1393" y="7060"/>
                </a:cubicBezTo>
                <a:cubicBezTo>
                  <a:pt x="940" y="7060"/>
                  <a:pt x="454" y="7028"/>
                  <a:pt x="0" y="6963"/>
                </a:cubicBezTo>
                <a:close/>
                <a:moveTo>
                  <a:pt x="907" y="2980"/>
                </a:moveTo>
                <a:lnTo>
                  <a:pt x="1717" y="2980"/>
                </a:lnTo>
                <a:cubicBezTo>
                  <a:pt x="2656" y="2980"/>
                  <a:pt x="3239" y="2494"/>
                  <a:pt x="3239" y="1814"/>
                </a:cubicBezTo>
                <a:cubicBezTo>
                  <a:pt x="3239" y="1005"/>
                  <a:pt x="2591" y="681"/>
                  <a:pt x="1684" y="681"/>
                </a:cubicBezTo>
                <a:cubicBezTo>
                  <a:pt x="1425" y="681"/>
                  <a:pt x="1166" y="681"/>
                  <a:pt x="875" y="745"/>
                </a:cubicBezTo>
                <a:close/>
                <a:moveTo>
                  <a:pt x="907" y="6315"/>
                </a:moveTo>
                <a:cubicBezTo>
                  <a:pt x="1166" y="6348"/>
                  <a:pt x="1425" y="6348"/>
                  <a:pt x="1684" y="6348"/>
                </a:cubicBezTo>
                <a:cubicBezTo>
                  <a:pt x="2623" y="6348"/>
                  <a:pt x="3465" y="5992"/>
                  <a:pt x="3465" y="4988"/>
                </a:cubicBezTo>
                <a:cubicBezTo>
                  <a:pt x="3465" y="4049"/>
                  <a:pt x="2656" y="3660"/>
                  <a:pt x="1684" y="3660"/>
                </a:cubicBezTo>
                <a:lnTo>
                  <a:pt x="907" y="36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96"/>
          <p:cNvSpPr/>
          <p:nvPr/>
        </p:nvSpPr>
        <p:spPr>
          <a:xfrm>
            <a:off x="566335" y="1798551"/>
            <a:ext cx="99494" cy="137246"/>
          </a:xfrm>
          <a:custGeom>
            <a:rect b="b" l="l" r="r" t="t"/>
            <a:pathLst>
              <a:path extrusionOk="0" h="7060" w="5118">
                <a:moveTo>
                  <a:pt x="908" y="0"/>
                </a:moveTo>
                <a:lnTo>
                  <a:pt x="908" y="4081"/>
                </a:lnTo>
                <a:cubicBezTo>
                  <a:pt x="908" y="5667"/>
                  <a:pt x="1588" y="6315"/>
                  <a:pt x="2527" y="6315"/>
                </a:cubicBezTo>
                <a:cubicBezTo>
                  <a:pt x="3531" y="6315"/>
                  <a:pt x="4211" y="5635"/>
                  <a:pt x="4211" y="4081"/>
                </a:cubicBezTo>
                <a:lnTo>
                  <a:pt x="4211" y="0"/>
                </a:lnTo>
                <a:lnTo>
                  <a:pt x="5117" y="0"/>
                </a:lnTo>
                <a:lnTo>
                  <a:pt x="5117" y="4048"/>
                </a:lnTo>
                <a:cubicBezTo>
                  <a:pt x="5117" y="6186"/>
                  <a:pt x="3984" y="7060"/>
                  <a:pt x="2494" y="7060"/>
                </a:cubicBezTo>
                <a:cubicBezTo>
                  <a:pt x="1069" y="7060"/>
                  <a:pt x="1" y="6250"/>
                  <a:pt x="1" y="408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96"/>
          <p:cNvSpPr/>
          <p:nvPr/>
        </p:nvSpPr>
        <p:spPr>
          <a:xfrm>
            <a:off x="694128" y="1795402"/>
            <a:ext cx="81862" cy="139774"/>
          </a:xfrm>
          <a:custGeom>
            <a:rect b="b" l="l" r="r" t="t"/>
            <a:pathLst>
              <a:path extrusionOk="0" h="7190" w="4211">
                <a:moveTo>
                  <a:pt x="227" y="5991"/>
                </a:moveTo>
                <a:cubicBezTo>
                  <a:pt x="713" y="6283"/>
                  <a:pt x="1263" y="6445"/>
                  <a:pt x="1846" y="6445"/>
                </a:cubicBezTo>
                <a:cubicBezTo>
                  <a:pt x="2753" y="6445"/>
                  <a:pt x="3304" y="5959"/>
                  <a:pt x="3304" y="5279"/>
                </a:cubicBezTo>
                <a:cubicBezTo>
                  <a:pt x="3304" y="4567"/>
                  <a:pt x="2915" y="4243"/>
                  <a:pt x="1976" y="3886"/>
                </a:cubicBezTo>
                <a:cubicBezTo>
                  <a:pt x="842" y="3465"/>
                  <a:pt x="162" y="2915"/>
                  <a:pt x="162" y="1911"/>
                </a:cubicBezTo>
                <a:cubicBezTo>
                  <a:pt x="162" y="842"/>
                  <a:pt x="1037" y="33"/>
                  <a:pt x="2397" y="33"/>
                </a:cubicBezTo>
                <a:cubicBezTo>
                  <a:pt x="2915" y="1"/>
                  <a:pt x="3465" y="130"/>
                  <a:pt x="3919" y="389"/>
                </a:cubicBezTo>
                <a:lnTo>
                  <a:pt x="3692" y="1102"/>
                </a:lnTo>
                <a:cubicBezTo>
                  <a:pt x="3271" y="875"/>
                  <a:pt x="2818" y="778"/>
                  <a:pt x="2364" y="778"/>
                </a:cubicBezTo>
                <a:cubicBezTo>
                  <a:pt x="1425" y="778"/>
                  <a:pt x="1069" y="1361"/>
                  <a:pt x="1069" y="1814"/>
                </a:cubicBezTo>
                <a:cubicBezTo>
                  <a:pt x="1069" y="2462"/>
                  <a:pt x="1458" y="2785"/>
                  <a:pt x="2429" y="3174"/>
                </a:cubicBezTo>
                <a:cubicBezTo>
                  <a:pt x="3627" y="3627"/>
                  <a:pt x="4210" y="4178"/>
                  <a:pt x="4210" y="5182"/>
                </a:cubicBezTo>
                <a:cubicBezTo>
                  <a:pt x="4210" y="6186"/>
                  <a:pt x="3401" y="7190"/>
                  <a:pt x="1782" y="7190"/>
                </a:cubicBezTo>
                <a:cubicBezTo>
                  <a:pt x="1166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96"/>
          <p:cNvSpPr/>
          <p:nvPr/>
        </p:nvSpPr>
        <p:spPr>
          <a:xfrm>
            <a:off x="-856414" y="3886568"/>
            <a:ext cx="587982" cy="867510"/>
          </a:xfrm>
          <a:custGeom>
            <a:rect b="b" l="l" r="r" t="t"/>
            <a:pathLst>
              <a:path extrusionOk="0" h="44625" w="30246">
                <a:moveTo>
                  <a:pt x="28691" y="35525"/>
                </a:moveTo>
                <a:cubicBezTo>
                  <a:pt x="28367" y="36626"/>
                  <a:pt x="27979" y="37662"/>
                  <a:pt x="27428" y="38666"/>
                </a:cubicBezTo>
                <a:cubicBezTo>
                  <a:pt x="26554" y="40285"/>
                  <a:pt x="24967" y="42001"/>
                  <a:pt x="23348" y="42811"/>
                </a:cubicBezTo>
                <a:cubicBezTo>
                  <a:pt x="20110" y="44430"/>
                  <a:pt x="15350" y="44624"/>
                  <a:pt x="11885" y="44106"/>
                </a:cubicBezTo>
                <a:cubicBezTo>
                  <a:pt x="7869" y="43459"/>
                  <a:pt x="4404" y="40965"/>
                  <a:pt x="2493" y="37403"/>
                </a:cubicBezTo>
                <a:cubicBezTo>
                  <a:pt x="874" y="34294"/>
                  <a:pt x="518" y="30700"/>
                  <a:pt x="291" y="27202"/>
                </a:cubicBezTo>
                <a:cubicBezTo>
                  <a:pt x="32" y="23608"/>
                  <a:pt x="0" y="20046"/>
                  <a:pt x="130" y="16451"/>
                </a:cubicBezTo>
                <a:cubicBezTo>
                  <a:pt x="356" y="12824"/>
                  <a:pt x="777" y="8841"/>
                  <a:pt x="2591" y="5700"/>
                </a:cubicBezTo>
                <a:cubicBezTo>
                  <a:pt x="4793" y="1879"/>
                  <a:pt x="9197" y="195"/>
                  <a:pt x="13245" y="98"/>
                </a:cubicBezTo>
                <a:cubicBezTo>
                  <a:pt x="16515" y="1"/>
                  <a:pt x="20822" y="195"/>
                  <a:pt x="23737" y="1944"/>
                </a:cubicBezTo>
                <a:cubicBezTo>
                  <a:pt x="27105" y="3984"/>
                  <a:pt x="28691" y="7967"/>
                  <a:pt x="29242" y="11756"/>
                </a:cubicBezTo>
                <a:cubicBezTo>
                  <a:pt x="29987" y="16419"/>
                  <a:pt x="30246" y="21147"/>
                  <a:pt x="29987" y="25842"/>
                </a:cubicBezTo>
                <a:cubicBezTo>
                  <a:pt x="29760" y="28886"/>
                  <a:pt x="29566" y="32416"/>
                  <a:pt x="28691" y="35525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96"/>
          <p:cNvSpPr/>
          <p:nvPr/>
        </p:nvSpPr>
        <p:spPr>
          <a:xfrm>
            <a:off x="-800390" y="4206359"/>
            <a:ext cx="110186" cy="491035"/>
          </a:xfrm>
          <a:custGeom>
            <a:rect b="b" l="l" r="r" t="t"/>
            <a:pathLst>
              <a:path extrusionOk="0" h="25259" w="5668">
                <a:moveTo>
                  <a:pt x="0" y="0"/>
                </a:moveTo>
                <a:lnTo>
                  <a:pt x="162" y="1101"/>
                </a:lnTo>
                <a:lnTo>
                  <a:pt x="292" y="2397"/>
                </a:lnTo>
                <a:lnTo>
                  <a:pt x="356" y="3174"/>
                </a:lnTo>
                <a:lnTo>
                  <a:pt x="486" y="4048"/>
                </a:lnTo>
                <a:lnTo>
                  <a:pt x="745" y="5991"/>
                </a:lnTo>
                <a:cubicBezTo>
                  <a:pt x="842" y="6671"/>
                  <a:pt x="1004" y="7383"/>
                  <a:pt x="1101" y="8128"/>
                </a:cubicBezTo>
                <a:cubicBezTo>
                  <a:pt x="1231" y="8873"/>
                  <a:pt x="1360" y="9650"/>
                  <a:pt x="1522" y="10427"/>
                </a:cubicBezTo>
                <a:lnTo>
                  <a:pt x="2008" y="12824"/>
                </a:lnTo>
                <a:lnTo>
                  <a:pt x="2558" y="15155"/>
                </a:lnTo>
                <a:cubicBezTo>
                  <a:pt x="2720" y="15933"/>
                  <a:pt x="2979" y="16710"/>
                  <a:pt x="3141" y="17422"/>
                </a:cubicBezTo>
                <a:cubicBezTo>
                  <a:pt x="3336" y="18135"/>
                  <a:pt x="3530" y="18879"/>
                  <a:pt x="3757" y="19527"/>
                </a:cubicBezTo>
                <a:lnTo>
                  <a:pt x="4339" y="21405"/>
                </a:lnTo>
                <a:lnTo>
                  <a:pt x="4598" y="22247"/>
                </a:lnTo>
                <a:lnTo>
                  <a:pt x="4858" y="22960"/>
                </a:lnTo>
                <a:lnTo>
                  <a:pt x="5279" y="24190"/>
                </a:lnTo>
                <a:lnTo>
                  <a:pt x="5667" y="25259"/>
                </a:lnTo>
                <a:lnTo>
                  <a:pt x="5181" y="24223"/>
                </a:lnTo>
                <a:lnTo>
                  <a:pt x="4663" y="23057"/>
                </a:lnTo>
                <a:lnTo>
                  <a:pt x="4339" y="22344"/>
                </a:lnTo>
                <a:lnTo>
                  <a:pt x="4016" y="21535"/>
                </a:lnTo>
                <a:lnTo>
                  <a:pt x="3303" y="19689"/>
                </a:lnTo>
                <a:cubicBezTo>
                  <a:pt x="3076" y="19041"/>
                  <a:pt x="2882" y="18329"/>
                  <a:pt x="2655" y="17584"/>
                </a:cubicBezTo>
                <a:cubicBezTo>
                  <a:pt x="2396" y="16872"/>
                  <a:pt x="2170" y="16095"/>
                  <a:pt x="2008" y="15317"/>
                </a:cubicBezTo>
                <a:lnTo>
                  <a:pt x="1393" y="12953"/>
                </a:lnTo>
                <a:lnTo>
                  <a:pt x="939" y="10557"/>
                </a:lnTo>
                <a:cubicBezTo>
                  <a:pt x="777" y="9780"/>
                  <a:pt x="680" y="9003"/>
                  <a:pt x="583" y="8225"/>
                </a:cubicBezTo>
                <a:cubicBezTo>
                  <a:pt x="453" y="7481"/>
                  <a:pt x="356" y="6768"/>
                  <a:pt x="292" y="6056"/>
                </a:cubicBezTo>
                <a:lnTo>
                  <a:pt x="130" y="4080"/>
                </a:lnTo>
                <a:lnTo>
                  <a:pt x="65" y="3206"/>
                </a:lnTo>
                <a:lnTo>
                  <a:pt x="65" y="2397"/>
                </a:lnTo>
                <a:lnTo>
                  <a:pt x="32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96"/>
          <p:cNvSpPr/>
          <p:nvPr/>
        </p:nvSpPr>
        <p:spPr>
          <a:xfrm>
            <a:off x="-719815" y="4150336"/>
            <a:ext cx="64852" cy="458298"/>
          </a:xfrm>
          <a:custGeom>
            <a:rect b="b" l="l" r="r" t="t"/>
            <a:pathLst>
              <a:path extrusionOk="0" h="23575" w="3336">
                <a:moveTo>
                  <a:pt x="97" y="0"/>
                </a:moveTo>
                <a:cubicBezTo>
                  <a:pt x="97" y="0"/>
                  <a:pt x="130" y="356"/>
                  <a:pt x="162" y="1036"/>
                </a:cubicBezTo>
                <a:lnTo>
                  <a:pt x="227" y="2202"/>
                </a:lnTo>
                <a:lnTo>
                  <a:pt x="259" y="2915"/>
                </a:lnTo>
                <a:lnTo>
                  <a:pt x="356" y="3724"/>
                </a:lnTo>
                <a:lnTo>
                  <a:pt x="518" y="5505"/>
                </a:lnTo>
                <a:cubicBezTo>
                  <a:pt x="551" y="6153"/>
                  <a:pt x="680" y="6833"/>
                  <a:pt x="745" y="7513"/>
                </a:cubicBezTo>
                <a:cubicBezTo>
                  <a:pt x="810" y="8193"/>
                  <a:pt x="907" y="8905"/>
                  <a:pt x="1036" y="9650"/>
                </a:cubicBezTo>
                <a:lnTo>
                  <a:pt x="1328" y="11820"/>
                </a:lnTo>
                <a:cubicBezTo>
                  <a:pt x="1587" y="13309"/>
                  <a:pt x="1814" y="14767"/>
                  <a:pt x="2040" y="16127"/>
                </a:cubicBezTo>
                <a:lnTo>
                  <a:pt x="2396" y="18135"/>
                </a:lnTo>
                <a:lnTo>
                  <a:pt x="2720" y="19916"/>
                </a:lnTo>
                <a:lnTo>
                  <a:pt x="3174" y="22571"/>
                </a:lnTo>
                <a:cubicBezTo>
                  <a:pt x="3271" y="23219"/>
                  <a:pt x="3336" y="23575"/>
                  <a:pt x="3336" y="23575"/>
                </a:cubicBezTo>
                <a:cubicBezTo>
                  <a:pt x="3336" y="23575"/>
                  <a:pt x="3238" y="23219"/>
                  <a:pt x="3044" y="22571"/>
                </a:cubicBezTo>
                <a:cubicBezTo>
                  <a:pt x="2882" y="21956"/>
                  <a:pt x="2623" y="21049"/>
                  <a:pt x="2364" y="19980"/>
                </a:cubicBezTo>
                <a:cubicBezTo>
                  <a:pt x="2105" y="18879"/>
                  <a:pt x="1814" y="17616"/>
                  <a:pt x="1522" y="16256"/>
                </a:cubicBezTo>
                <a:cubicBezTo>
                  <a:pt x="1393" y="15576"/>
                  <a:pt x="1231" y="14864"/>
                  <a:pt x="1134" y="14119"/>
                </a:cubicBezTo>
                <a:lnTo>
                  <a:pt x="745" y="11917"/>
                </a:lnTo>
                <a:lnTo>
                  <a:pt x="453" y="9715"/>
                </a:lnTo>
                <a:cubicBezTo>
                  <a:pt x="356" y="9003"/>
                  <a:pt x="292" y="8258"/>
                  <a:pt x="227" y="7578"/>
                </a:cubicBezTo>
                <a:cubicBezTo>
                  <a:pt x="162" y="6865"/>
                  <a:pt x="97" y="6185"/>
                  <a:pt x="65" y="5538"/>
                </a:cubicBezTo>
                <a:lnTo>
                  <a:pt x="0" y="3724"/>
                </a:lnTo>
                <a:lnTo>
                  <a:pt x="0" y="2915"/>
                </a:lnTo>
                <a:lnTo>
                  <a:pt x="32" y="2202"/>
                </a:lnTo>
                <a:lnTo>
                  <a:pt x="65" y="1004"/>
                </a:lnTo>
                <a:cubicBezTo>
                  <a:pt x="65" y="356"/>
                  <a:pt x="97" y="0"/>
                  <a:pt x="97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96"/>
          <p:cNvSpPr/>
          <p:nvPr/>
        </p:nvSpPr>
        <p:spPr>
          <a:xfrm>
            <a:off x="-648065" y="4192499"/>
            <a:ext cx="51652" cy="480984"/>
          </a:xfrm>
          <a:custGeom>
            <a:rect b="b" l="l" r="r" t="t"/>
            <a:pathLst>
              <a:path extrusionOk="0" h="24742" w="2657">
                <a:moveTo>
                  <a:pt x="1" y="1"/>
                </a:moveTo>
                <a:lnTo>
                  <a:pt x="130" y="1069"/>
                </a:lnTo>
                <a:cubicBezTo>
                  <a:pt x="195" y="1749"/>
                  <a:pt x="325" y="2689"/>
                  <a:pt x="422" y="3854"/>
                </a:cubicBezTo>
                <a:lnTo>
                  <a:pt x="584" y="5733"/>
                </a:lnTo>
                <a:cubicBezTo>
                  <a:pt x="648" y="6413"/>
                  <a:pt x="746" y="7093"/>
                  <a:pt x="810" y="7837"/>
                </a:cubicBezTo>
                <a:cubicBezTo>
                  <a:pt x="972" y="9295"/>
                  <a:pt x="1134" y="10817"/>
                  <a:pt x="1264" y="12371"/>
                </a:cubicBezTo>
                <a:cubicBezTo>
                  <a:pt x="1426" y="13925"/>
                  <a:pt x="1652" y="15480"/>
                  <a:pt x="1814" y="16905"/>
                </a:cubicBezTo>
                <a:cubicBezTo>
                  <a:pt x="1879" y="17649"/>
                  <a:pt x="1944" y="18330"/>
                  <a:pt x="2041" y="19010"/>
                </a:cubicBezTo>
                <a:lnTo>
                  <a:pt x="2268" y="20888"/>
                </a:lnTo>
                <a:cubicBezTo>
                  <a:pt x="2397" y="22021"/>
                  <a:pt x="2494" y="22993"/>
                  <a:pt x="2559" y="23673"/>
                </a:cubicBezTo>
                <a:lnTo>
                  <a:pt x="2656" y="24741"/>
                </a:lnTo>
                <a:lnTo>
                  <a:pt x="2429" y="23705"/>
                </a:lnTo>
                <a:cubicBezTo>
                  <a:pt x="2332" y="23025"/>
                  <a:pt x="2106" y="22086"/>
                  <a:pt x="1911" y="20920"/>
                </a:cubicBezTo>
                <a:lnTo>
                  <a:pt x="1588" y="19074"/>
                </a:lnTo>
                <a:cubicBezTo>
                  <a:pt x="1458" y="18427"/>
                  <a:pt x="1361" y="17714"/>
                  <a:pt x="1264" y="17002"/>
                </a:cubicBezTo>
                <a:cubicBezTo>
                  <a:pt x="1069" y="15545"/>
                  <a:pt x="875" y="13990"/>
                  <a:pt x="681" y="12436"/>
                </a:cubicBezTo>
                <a:cubicBezTo>
                  <a:pt x="487" y="10914"/>
                  <a:pt x="389" y="9327"/>
                  <a:pt x="260" y="7870"/>
                </a:cubicBezTo>
                <a:cubicBezTo>
                  <a:pt x="227" y="7157"/>
                  <a:pt x="163" y="6445"/>
                  <a:pt x="130" y="5765"/>
                </a:cubicBezTo>
                <a:lnTo>
                  <a:pt x="66" y="3887"/>
                </a:lnTo>
                <a:cubicBezTo>
                  <a:pt x="33" y="2721"/>
                  <a:pt x="33" y="1749"/>
                  <a:pt x="1" y="1037"/>
                </a:cubicBezTo>
                <a:cubicBezTo>
                  <a:pt x="1" y="357"/>
                  <a:pt x="1" y="1"/>
                  <a:pt x="1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96"/>
          <p:cNvSpPr/>
          <p:nvPr/>
        </p:nvSpPr>
        <p:spPr>
          <a:xfrm>
            <a:off x="-557421" y="4152843"/>
            <a:ext cx="22064" cy="527563"/>
          </a:xfrm>
          <a:custGeom>
            <a:rect b="b" l="l" r="r" t="t"/>
            <a:pathLst>
              <a:path extrusionOk="0" h="27138" w="1135">
                <a:moveTo>
                  <a:pt x="33" y="1"/>
                </a:moveTo>
                <a:lnTo>
                  <a:pt x="130" y="1166"/>
                </a:lnTo>
                <a:cubicBezTo>
                  <a:pt x="195" y="1879"/>
                  <a:pt x="292" y="2947"/>
                  <a:pt x="389" y="4210"/>
                </a:cubicBezTo>
                <a:cubicBezTo>
                  <a:pt x="454" y="5506"/>
                  <a:pt x="551" y="6963"/>
                  <a:pt x="649" y="8582"/>
                </a:cubicBezTo>
                <a:cubicBezTo>
                  <a:pt x="746" y="10169"/>
                  <a:pt x="810" y="11853"/>
                  <a:pt x="875" y="13569"/>
                </a:cubicBezTo>
                <a:cubicBezTo>
                  <a:pt x="940" y="15253"/>
                  <a:pt x="1005" y="16937"/>
                  <a:pt x="1037" y="18556"/>
                </a:cubicBezTo>
                <a:cubicBezTo>
                  <a:pt x="1070" y="20143"/>
                  <a:pt x="1102" y="21632"/>
                  <a:pt x="1102" y="22895"/>
                </a:cubicBezTo>
                <a:cubicBezTo>
                  <a:pt x="1134" y="24191"/>
                  <a:pt x="1102" y="25227"/>
                  <a:pt x="1102" y="25972"/>
                </a:cubicBezTo>
                <a:lnTo>
                  <a:pt x="1102" y="27138"/>
                </a:lnTo>
                <a:lnTo>
                  <a:pt x="1005" y="25972"/>
                </a:lnTo>
                <a:cubicBezTo>
                  <a:pt x="972" y="25259"/>
                  <a:pt x="843" y="24191"/>
                  <a:pt x="778" y="22895"/>
                </a:cubicBezTo>
                <a:cubicBezTo>
                  <a:pt x="713" y="21632"/>
                  <a:pt x="584" y="20143"/>
                  <a:pt x="519" y="18556"/>
                </a:cubicBezTo>
                <a:cubicBezTo>
                  <a:pt x="422" y="16969"/>
                  <a:pt x="357" y="15285"/>
                  <a:pt x="260" y="13569"/>
                </a:cubicBezTo>
                <a:cubicBezTo>
                  <a:pt x="195" y="11885"/>
                  <a:pt x="163" y="10169"/>
                  <a:pt x="98" y="8582"/>
                </a:cubicBezTo>
                <a:cubicBezTo>
                  <a:pt x="66" y="6995"/>
                  <a:pt x="66" y="5506"/>
                  <a:pt x="33" y="4243"/>
                </a:cubicBezTo>
                <a:cubicBezTo>
                  <a:pt x="1" y="2947"/>
                  <a:pt x="33" y="1879"/>
                  <a:pt x="33" y="1134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96"/>
          <p:cNvSpPr/>
          <p:nvPr/>
        </p:nvSpPr>
        <p:spPr>
          <a:xfrm>
            <a:off x="-468020" y="4145301"/>
            <a:ext cx="23931" cy="521264"/>
          </a:xfrm>
          <a:custGeom>
            <a:rect b="b" l="l" r="r" t="t"/>
            <a:pathLst>
              <a:path extrusionOk="0" h="26814" w="1231">
                <a:moveTo>
                  <a:pt x="0" y="0"/>
                </a:moveTo>
                <a:lnTo>
                  <a:pt x="162" y="1166"/>
                </a:lnTo>
                <a:cubicBezTo>
                  <a:pt x="227" y="1878"/>
                  <a:pt x="389" y="2915"/>
                  <a:pt x="518" y="4177"/>
                </a:cubicBezTo>
                <a:lnTo>
                  <a:pt x="745" y="6185"/>
                </a:lnTo>
                <a:cubicBezTo>
                  <a:pt x="842" y="6930"/>
                  <a:pt x="875" y="7675"/>
                  <a:pt x="939" y="8452"/>
                </a:cubicBezTo>
                <a:cubicBezTo>
                  <a:pt x="1037" y="10039"/>
                  <a:pt x="1101" y="11690"/>
                  <a:pt x="1198" y="13407"/>
                </a:cubicBezTo>
                <a:cubicBezTo>
                  <a:pt x="1198" y="15090"/>
                  <a:pt x="1231" y="16742"/>
                  <a:pt x="1231" y="18329"/>
                </a:cubicBezTo>
                <a:lnTo>
                  <a:pt x="1231" y="20596"/>
                </a:lnTo>
                <a:lnTo>
                  <a:pt x="1166" y="22636"/>
                </a:lnTo>
                <a:cubicBezTo>
                  <a:pt x="1134" y="23899"/>
                  <a:pt x="1069" y="24935"/>
                  <a:pt x="1037" y="25680"/>
                </a:cubicBezTo>
                <a:lnTo>
                  <a:pt x="972" y="26813"/>
                </a:lnTo>
                <a:lnTo>
                  <a:pt x="939" y="25680"/>
                </a:lnTo>
                <a:cubicBezTo>
                  <a:pt x="907" y="24935"/>
                  <a:pt x="842" y="23899"/>
                  <a:pt x="842" y="22636"/>
                </a:cubicBezTo>
                <a:cubicBezTo>
                  <a:pt x="842" y="21988"/>
                  <a:pt x="810" y="21308"/>
                  <a:pt x="777" y="20596"/>
                </a:cubicBezTo>
                <a:cubicBezTo>
                  <a:pt x="777" y="19883"/>
                  <a:pt x="745" y="19106"/>
                  <a:pt x="713" y="18329"/>
                </a:cubicBezTo>
                <a:cubicBezTo>
                  <a:pt x="680" y="16774"/>
                  <a:pt x="648" y="15090"/>
                  <a:pt x="616" y="13407"/>
                </a:cubicBezTo>
                <a:cubicBezTo>
                  <a:pt x="551" y="11723"/>
                  <a:pt x="454" y="10071"/>
                  <a:pt x="421" y="8484"/>
                </a:cubicBezTo>
                <a:cubicBezTo>
                  <a:pt x="356" y="7707"/>
                  <a:pt x="389" y="6962"/>
                  <a:pt x="324" y="6250"/>
                </a:cubicBezTo>
                <a:lnTo>
                  <a:pt x="195" y="4210"/>
                </a:lnTo>
                <a:cubicBezTo>
                  <a:pt x="130" y="2947"/>
                  <a:pt x="97" y="1911"/>
                  <a:pt x="65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96"/>
          <p:cNvSpPr/>
          <p:nvPr/>
        </p:nvSpPr>
        <p:spPr>
          <a:xfrm>
            <a:off x="-379261" y="4203832"/>
            <a:ext cx="27721" cy="418018"/>
          </a:xfrm>
          <a:custGeom>
            <a:rect b="b" l="l" r="r" t="t"/>
            <a:pathLst>
              <a:path extrusionOk="0" h="21503" w="1426">
                <a:moveTo>
                  <a:pt x="486" y="1"/>
                </a:moveTo>
                <a:cubicBezTo>
                  <a:pt x="486" y="1"/>
                  <a:pt x="551" y="357"/>
                  <a:pt x="648" y="940"/>
                </a:cubicBezTo>
                <a:lnTo>
                  <a:pt x="777" y="1976"/>
                </a:lnTo>
                <a:cubicBezTo>
                  <a:pt x="842" y="2397"/>
                  <a:pt x="907" y="2850"/>
                  <a:pt x="972" y="3368"/>
                </a:cubicBezTo>
                <a:lnTo>
                  <a:pt x="1134" y="4988"/>
                </a:lnTo>
                <a:cubicBezTo>
                  <a:pt x="1198" y="5571"/>
                  <a:pt x="1231" y="6186"/>
                  <a:pt x="1263" y="6801"/>
                </a:cubicBezTo>
                <a:cubicBezTo>
                  <a:pt x="1328" y="7449"/>
                  <a:pt x="1360" y="8096"/>
                  <a:pt x="1360" y="8744"/>
                </a:cubicBezTo>
                <a:cubicBezTo>
                  <a:pt x="1360" y="9424"/>
                  <a:pt x="1393" y="10104"/>
                  <a:pt x="1425" y="10784"/>
                </a:cubicBezTo>
                <a:cubicBezTo>
                  <a:pt x="1425" y="11464"/>
                  <a:pt x="1360" y="12144"/>
                  <a:pt x="1360" y="12792"/>
                </a:cubicBezTo>
                <a:cubicBezTo>
                  <a:pt x="1328" y="13472"/>
                  <a:pt x="1263" y="14120"/>
                  <a:pt x="1231" y="14767"/>
                </a:cubicBezTo>
                <a:cubicBezTo>
                  <a:pt x="1166" y="15383"/>
                  <a:pt x="1134" y="15998"/>
                  <a:pt x="1037" y="16581"/>
                </a:cubicBezTo>
                <a:lnTo>
                  <a:pt x="777" y="18200"/>
                </a:lnTo>
                <a:lnTo>
                  <a:pt x="648" y="18912"/>
                </a:lnTo>
                <a:lnTo>
                  <a:pt x="486" y="19560"/>
                </a:lnTo>
                <a:lnTo>
                  <a:pt x="227" y="20596"/>
                </a:lnTo>
                <a:cubicBezTo>
                  <a:pt x="97" y="21179"/>
                  <a:pt x="0" y="21503"/>
                  <a:pt x="0" y="21503"/>
                </a:cubicBezTo>
                <a:cubicBezTo>
                  <a:pt x="0" y="21503"/>
                  <a:pt x="33" y="21179"/>
                  <a:pt x="130" y="20596"/>
                </a:cubicBezTo>
                <a:lnTo>
                  <a:pt x="259" y="19528"/>
                </a:lnTo>
                <a:lnTo>
                  <a:pt x="356" y="18880"/>
                </a:lnTo>
                <a:lnTo>
                  <a:pt x="421" y="18167"/>
                </a:lnTo>
                <a:lnTo>
                  <a:pt x="583" y="16548"/>
                </a:lnTo>
                <a:cubicBezTo>
                  <a:pt x="648" y="15965"/>
                  <a:pt x="648" y="15350"/>
                  <a:pt x="680" y="14735"/>
                </a:cubicBezTo>
                <a:cubicBezTo>
                  <a:pt x="713" y="14087"/>
                  <a:pt x="745" y="13440"/>
                  <a:pt x="745" y="12792"/>
                </a:cubicBezTo>
                <a:cubicBezTo>
                  <a:pt x="745" y="12112"/>
                  <a:pt x="777" y="11432"/>
                  <a:pt x="810" y="10752"/>
                </a:cubicBezTo>
                <a:cubicBezTo>
                  <a:pt x="810" y="10072"/>
                  <a:pt x="810" y="9392"/>
                  <a:pt x="810" y="8744"/>
                </a:cubicBezTo>
                <a:cubicBezTo>
                  <a:pt x="810" y="8064"/>
                  <a:pt x="777" y="7416"/>
                  <a:pt x="745" y="6769"/>
                </a:cubicBezTo>
                <a:cubicBezTo>
                  <a:pt x="745" y="6153"/>
                  <a:pt x="745" y="5538"/>
                  <a:pt x="713" y="4955"/>
                </a:cubicBezTo>
                <a:lnTo>
                  <a:pt x="648" y="3336"/>
                </a:lnTo>
                <a:cubicBezTo>
                  <a:pt x="616" y="2332"/>
                  <a:pt x="551" y="1490"/>
                  <a:pt x="551" y="907"/>
                </a:cubicBezTo>
                <a:cubicBezTo>
                  <a:pt x="518" y="357"/>
                  <a:pt x="486" y="1"/>
                  <a:pt x="486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96"/>
          <p:cNvSpPr/>
          <p:nvPr/>
        </p:nvSpPr>
        <p:spPr>
          <a:xfrm>
            <a:off x="707251" y="3887210"/>
            <a:ext cx="587982" cy="866868"/>
          </a:xfrm>
          <a:custGeom>
            <a:rect b="b" l="l" r="r" t="t"/>
            <a:pathLst>
              <a:path extrusionOk="0" h="44592" w="30246">
                <a:moveTo>
                  <a:pt x="1555" y="35492"/>
                </a:moveTo>
                <a:cubicBezTo>
                  <a:pt x="1846" y="36593"/>
                  <a:pt x="2267" y="37629"/>
                  <a:pt x="2785" y="38633"/>
                </a:cubicBezTo>
                <a:cubicBezTo>
                  <a:pt x="3659" y="40252"/>
                  <a:pt x="5279" y="41968"/>
                  <a:pt x="6898" y="42778"/>
                </a:cubicBezTo>
                <a:cubicBezTo>
                  <a:pt x="10136" y="44397"/>
                  <a:pt x="14864" y="44591"/>
                  <a:pt x="18361" y="44073"/>
                </a:cubicBezTo>
                <a:cubicBezTo>
                  <a:pt x="22344" y="43426"/>
                  <a:pt x="25809" y="40932"/>
                  <a:pt x="27752" y="37370"/>
                </a:cubicBezTo>
                <a:cubicBezTo>
                  <a:pt x="29372" y="34261"/>
                  <a:pt x="29728" y="30667"/>
                  <a:pt x="29922" y="27169"/>
                </a:cubicBezTo>
                <a:cubicBezTo>
                  <a:pt x="30181" y="23607"/>
                  <a:pt x="30246" y="20013"/>
                  <a:pt x="30084" y="16418"/>
                </a:cubicBezTo>
                <a:cubicBezTo>
                  <a:pt x="29890" y="12824"/>
                  <a:pt x="29469" y="8808"/>
                  <a:pt x="27623" y="5667"/>
                </a:cubicBezTo>
                <a:cubicBezTo>
                  <a:pt x="25421" y="1846"/>
                  <a:pt x="21017" y="162"/>
                  <a:pt x="17001" y="65"/>
                </a:cubicBezTo>
                <a:cubicBezTo>
                  <a:pt x="13731" y="0"/>
                  <a:pt x="9424" y="162"/>
                  <a:pt x="6509" y="1943"/>
                </a:cubicBezTo>
                <a:cubicBezTo>
                  <a:pt x="3141" y="3951"/>
                  <a:pt x="1555" y="7934"/>
                  <a:pt x="1004" y="11723"/>
                </a:cubicBezTo>
                <a:cubicBezTo>
                  <a:pt x="259" y="16386"/>
                  <a:pt x="0" y="21114"/>
                  <a:pt x="259" y="25809"/>
                </a:cubicBezTo>
                <a:cubicBezTo>
                  <a:pt x="486" y="28853"/>
                  <a:pt x="680" y="32383"/>
                  <a:pt x="1555" y="3549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96"/>
          <p:cNvSpPr/>
          <p:nvPr/>
        </p:nvSpPr>
        <p:spPr>
          <a:xfrm>
            <a:off x="1129003" y="4206359"/>
            <a:ext cx="109564" cy="491035"/>
          </a:xfrm>
          <a:custGeom>
            <a:rect b="b" l="l" r="r" t="t"/>
            <a:pathLst>
              <a:path extrusionOk="0" h="25259" w="5636">
                <a:moveTo>
                  <a:pt x="5635" y="0"/>
                </a:moveTo>
                <a:lnTo>
                  <a:pt x="5635" y="1101"/>
                </a:lnTo>
                <a:cubicBezTo>
                  <a:pt x="5635" y="1457"/>
                  <a:pt x="5635" y="1911"/>
                  <a:pt x="5603" y="2397"/>
                </a:cubicBezTo>
                <a:lnTo>
                  <a:pt x="5603" y="3206"/>
                </a:lnTo>
                <a:lnTo>
                  <a:pt x="5538" y="4080"/>
                </a:lnTo>
                <a:lnTo>
                  <a:pt x="5376" y="6056"/>
                </a:lnTo>
                <a:cubicBezTo>
                  <a:pt x="5312" y="6768"/>
                  <a:pt x="5182" y="7481"/>
                  <a:pt x="5085" y="8225"/>
                </a:cubicBezTo>
                <a:cubicBezTo>
                  <a:pt x="4988" y="9003"/>
                  <a:pt x="4891" y="9780"/>
                  <a:pt x="4729" y="10557"/>
                </a:cubicBezTo>
                <a:lnTo>
                  <a:pt x="4243" y="12953"/>
                </a:lnTo>
                <a:lnTo>
                  <a:pt x="3660" y="15317"/>
                </a:lnTo>
                <a:cubicBezTo>
                  <a:pt x="3498" y="16095"/>
                  <a:pt x="3239" y="16872"/>
                  <a:pt x="3012" y="17584"/>
                </a:cubicBezTo>
                <a:cubicBezTo>
                  <a:pt x="2786" y="18329"/>
                  <a:pt x="2591" y="19041"/>
                  <a:pt x="2332" y="19689"/>
                </a:cubicBezTo>
                <a:lnTo>
                  <a:pt x="1652" y="21535"/>
                </a:lnTo>
                <a:lnTo>
                  <a:pt x="1328" y="22344"/>
                </a:lnTo>
                <a:lnTo>
                  <a:pt x="1005" y="23057"/>
                </a:lnTo>
                <a:lnTo>
                  <a:pt x="487" y="24223"/>
                </a:lnTo>
                <a:lnTo>
                  <a:pt x="1" y="25259"/>
                </a:lnTo>
                <a:lnTo>
                  <a:pt x="357" y="24190"/>
                </a:lnTo>
                <a:lnTo>
                  <a:pt x="810" y="22960"/>
                </a:lnTo>
                <a:lnTo>
                  <a:pt x="1069" y="22247"/>
                </a:lnTo>
                <a:lnTo>
                  <a:pt x="1328" y="21405"/>
                </a:lnTo>
                <a:lnTo>
                  <a:pt x="1911" y="19527"/>
                </a:lnTo>
                <a:cubicBezTo>
                  <a:pt x="2138" y="18879"/>
                  <a:pt x="2300" y="18135"/>
                  <a:pt x="2494" y="17422"/>
                </a:cubicBezTo>
                <a:cubicBezTo>
                  <a:pt x="2721" y="16677"/>
                  <a:pt x="2915" y="15933"/>
                  <a:pt x="3110" y="15155"/>
                </a:cubicBezTo>
                <a:lnTo>
                  <a:pt x="3660" y="12824"/>
                </a:lnTo>
                <a:lnTo>
                  <a:pt x="4146" y="10427"/>
                </a:lnTo>
                <a:cubicBezTo>
                  <a:pt x="4308" y="9650"/>
                  <a:pt x="4437" y="8873"/>
                  <a:pt x="4534" y="8128"/>
                </a:cubicBezTo>
                <a:cubicBezTo>
                  <a:pt x="4664" y="7383"/>
                  <a:pt x="4826" y="6671"/>
                  <a:pt x="4891" y="5991"/>
                </a:cubicBezTo>
                <a:lnTo>
                  <a:pt x="5182" y="4048"/>
                </a:lnTo>
                <a:lnTo>
                  <a:pt x="5279" y="3174"/>
                </a:lnTo>
                <a:lnTo>
                  <a:pt x="5376" y="2397"/>
                </a:lnTo>
                <a:lnTo>
                  <a:pt x="5506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96"/>
          <p:cNvSpPr/>
          <p:nvPr/>
        </p:nvSpPr>
        <p:spPr>
          <a:xfrm>
            <a:off x="1093760" y="4150336"/>
            <a:ext cx="65493" cy="458298"/>
          </a:xfrm>
          <a:custGeom>
            <a:rect b="b" l="l" r="r" t="t"/>
            <a:pathLst>
              <a:path extrusionOk="0" h="23575" w="3369">
                <a:moveTo>
                  <a:pt x="3239" y="0"/>
                </a:moveTo>
                <a:cubicBezTo>
                  <a:pt x="3239" y="0"/>
                  <a:pt x="3239" y="356"/>
                  <a:pt x="3271" y="1036"/>
                </a:cubicBezTo>
                <a:cubicBezTo>
                  <a:pt x="3271" y="1360"/>
                  <a:pt x="3303" y="1749"/>
                  <a:pt x="3303" y="2202"/>
                </a:cubicBezTo>
                <a:cubicBezTo>
                  <a:pt x="3303" y="2429"/>
                  <a:pt x="3336" y="2656"/>
                  <a:pt x="3336" y="2915"/>
                </a:cubicBezTo>
                <a:cubicBezTo>
                  <a:pt x="3368" y="3174"/>
                  <a:pt x="3336" y="3465"/>
                  <a:pt x="3303" y="3724"/>
                </a:cubicBezTo>
                <a:lnTo>
                  <a:pt x="3271" y="5538"/>
                </a:lnTo>
                <a:cubicBezTo>
                  <a:pt x="3239" y="6185"/>
                  <a:pt x="3174" y="6865"/>
                  <a:pt x="3109" y="7578"/>
                </a:cubicBezTo>
                <a:cubicBezTo>
                  <a:pt x="3044" y="8290"/>
                  <a:pt x="2980" y="9003"/>
                  <a:pt x="2882" y="9715"/>
                </a:cubicBezTo>
                <a:lnTo>
                  <a:pt x="2591" y="11917"/>
                </a:lnTo>
                <a:lnTo>
                  <a:pt x="2202" y="14119"/>
                </a:lnTo>
                <a:cubicBezTo>
                  <a:pt x="2105" y="14864"/>
                  <a:pt x="1943" y="15576"/>
                  <a:pt x="1814" y="16256"/>
                </a:cubicBezTo>
                <a:cubicBezTo>
                  <a:pt x="1522" y="17616"/>
                  <a:pt x="1231" y="18879"/>
                  <a:pt x="972" y="19980"/>
                </a:cubicBezTo>
                <a:cubicBezTo>
                  <a:pt x="680" y="21049"/>
                  <a:pt x="421" y="21956"/>
                  <a:pt x="259" y="22603"/>
                </a:cubicBezTo>
                <a:cubicBezTo>
                  <a:pt x="97" y="23219"/>
                  <a:pt x="0" y="23575"/>
                  <a:pt x="0" y="23575"/>
                </a:cubicBezTo>
                <a:cubicBezTo>
                  <a:pt x="0" y="23575"/>
                  <a:pt x="33" y="23219"/>
                  <a:pt x="162" y="22571"/>
                </a:cubicBezTo>
                <a:lnTo>
                  <a:pt x="616" y="19916"/>
                </a:lnTo>
                <a:lnTo>
                  <a:pt x="939" y="18135"/>
                </a:lnTo>
                <a:lnTo>
                  <a:pt x="1263" y="16127"/>
                </a:lnTo>
                <a:cubicBezTo>
                  <a:pt x="1522" y="14767"/>
                  <a:pt x="1749" y="13309"/>
                  <a:pt x="1976" y="11820"/>
                </a:cubicBezTo>
                <a:lnTo>
                  <a:pt x="2300" y="9650"/>
                </a:lnTo>
                <a:cubicBezTo>
                  <a:pt x="2429" y="8905"/>
                  <a:pt x="2494" y="8193"/>
                  <a:pt x="2591" y="7513"/>
                </a:cubicBezTo>
                <a:cubicBezTo>
                  <a:pt x="2656" y="6833"/>
                  <a:pt x="2753" y="6153"/>
                  <a:pt x="2818" y="5505"/>
                </a:cubicBezTo>
                <a:lnTo>
                  <a:pt x="2980" y="3724"/>
                </a:lnTo>
                <a:lnTo>
                  <a:pt x="3044" y="2915"/>
                </a:lnTo>
                <a:cubicBezTo>
                  <a:pt x="3044" y="2656"/>
                  <a:pt x="3077" y="2429"/>
                  <a:pt x="3077" y="2202"/>
                </a:cubicBezTo>
                <a:cubicBezTo>
                  <a:pt x="3109" y="1749"/>
                  <a:pt x="3141" y="1360"/>
                  <a:pt x="3174" y="1036"/>
                </a:cubicBezTo>
                <a:cubicBezTo>
                  <a:pt x="3206" y="356"/>
                  <a:pt x="3239" y="0"/>
                  <a:pt x="3239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96"/>
          <p:cNvSpPr/>
          <p:nvPr/>
        </p:nvSpPr>
        <p:spPr>
          <a:xfrm>
            <a:off x="1035209" y="4192499"/>
            <a:ext cx="51011" cy="481607"/>
          </a:xfrm>
          <a:custGeom>
            <a:rect b="b" l="l" r="r" t="t"/>
            <a:pathLst>
              <a:path extrusionOk="0" h="24774" w="2624">
                <a:moveTo>
                  <a:pt x="2624" y="1"/>
                </a:moveTo>
                <a:lnTo>
                  <a:pt x="2624" y="1069"/>
                </a:lnTo>
                <a:cubicBezTo>
                  <a:pt x="2624" y="1717"/>
                  <a:pt x="2624" y="2721"/>
                  <a:pt x="2591" y="3887"/>
                </a:cubicBezTo>
                <a:lnTo>
                  <a:pt x="2527" y="5797"/>
                </a:lnTo>
                <a:cubicBezTo>
                  <a:pt x="2494" y="6445"/>
                  <a:pt x="2429" y="7157"/>
                  <a:pt x="2365" y="7902"/>
                </a:cubicBezTo>
                <a:cubicBezTo>
                  <a:pt x="2268" y="9359"/>
                  <a:pt x="2106" y="10914"/>
                  <a:pt x="1976" y="12468"/>
                </a:cubicBezTo>
                <a:cubicBezTo>
                  <a:pt x="1814" y="14023"/>
                  <a:pt x="1555" y="15545"/>
                  <a:pt x="1361" y="17002"/>
                </a:cubicBezTo>
                <a:cubicBezTo>
                  <a:pt x="1264" y="17714"/>
                  <a:pt x="1167" y="18427"/>
                  <a:pt x="1069" y="19074"/>
                </a:cubicBezTo>
                <a:lnTo>
                  <a:pt x="746" y="20953"/>
                </a:lnTo>
                <a:cubicBezTo>
                  <a:pt x="519" y="22086"/>
                  <a:pt x="325" y="23057"/>
                  <a:pt x="195" y="23705"/>
                </a:cubicBezTo>
                <a:lnTo>
                  <a:pt x="1" y="24774"/>
                </a:lnTo>
                <a:lnTo>
                  <a:pt x="98" y="23705"/>
                </a:lnTo>
                <a:cubicBezTo>
                  <a:pt x="163" y="23025"/>
                  <a:pt x="260" y="22054"/>
                  <a:pt x="389" y="20888"/>
                </a:cubicBezTo>
                <a:lnTo>
                  <a:pt x="616" y="19010"/>
                </a:lnTo>
                <a:cubicBezTo>
                  <a:pt x="713" y="18362"/>
                  <a:pt x="746" y="17649"/>
                  <a:pt x="843" y="16937"/>
                </a:cubicBezTo>
                <a:cubicBezTo>
                  <a:pt x="1005" y="15480"/>
                  <a:pt x="1167" y="13925"/>
                  <a:pt x="1361" y="12403"/>
                </a:cubicBezTo>
                <a:cubicBezTo>
                  <a:pt x="1555" y="10849"/>
                  <a:pt x="1685" y="9295"/>
                  <a:pt x="1847" y="7837"/>
                </a:cubicBezTo>
                <a:cubicBezTo>
                  <a:pt x="1911" y="7125"/>
                  <a:pt x="2008" y="6413"/>
                  <a:pt x="2041" y="5765"/>
                </a:cubicBezTo>
                <a:lnTo>
                  <a:pt x="2235" y="3887"/>
                </a:lnTo>
                <a:cubicBezTo>
                  <a:pt x="2332" y="2721"/>
                  <a:pt x="2429" y="1749"/>
                  <a:pt x="2527" y="1069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96"/>
          <p:cNvSpPr/>
          <p:nvPr/>
        </p:nvSpPr>
        <p:spPr>
          <a:xfrm>
            <a:off x="974151" y="4152843"/>
            <a:ext cx="21423" cy="528185"/>
          </a:xfrm>
          <a:custGeom>
            <a:rect b="b" l="l" r="r" t="t"/>
            <a:pathLst>
              <a:path extrusionOk="0" h="27170" w="1102">
                <a:moveTo>
                  <a:pt x="1102" y="1"/>
                </a:moveTo>
                <a:lnTo>
                  <a:pt x="1102" y="1166"/>
                </a:lnTo>
                <a:lnTo>
                  <a:pt x="1102" y="4243"/>
                </a:lnTo>
                <a:cubicBezTo>
                  <a:pt x="1102" y="5506"/>
                  <a:pt x="1069" y="6995"/>
                  <a:pt x="1004" y="8582"/>
                </a:cubicBezTo>
                <a:cubicBezTo>
                  <a:pt x="972" y="10169"/>
                  <a:pt x="907" y="11885"/>
                  <a:pt x="843" y="13569"/>
                </a:cubicBezTo>
                <a:cubicBezTo>
                  <a:pt x="778" y="15285"/>
                  <a:pt x="713" y="16969"/>
                  <a:pt x="616" y="18556"/>
                </a:cubicBezTo>
                <a:cubicBezTo>
                  <a:pt x="519" y="20143"/>
                  <a:pt x="422" y="21632"/>
                  <a:pt x="357" y="22928"/>
                </a:cubicBezTo>
                <a:cubicBezTo>
                  <a:pt x="260" y="24191"/>
                  <a:pt x="163" y="25259"/>
                  <a:pt x="98" y="26004"/>
                </a:cubicBezTo>
                <a:lnTo>
                  <a:pt x="1" y="27170"/>
                </a:lnTo>
                <a:lnTo>
                  <a:pt x="1" y="26004"/>
                </a:lnTo>
                <a:lnTo>
                  <a:pt x="1" y="22895"/>
                </a:lnTo>
                <a:cubicBezTo>
                  <a:pt x="1" y="21632"/>
                  <a:pt x="33" y="20143"/>
                  <a:pt x="65" y="18556"/>
                </a:cubicBezTo>
                <a:cubicBezTo>
                  <a:pt x="130" y="16969"/>
                  <a:pt x="195" y="15253"/>
                  <a:pt x="227" y="13569"/>
                </a:cubicBezTo>
                <a:cubicBezTo>
                  <a:pt x="292" y="11853"/>
                  <a:pt x="389" y="10169"/>
                  <a:pt x="486" y="8582"/>
                </a:cubicBezTo>
                <a:cubicBezTo>
                  <a:pt x="551" y="6995"/>
                  <a:pt x="681" y="5506"/>
                  <a:pt x="745" y="4243"/>
                </a:cubicBezTo>
                <a:cubicBezTo>
                  <a:pt x="810" y="2947"/>
                  <a:pt x="907" y="1911"/>
                  <a:pt x="97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96"/>
          <p:cNvSpPr/>
          <p:nvPr/>
        </p:nvSpPr>
        <p:spPr>
          <a:xfrm>
            <a:off x="882243" y="4145301"/>
            <a:ext cx="23950" cy="521264"/>
          </a:xfrm>
          <a:custGeom>
            <a:rect b="b" l="l" r="r" t="t"/>
            <a:pathLst>
              <a:path extrusionOk="0" h="26814" w="1232">
                <a:moveTo>
                  <a:pt x="1231" y="0"/>
                </a:moveTo>
                <a:lnTo>
                  <a:pt x="1199" y="1166"/>
                </a:lnTo>
                <a:cubicBezTo>
                  <a:pt x="1166" y="1911"/>
                  <a:pt x="1134" y="2947"/>
                  <a:pt x="1069" y="4210"/>
                </a:cubicBezTo>
                <a:lnTo>
                  <a:pt x="940" y="6218"/>
                </a:lnTo>
                <a:cubicBezTo>
                  <a:pt x="875" y="6962"/>
                  <a:pt x="875" y="7707"/>
                  <a:pt x="843" y="8484"/>
                </a:cubicBezTo>
                <a:cubicBezTo>
                  <a:pt x="810" y="10071"/>
                  <a:pt x="745" y="11723"/>
                  <a:pt x="648" y="13407"/>
                </a:cubicBezTo>
                <a:cubicBezTo>
                  <a:pt x="584" y="15090"/>
                  <a:pt x="584" y="16742"/>
                  <a:pt x="551" y="18329"/>
                </a:cubicBezTo>
                <a:cubicBezTo>
                  <a:pt x="551" y="19106"/>
                  <a:pt x="486" y="19883"/>
                  <a:pt x="454" y="20596"/>
                </a:cubicBezTo>
                <a:cubicBezTo>
                  <a:pt x="454" y="21308"/>
                  <a:pt x="454" y="21988"/>
                  <a:pt x="422" y="22636"/>
                </a:cubicBezTo>
                <a:cubicBezTo>
                  <a:pt x="422" y="23866"/>
                  <a:pt x="357" y="24935"/>
                  <a:pt x="325" y="25647"/>
                </a:cubicBezTo>
                <a:lnTo>
                  <a:pt x="292" y="26813"/>
                </a:lnTo>
                <a:lnTo>
                  <a:pt x="227" y="25647"/>
                </a:lnTo>
                <a:cubicBezTo>
                  <a:pt x="195" y="24935"/>
                  <a:pt x="130" y="23866"/>
                  <a:pt x="98" y="22636"/>
                </a:cubicBezTo>
                <a:lnTo>
                  <a:pt x="33" y="20596"/>
                </a:lnTo>
                <a:cubicBezTo>
                  <a:pt x="1" y="19883"/>
                  <a:pt x="1" y="19106"/>
                  <a:pt x="33" y="18329"/>
                </a:cubicBezTo>
                <a:cubicBezTo>
                  <a:pt x="33" y="16742"/>
                  <a:pt x="33" y="15090"/>
                  <a:pt x="65" y="13407"/>
                </a:cubicBezTo>
                <a:cubicBezTo>
                  <a:pt x="163" y="11723"/>
                  <a:pt x="227" y="10039"/>
                  <a:pt x="325" y="8452"/>
                </a:cubicBezTo>
                <a:cubicBezTo>
                  <a:pt x="389" y="7675"/>
                  <a:pt x="422" y="6898"/>
                  <a:pt x="519" y="6185"/>
                </a:cubicBezTo>
                <a:lnTo>
                  <a:pt x="745" y="4177"/>
                </a:lnTo>
                <a:cubicBezTo>
                  <a:pt x="875" y="2915"/>
                  <a:pt x="1005" y="1878"/>
                  <a:pt x="110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96"/>
          <p:cNvSpPr/>
          <p:nvPr/>
        </p:nvSpPr>
        <p:spPr>
          <a:xfrm>
            <a:off x="789712" y="4203832"/>
            <a:ext cx="28344" cy="418660"/>
          </a:xfrm>
          <a:custGeom>
            <a:rect b="b" l="l" r="r" t="t"/>
            <a:pathLst>
              <a:path extrusionOk="0" h="21536" w="1458">
                <a:moveTo>
                  <a:pt x="972" y="1"/>
                </a:moveTo>
                <a:cubicBezTo>
                  <a:pt x="972" y="1"/>
                  <a:pt x="972" y="357"/>
                  <a:pt x="939" y="940"/>
                </a:cubicBezTo>
                <a:cubicBezTo>
                  <a:pt x="907" y="1523"/>
                  <a:pt x="875" y="2365"/>
                  <a:pt x="842" y="3368"/>
                </a:cubicBezTo>
                <a:lnTo>
                  <a:pt x="745" y="4988"/>
                </a:lnTo>
                <a:cubicBezTo>
                  <a:pt x="713" y="5571"/>
                  <a:pt x="745" y="6186"/>
                  <a:pt x="713" y="6801"/>
                </a:cubicBezTo>
                <a:cubicBezTo>
                  <a:pt x="680" y="7449"/>
                  <a:pt x="648" y="8096"/>
                  <a:pt x="680" y="8744"/>
                </a:cubicBezTo>
                <a:cubicBezTo>
                  <a:pt x="680" y="9424"/>
                  <a:pt x="680" y="10104"/>
                  <a:pt x="680" y="10784"/>
                </a:cubicBezTo>
                <a:cubicBezTo>
                  <a:pt x="680" y="11464"/>
                  <a:pt x="680" y="12112"/>
                  <a:pt x="713" y="12792"/>
                </a:cubicBezTo>
                <a:cubicBezTo>
                  <a:pt x="713" y="13472"/>
                  <a:pt x="745" y="14120"/>
                  <a:pt x="778" y="14735"/>
                </a:cubicBezTo>
                <a:cubicBezTo>
                  <a:pt x="810" y="15383"/>
                  <a:pt x="842" y="15998"/>
                  <a:pt x="875" y="16548"/>
                </a:cubicBezTo>
                <a:lnTo>
                  <a:pt x="1037" y="18167"/>
                </a:lnTo>
                <a:lnTo>
                  <a:pt x="1101" y="18912"/>
                </a:lnTo>
                <a:lnTo>
                  <a:pt x="1199" y="19560"/>
                </a:lnTo>
                <a:lnTo>
                  <a:pt x="1328" y="20596"/>
                </a:lnTo>
                <a:cubicBezTo>
                  <a:pt x="1425" y="21211"/>
                  <a:pt x="1458" y="21535"/>
                  <a:pt x="1458" y="21535"/>
                </a:cubicBezTo>
                <a:cubicBezTo>
                  <a:pt x="1458" y="21535"/>
                  <a:pt x="1360" y="21211"/>
                  <a:pt x="1231" y="20629"/>
                </a:cubicBezTo>
                <a:lnTo>
                  <a:pt x="972" y="19592"/>
                </a:lnTo>
                <a:lnTo>
                  <a:pt x="778" y="18945"/>
                </a:lnTo>
                <a:lnTo>
                  <a:pt x="680" y="18232"/>
                </a:lnTo>
                <a:lnTo>
                  <a:pt x="421" y="16613"/>
                </a:lnTo>
                <a:cubicBezTo>
                  <a:pt x="324" y="16030"/>
                  <a:pt x="292" y="15415"/>
                  <a:pt x="227" y="14800"/>
                </a:cubicBezTo>
                <a:cubicBezTo>
                  <a:pt x="162" y="14152"/>
                  <a:pt x="98" y="13504"/>
                  <a:pt x="98" y="12824"/>
                </a:cubicBezTo>
                <a:cubicBezTo>
                  <a:pt x="98" y="12177"/>
                  <a:pt x="65" y="11497"/>
                  <a:pt x="33" y="10817"/>
                </a:cubicBezTo>
                <a:cubicBezTo>
                  <a:pt x="0" y="10137"/>
                  <a:pt x="65" y="9456"/>
                  <a:pt x="65" y="8776"/>
                </a:cubicBezTo>
                <a:cubicBezTo>
                  <a:pt x="98" y="8129"/>
                  <a:pt x="130" y="7449"/>
                  <a:pt x="162" y="6833"/>
                </a:cubicBezTo>
                <a:cubicBezTo>
                  <a:pt x="195" y="6186"/>
                  <a:pt x="259" y="5571"/>
                  <a:pt x="292" y="5020"/>
                </a:cubicBezTo>
                <a:lnTo>
                  <a:pt x="486" y="3401"/>
                </a:lnTo>
                <a:cubicBezTo>
                  <a:pt x="519" y="2883"/>
                  <a:pt x="583" y="2429"/>
                  <a:pt x="648" y="2008"/>
                </a:cubicBezTo>
                <a:lnTo>
                  <a:pt x="810" y="972"/>
                </a:lnTo>
                <a:cubicBezTo>
                  <a:pt x="907" y="324"/>
                  <a:pt x="972" y="1"/>
                  <a:pt x="972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96"/>
          <p:cNvSpPr/>
          <p:nvPr/>
        </p:nvSpPr>
        <p:spPr>
          <a:xfrm>
            <a:off x="-1089975" y="3865166"/>
            <a:ext cx="2618840" cy="635221"/>
          </a:xfrm>
          <a:custGeom>
            <a:rect b="b" l="l" r="r" t="t"/>
            <a:pathLst>
              <a:path extrusionOk="0" h="32676" w="134714">
                <a:moveTo>
                  <a:pt x="134293" y="5506"/>
                </a:moveTo>
                <a:cubicBezTo>
                  <a:pt x="133678" y="1"/>
                  <a:pt x="128464" y="1911"/>
                  <a:pt x="128464" y="1911"/>
                </a:cubicBezTo>
                <a:lnTo>
                  <a:pt x="6218" y="1911"/>
                </a:lnTo>
                <a:cubicBezTo>
                  <a:pt x="6218" y="1911"/>
                  <a:pt x="1037" y="1"/>
                  <a:pt x="422" y="5506"/>
                </a:cubicBezTo>
                <a:cubicBezTo>
                  <a:pt x="1" y="9295"/>
                  <a:pt x="681" y="13310"/>
                  <a:pt x="1296" y="17034"/>
                </a:cubicBezTo>
                <a:cubicBezTo>
                  <a:pt x="1847" y="20661"/>
                  <a:pt x="2171" y="23770"/>
                  <a:pt x="5668" y="25680"/>
                </a:cubicBezTo>
                <a:cubicBezTo>
                  <a:pt x="8161" y="26976"/>
                  <a:pt x="10882" y="27818"/>
                  <a:pt x="13569" y="28562"/>
                </a:cubicBezTo>
                <a:cubicBezTo>
                  <a:pt x="25972" y="31865"/>
                  <a:pt x="39152" y="32448"/>
                  <a:pt x="51911" y="32675"/>
                </a:cubicBezTo>
                <a:cubicBezTo>
                  <a:pt x="51587" y="30894"/>
                  <a:pt x="51360" y="28724"/>
                  <a:pt x="51749" y="27818"/>
                </a:cubicBezTo>
                <a:lnTo>
                  <a:pt x="86366" y="27818"/>
                </a:lnTo>
                <a:cubicBezTo>
                  <a:pt x="86755" y="28692"/>
                  <a:pt x="86496" y="30829"/>
                  <a:pt x="86204" y="32610"/>
                </a:cubicBezTo>
                <a:lnTo>
                  <a:pt x="88536" y="32545"/>
                </a:lnTo>
                <a:cubicBezTo>
                  <a:pt x="99481" y="32222"/>
                  <a:pt x="110621" y="31380"/>
                  <a:pt x="121146" y="28562"/>
                </a:cubicBezTo>
                <a:cubicBezTo>
                  <a:pt x="123833" y="27818"/>
                  <a:pt x="126586" y="26976"/>
                  <a:pt x="129047" y="25648"/>
                </a:cubicBezTo>
                <a:cubicBezTo>
                  <a:pt x="132577" y="23770"/>
                  <a:pt x="132868" y="20661"/>
                  <a:pt x="133451" y="17034"/>
                </a:cubicBezTo>
                <a:cubicBezTo>
                  <a:pt x="134034" y="13310"/>
                  <a:pt x="134714" y="9295"/>
                  <a:pt x="134293" y="55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96"/>
          <p:cNvSpPr/>
          <p:nvPr/>
        </p:nvSpPr>
        <p:spPr>
          <a:xfrm>
            <a:off x="-92222" y="4405900"/>
            <a:ext cx="688098" cy="99494"/>
          </a:xfrm>
          <a:custGeom>
            <a:rect b="b" l="l" r="r" t="t"/>
            <a:pathLst>
              <a:path extrusionOk="0" h="5118" w="35396">
                <a:moveTo>
                  <a:pt x="35007" y="1"/>
                </a:moveTo>
                <a:lnTo>
                  <a:pt x="389" y="1"/>
                </a:lnTo>
                <a:cubicBezTo>
                  <a:pt x="1" y="907"/>
                  <a:pt x="260" y="3077"/>
                  <a:pt x="584" y="4858"/>
                </a:cubicBezTo>
                <a:lnTo>
                  <a:pt x="1588" y="4858"/>
                </a:lnTo>
                <a:cubicBezTo>
                  <a:pt x="8777" y="4988"/>
                  <a:pt x="14962" y="5052"/>
                  <a:pt x="20370" y="5117"/>
                </a:cubicBezTo>
                <a:lnTo>
                  <a:pt x="34845" y="4793"/>
                </a:lnTo>
                <a:cubicBezTo>
                  <a:pt x="35169" y="3012"/>
                  <a:pt x="35395" y="875"/>
                  <a:pt x="350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96"/>
          <p:cNvSpPr/>
          <p:nvPr/>
        </p:nvSpPr>
        <p:spPr>
          <a:xfrm>
            <a:off x="-1112000" y="3043053"/>
            <a:ext cx="2662269" cy="1144491"/>
          </a:xfrm>
          <a:custGeom>
            <a:rect b="b" l="l" r="r" t="t"/>
            <a:pathLst>
              <a:path extrusionOk="0" h="58873" w="136948">
                <a:moveTo>
                  <a:pt x="131896" y="17746"/>
                </a:moveTo>
                <a:cubicBezTo>
                  <a:pt x="130730" y="8744"/>
                  <a:pt x="127557" y="2591"/>
                  <a:pt x="117907" y="1425"/>
                </a:cubicBezTo>
                <a:cubicBezTo>
                  <a:pt x="110944" y="583"/>
                  <a:pt x="95433" y="227"/>
                  <a:pt x="81573" y="98"/>
                </a:cubicBezTo>
                <a:lnTo>
                  <a:pt x="81573" y="33"/>
                </a:lnTo>
                <a:cubicBezTo>
                  <a:pt x="81573" y="33"/>
                  <a:pt x="76198" y="1"/>
                  <a:pt x="68490" y="33"/>
                </a:cubicBezTo>
                <a:cubicBezTo>
                  <a:pt x="60783" y="33"/>
                  <a:pt x="55375" y="33"/>
                  <a:pt x="55375" y="33"/>
                </a:cubicBezTo>
                <a:lnTo>
                  <a:pt x="55375" y="98"/>
                </a:lnTo>
                <a:cubicBezTo>
                  <a:pt x="41515" y="227"/>
                  <a:pt x="26004" y="583"/>
                  <a:pt x="19042" y="1425"/>
                </a:cubicBezTo>
                <a:cubicBezTo>
                  <a:pt x="9392" y="2591"/>
                  <a:pt x="6218" y="8744"/>
                  <a:pt x="5052" y="17746"/>
                </a:cubicBezTo>
                <a:cubicBezTo>
                  <a:pt x="3595" y="28854"/>
                  <a:pt x="1" y="43458"/>
                  <a:pt x="9910" y="51910"/>
                </a:cubicBezTo>
                <a:cubicBezTo>
                  <a:pt x="18038" y="58873"/>
                  <a:pt x="31315" y="56703"/>
                  <a:pt x="41386" y="56703"/>
                </a:cubicBezTo>
                <a:lnTo>
                  <a:pt x="95563" y="56703"/>
                </a:lnTo>
                <a:cubicBezTo>
                  <a:pt x="105634" y="56703"/>
                  <a:pt x="118911" y="58873"/>
                  <a:pt x="127071" y="51910"/>
                </a:cubicBezTo>
                <a:cubicBezTo>
                  <a:pt x="136948" y="43458"/>
                  <a:pt x="133353" y="28854"/>
                  <a:pt x="131896" y="17746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6"/>
          <p:cNvSpPr/>
          <p:nvPr/>
        </p:nvSpPr>
        <p:spPr>
          <a:xfrm>
            <a:off x="-496343" y="2835328"/>
            <a:ext cx="1451060" cy="550852"/>
          </a:xfrm>
          <a:custGeom>
            <a:rect b="b" l="l" r="r" t="t"/>
            <a:pathLst>
              <a:path extrusionOk="0" h="28336" w="74643">
                <a:moveTo>
                  <a:pt x="12467" y="26878"/>
                </a:moveTo>
                <a:cubicBezTo>
                  <a:pt x="5149" y="25486"/>
                  <a:pt x="0" y="22636"/>
                  <a:pt x="3562" y="16904"/>
                </a:cubicBezTo>
                <a:cubicBezTo>
                  <a:pt x="7999" y="9780"/>
                  <a:pt x="18782" y="4372"/>
                  <a:pt x="26781" y="2623"/>
                </a:cubicBezTo>
                <a:cubicBezTo>
                  <a:pt x="38827" y="0"/>
                  <a:pt x="53043" y="907"/>
                  <a:pt x="63114" y="8711"/>
                </a:cubicBezTo>
                <a:cubicBezTo>
                  <a:pt x="66612" y="11399"/>
                  <a:pt x="74643" y="19818"/>
                  <a:pt x="69591" y="23834"/>
                </a:cubicBezTo>
                <a:cubicBezTo>
                  <a:pt x="65284" y="27267"/>
                  <a:pt x="59585" y="27720"/>
                  <a:pt x="54306" y="27882"/>
                </a:cubicBezTo>
                <a:cubicBezTo>
                  <a:pt x="48283" y="28011"/>
                  <a:pt x="42227" y="28076"/>
                  <a:pt x="36204" y="28173"/>
                </a:cubicBezTo>
                <a:cubicBezTo>
                  <a:pt x="28335" y="28238"/>
                  <a:pt x="20239" y="28335"/>
                  <a:pt x="12467" y="26878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96"/>
          <p:cNvSpPr/>
          <p:nvPr/>
        </p:nvSpPr>
        <p:spPr>
          <a:xfrm>
            <a:off x="211825" y="2865536"/>
            <a:ext cx="15144" cy="481607"/>
          </a:xfrm>
          <a:custGeom>
            <a:rect b="b" l="l" r="r" t="t"/>
            <a:pathLst>
              <a:path extrusionOk="0" h="24774" w="779">
                <a:moveTo>
                  <a:pt x="389" y="1"/>
                </a:moveTo>
                <a:cubicBezTo>
                  <a:pt x="389" y="1"/>
                  <a:pt x="519" y="1555"/>
                  <a:pt x="616" y="3854"/>
                </a:cubicBezTo>
                <a:cubicBezTo>
                  <a:pt x="681" y="5020"/>
                  <a:pt x="713" y="6380"/>
                  <a:pt x="746" y="7837"/>
                </a:cubicBezTo>
                <a:cubicBezTo>
                  <a:pt x="746" y="8550"/>
                  <a:pt x="778" y="9327"/>
                  <a:pt x="778" y="10072"/>
                </a:cubicBezTo>
                <a:cubicBezTo>
                  <a:pt x="778" y="10849"/>
                  <a:pt x="778" y="11626"/>
                  <a:pt x="778" y="12371"/>
                </a:cubicBezTo>
                <a:lnTo>
                  <a:pt x="778" y="14702"/>
                </a:lnTo>
                <a:cubicBezTo>
                  <a:pt x="778" y="15447"/>
                  <a:pt x="746" y="16224"/>
                  <a:pt x="746" y="16937"/>
                </a:cubicBezTo>
                <a:cubicBezTo>
                  <a:pt x="713" y="18394"/>
                  <a:pt x="681" y="19754"/>
                  <a:pt x="616" y="20920"/>
                </a:cubicBezTo>
                <a:cubicBezTo>
                  <a:pt x="519" y="23219"/>
                  <a:pt x="389" y="24773"/>
                  <a:pt x="389" y="24773"/>
                </a:cubicBezTo>
                <a:cubicBezTo>
                  <a:pt x="389" y="24773"/>
                  <a:pt x="260" y="23219"/>
                  <a:pt x="163" y="20920"/>
                </a:cubicBezTo>
                <a:cubicBezTo>
                  <a:pt x="98" y="19754"/>
                  <a:pt x="66" y="18394"/>
                  <a:pt x="33" y="16937"/>
                </a:cubicBezTo>
                <a:cubicBezTo>
                  <a:pt x="33" y="16224"/>
                  <a:pt x="1" y="15447"/>
                  <a:pt x="1" y="14702"/>
                </a:cubicBezTo>
                <a:lnTo>
                  <a:pt x="1" y="12371"/>
                </a:lnTo>
                <a:lnTo>
                  <a:pt x="1" y="10072"/>
                </a:lnTo>
                <a:cubicBezTo>
                  <a:pt x="1" y="9327"/>
                  <a:pt x="33" y="8550"/>
                  <a:pt x="33" y="7837"/>
                </a:cubicBezTo>
                <a:cubicBezTo>
                  <a:pt x="66" y="6380"/>
                  <a:pt x="98" y="5020"/>
                  <a:pt x="163" y="3854"/>
                </a:cubicBezTo>
                <a:cubicBezTo>
                  <a:pt x="260" y="1555"/>
                  <a:pt x="389" y="1"/>
                  <a:pt x="3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96"/>
          <p:cNvSpPr/>
          <p:nvPr/>
        </p:nvSpPr>
        <p:spPr>
          <a:xfrm>
            <a:off x="-425215" y="3331994"/>
            <a:ext cx="1289280" cy="841694"/>
          </a:xfrm>
          <a:custGeom>
            <a:rect b="b" l="l" r="r" t="t"/>
            <a:pathLst>
              <a:path extrusionOk="0" h="43297" w="66321">
                <a:moveTo>
                  <a:pt x="66321" y="36334"/>
                </a:moveTo>
                <a:cubicBezTo>
                  <a:pt x="66321" y="40188"/>
                  <a:pt x="63082" y="43296"/>
                  <a:pt x="59099" y="43296"/>
                </a:cubicBezTo>
                <a:lnTo>
                  <a:pt x="7222" y="43296"/>
                </a:lnTo>
                <a:cubicBezTo>
                  <a:pt x="3239" y="43296"/>
                  <a:pt x="0" y="40188"/>
                  <a:pt x="0" y="36334"/>
                </a:cubicBezTo>
                <a:lnTo>
                  <a:pt x="0" y="6963"/>
                </a:lnTo>
                <a:cubicBezTo>
                  <a:pt x="0" y="3141"/>
                  <a:pt x="3239" y="0"/>
                  <a:pt x="7222" y="0"/>
                </a:cubicBezTo>
                <a:lnTo>
                  <a:pt x="59099" y="0"/>
                </a:lnTo>
                <a:cubicBezTo>
                  <a:pt x="63082" y="0"/>
                  <a:pt x="66321" y="3141"/>
                  <a:pt x="66321" y="69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96"/>
          <p:cNvSpPr/>
          <p:nvPr/>
        </p:nvSpPr>
        <p:spPr>
          <a:xfrm>
            <a:off x="-282318" y="3430200"/>
            <a:ext cx="1002851" cy="74922"/>
          </a:xfrm>
          <a:custGeom>
            <a:rect b="b" l="l" r="r" t="t"/>
            <a:pathLst>
              <a:path extrusionOk="0" h="3854" w="51587">
                <a:moveTo>
                  <a:pt x="51586" y="1943"/>
                </a:moveTo>
                <a:cubicBezTo>
                  <a:pt x="51586" y="3012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2"/>
                  <a:pt x="0" y="1943"/>
                </a:cubicBezTo>
                <a:lnTo>
                  <a:pt x="0" y="1943"/>
                </a:lnTo>
                <a:cubicBezTo>
                  <a:pt x="0" y="874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74"/>
                  <a:pt x="51586" y="1943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96"/>
          <p:cNvSpPr/>
          <p:nvPr/>
        </p:nvSpPr>
        <p:spPr>
          <a:xfrm>
            <a:off x="-282318" y="3551674"/>
            <a:ext cx="1002851" cy="74941"/>
          </a:xfrm>
          <a:custGeom>
            <a:rect b="b" l="l" r="r" t="t"/>
            <a:pathLst>
              <a:path extrusionOk="0" h="3855" w="51587">
                <a:moveTo>
                  <a:pt x="51586" y="1944"/>
                </a:moveTo>
                <a:cubicBezTo>
                  <a:pt x="51586" y="3013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3"/>
                  <a:pt x="0" y="1944"/>
                </a:cubicBezTo>
                <a:lnTo>
                  <a:pt x="0" y="1944"/>
                </a:lnTo>
                <a:cubicBezTo>
                  <a:pt x="0" y="875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75"/>
                  <a:pt x="51586" y="1944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6"/>
          <p:cNvSpPr/>
          <p:nvPr/>
        </p:nvSpPr>
        <p:spPr>
          <a:xfrm>
            <a:off x="-282318" y="3664361"/>
            <a:ext cx="1002851" cy="74300"/>
          </a:xfrm>
          <a:custGeom>
            <a:rect b="b" l="l" r="r" t="t"/>
            <a:pathLst>
              <a:path extrusionOk="0" h="3822" w="51587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96"/>
          <p:cNvSpPr/>
          <p:nvPr/>
        </p:nvSpPr>
        <p:spPr>
          <a:xfrm>
            <a:off x="-282318" y="3776408"/>
            <a:ext cx="1002851" cy="74941"/>
          </a:xfrm>
          <a:custGeom>
            <a:rect b="b" l="l" r="r" t="t"/>
            <a:pathLst>
              <a:path extrusionOk="0" h="3855" w="51587">
                <a:moveTo>
                  <a:pt x="51586" y="1911"/>
                </a:moveTo>
                <a:cubicBezTo>
                  <a:pt x="51586" y="2980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96"/>
          <p:cNvSpPr/>
          <p:nvPr/>
        </p:nvSpPr>
        <p:spPr>
          <a:xfrm>
            <a:off x="-282318" y="3893489"/>
            <a:ext cx="1002851" cy="74319"/>
          </a:xfrm>
          <a:custGeom>
            <a:rect b="b" l="l" r="r" t="t"/>
            <a:pathLst>
              <a:path extrusionOk="0" h="3823" w="51587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6"/>
          <p:cNvSpPr/>
          <p:nvPr/>
        </p:nvSpPr>
        <p:spPr>
          <a:xfrm>
            <a:off x="-282318" y="4005554"/>
            <a:ext cx="1002851" cy="74300"/>
          </a:xfrm>
          <a:custGeom>
            <a:rect b="b" l="l" r="r" t="t"/>
            <a:pathLst>
              <a:path extrusionOk="0" h="3822" w="51587">
                <a:moveTo>
                  <a:pt x="51586" y="1911"/>
                </a:moveTo>
                <a:cubicBezTo>
                  <a:pt x="51586" y="2979"/>
                  <a:pt x="50712" y="3821"/>
                  <a:pt x="49676" y="3821"/>
                </a:cubicBezTo>
                <a:lnTo>
                  <a:pt x="1943" y="3821"/>
                </a:lnTo>
                <a:cubicBezTo>
                  <a:pt x="875" y="3821"/>
                  <a:pt x="0" y="2979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96"/>
          <p:cNvSpPr/>
          <p:nvPr/>
        </p:nvSpPr>
        <p:spPr>
          <a:xfrm>
            <a:off x="1249876" y="3515809"/>
            <a:ext cx="84992" cy="551474"/>
          </a:xfrm>
          <a:custGeom>
            <a:rect b="b" l="l" r="r" t="t"/>
            <a:pathLst>
              <a:path extrusionOk="0" h="28368" w="4372">
                <a:moveTo>
                  <a:pt x="4113" y="0"/>
                </a:moveTo>
                <a:cubicBezTo>
                  <a:pt x="4113" y="0"/>
                  <a:pt x="4145" y="453"/>
                  <a:pt x="4210" y="1231"/>
                </a:cubicBezTo>
                <a:cubicBezTo>
                  <a:pt x="4242" y="2040"/>
                  <a:pt x="4307" y="3174"/>
                  <a:pt x="4340" y="4534"/>
                </a:cubicBezTo>
                <a:cubicBezTo>
                  <a:pt x="4372" y="5894"/>
                  <a:pt x="4372" y="7481"/>
                  <a:pt x="4340" y="9164"/>
                </a:cubicBezTo>
                <a:cubicBezTo>
                  <a:pt x="4307" y="10006"/>
                  <a:pt x="4275" y="10881"/>
                  <a:pt x="4210" y="11787"/>
                </a:cubicBezTo>
                <a:cubicBezTo>
                  <a:pt x="4145" y="12662"/>
                  <a:pt x="4081" y="13569"/>
                  <a:pt x="4016" y="14475"/>
                </a:cubicBezTo>
                <a:cubicBezTo>
                  <a:pt x="3919" y="15382"/>
                  <a:pt x="3789" y="16289"/>
                  <a:pt x="3627" y="17163"/>
                </a:cubicBezTo>
                <a:cubicBezTo>
                  <a:pt x="3465" y="18070"/>
                  <a:pt x="3303" y="18912"/>
                  <a:pt x="3141" y="19754"/>
                </a:cubicBezTo>
                <a:cubicBezTo>
                  <a:pt x="2980" y="20596"/>
                  <a:pt x="2753" y="21373"/>
                  <a:pt x="2526" y="22150"/>
                </a:cubicBezTo>
                <a:lnTo>
                  <a:pt x="2202" y="23219"/>
                </a:lnTo>
                <a:cubicBezTo>
                  <a:pt x="2073" y="23575"/>
                  <a:pt x="1943" y="23899"/>
                  <a:pt x="1846" y="24223"/>
                </a:cubicBezTo>
                <a:cubicBezTo>
                  <a:pt x="1717" y="24546"/>
                  <a:pt x="1619" y="24870"/>
                  <a:pt x="1490" y="25162"/>
                </a:cubicBezTo>
                <a:lnTo>
                  <a:pt x="1134" y="25971"/>
                </a:lnTo>
                <a:lnTo>
                  <a:pt x="842" y="26684"/>
                </a:lnTo>
                <a:lnTo>
                  <a:pt x="551" y="27267"/>
                </a:lnTo>
                <a:cubicBezTo>
                  <a:pt x="195" y="27979"/>
                  <a:pt x="0" y="28368"/>
                  <a:pt x="0" y="28368"/>
                </a:cubicBezTo>
                <a:cubicBezTo>
                  <a:pt x="0" y="28368"/>
                  <a:pt x="130" y="27947"/>
                  <a:pt x="389" y="27202"/>
                </a:cubicBezTo>
                <a:lnTo>
                  <a:pt x="616" y="26586"/>
                </a:lnTo>
                <a:lnTo>
                  <a:pt x="842" y="25842"/>
                </a:lnTo>
                <a:cubicBezTo>
                  <a:pt x="1037" y="25324"/>
                  <a:pt x="1198" y="24741"/>
                  <a:pt x="1393" y="24093"/>
                </a:cubicBezTo>
                <a:cubicBezTo>
                  <a:pt x="1458" y="23769"/>
                  <a:pt x="1587" y="23413"/>
                  <a:pt x="1652" y="23057"/>
                </a:cubicBezTo>
                <a:lnTo>
                  <a:pt x="1911" y="21988"/>
                </a:lnTo>
                <a:cubicBezTo>
                  <a:pt x="2008" y="21600"/>
                  <a:pt x="2105" y="21211"/>
                  <a:pt x="2170" y="20822"/>
                </a:cubicBezTo>
                <a:lnTo>
                  <a:pt x="2429" y="19592"/>
                </a:lnTo>
                <a:cubicBezTo>
                  <a:pt x="2591" y="18782"/>
                  <a:pt x="2720" y="17908"/>
                  <a:pt x="2850" y="17034"/>
                </a:cubicBezTo>
                <a:cubicBezTo>
                  <a:pt x="2947" y="16159"/>
                  <a:pt x="3077" y="15285"/>
                  <a:pt x="3174" y="14378"/>
                </a:cubicBezTo>
                <a:cubicBezTo>
                  <a:pt x="3271" y="13504"/>
                  <a:pt x="3368" y="12597"/>
                  <a:pt x="3433" y="11723"/>
                </a:cubicBezTo>
                <a:cubicBezTo>
                  <a:pt x="3498" y="10848"/>
                  <a:pt x="3562" y="9974"/>
                  <a:pt x="3595" y="9132"/>
                </a:cubicBezTo>
                <a:cubicBezTo>
                  <a:pt x="3660" y="8290"/>
                  <a:pt x="3692" y="7481"/>
                  <a:pt x="3724" y="6703"/>
                </a:cubicBezTo>
                <a:cubicBezTo>
                  <a:pt x="3757" y="5926"/>
                  <a:pt x="3822" y="5181"/>
                  <a:pt x="3822" y="4501"/>
                </a:cubicBezTo>
                <a:lnTo>
                  <a:pt x="4016" y="1231"/>
                </a:lnTo>
                <a:cubicBezTo>
                  <a:pt x="4081" y="453"/>
                  <a:pt x="4113" y="0"/>
                  <a:pt x="41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6"/>
          <p:cNvSpPr/>
          <p:nvPr/>
        </p:nvSpPr>
        <p:spPr>
          <a:xfrm>
            <a:off x="-896711" y="3515809"/>
            <a:ext cx="85011" cy="551474"/>
          </a:xfrm>
          <a:custGeom>
            <a:rect b="b" l="l" r="r" t="t"/>
            <a:pathLst>
              <a:path extrusionOk="0" h="28368" w="4373">
                <a:moveTo>
                  <a:pt x="260" y="0"/>
                </a:moveTo>
                <a:cubicBezTo>
                  <a:pt x="260" y="0"/>
                  <a:pt x="292" y="453"/>
                  <a:pt x="357" y="1231"/>
                </a:cubicBezTo>
                <a:lnTo>
                  <a:pt x="519" y="4501"/>
                </a:lnTo>
                <a:lnTo>
                  <a:pt x="616" y="6703"/>
                </a:lnTo>
                <a:lnTo>
                  <a:pt x="745" y="9132"/>
                </a:lnTo>
                <a:cubicBezTo>
                  <a:pt x="810" y="9974"/>
                  <a:pt x="875" y="10848"/>
                  <a:pt x="940" y="11723"/>
                </a:cubicBezTo>
                <a:cubicBezTo>
                  <a:pt x="1004" y="12597"/>
                  <a:pt x="1102" y="13504"/>
                  <a:pt x="1166" y="14378"/>
                </a:cubicBezTo>
                <a:cubicBezTo>
                  <a:pt x="1263" y="15285"/>
                  <a:pt x="1361" y="16192"/>
                  <a:pt x="1522" y="17034"/>
                </a:cubicBezTo>
                <a:cubicBezTo>
                  <a:pt x="1652" y="17908"/>
                  <a:pt x="1782" y="18782"/>
                  <a:pt x="1911" y="19592"/>
                </a:cubicBezTo>
                <a:lnTo>
                  <a:pt x="2170" y="20822"/>
                </a:lnTo>
                <a:cubicBezTo>
                  <a:pt x="2267" y="21211"/>
                  <a:pt x="2332" y="21600"/>
                  <a:pt x="2429" y="21988"/>
                </a:cubicBezTo>
                <a:lnTo>
                  <a:pt x="2688" y="23057"/>
                </a:lnTo>
                <a:cubicBezTo>
                  <a:pt x="2785" y="23413"/>
                  <a:pt x="2883" y="23769"/>
                  <a:pt x="2980" y="24093"/>
                </a:cubicBezTo>
                <a:cubicBezTo>
                  <a:pt x="3142" y="24741"/>
                  <a:pt x="3336" y="25324"/>
                  <a:pt x="3498" y="25842"/>
                </a:cubicBezTo>
                <a:lnTo>
                  <a:pt x="3725" y="26586"/>
                </a:lnTo>
                <a:lnTo>
                  <a:pt x="3951" y="27202"/>
                </a:lnTo>
                <a:cubicBezTo>
                  <a:pt x="4210" y="27947"/>
                  <a:pt x="4372" y="28368"/>
                  <a:pt x="4372" y="28368"/>
                </a:cubicBezTo>
                <a:cubicBezTo>
                  <a:pt x="4372" y="28368"/>
                  <a:pt x="4146" y="27979"/>
                  <a:pt x="3789" y="27267"/>
                </a:cubicBezTo>
                <a:lnTo>
                  <a:pt x="3530" y="26684"/>
                </a:lnTo>
                <a:lnTo>
                  <a:pt x="3206" y="25971"/>
                </a:lnTo>
                <a:lnTo>
                  <a:pt x="2850" y="25162"/>
                </a:lnTo>
                <a:cubicBezTo>
                  <a:pt x="2753" y="24870"/>
                  <a:pt x="2656" y="24546"/>
                  <a:pt x="2526" y="24223"/>
                </a:cubicBezTo>
                <a:cubicBezTo>
                  <a:pt x="2397" y="23899"/>
                  <a:pt x="2267" y="23575"/>
                  <a:pt x="2170" y="23219"/>
                </a:cubicBezTo>
                <a:lnTo>
                  <a:pt x="1846" y="22150"/>
                </a:lnTo>
                <a:cubicBezTo>
                  <a:pt x="1587" y="21405"/>
                  <a:pt x="1425" y="20596"/>
                  <a:pt x="1231" y="19754"/>
                </a:cubicBezTo>
                <a:cubicBezTo>
                  <a:pt x="1004" y="18912"/>
                  <a:pt x="842" y="18070"/>
                  <a:pt x="713" y="17163"/>
                </a:cubicBezTo>
                <a:cubicBezTo>
                  <a:pt x="583" y="16289"/>
                  <a:pt x="454" y="15382"/>
                  <a:pt x="357" y="14475"/>
                </a:cubicBezTo>
                <a:cubicBezTo>
                  <a:pt x="227" y="13569"/>
                  <a:pt x="195" y="12662"/>
                  <a:pt x="130" y="11787"/>
                </a:cubicBezTo>
                <a:cubicBezTo>
                  <a:pt x="98" y="10881"/>
                  <a:pt x="65" y="10006"/>
                  <a:pt x="33" y="9164"/>
                </a:cubicBezTo>
                <a:cubicBezTo>
                  <a:pt x="0" y="7481"/>
                  <a:pt x="0" y="5894"/>
                  <a:pt x="33" y="4534"/>
                </a:cubicBezTo>
                <a:cubicBezTo>
                  <a:pt x="65" y="3174"/>
                  <a:pt x="130" y="2040"/>
                  <a:pt x="162" y="1231"/>
                </a:cubicBezTo>
                <a:cubicBezTo>
                  <a:pt x="195" y="453"/>
                  <a:pt x="260" y="0"/>
                  <a:pt x="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6"/>
          <p:cNvSpPr/>
          <p:nvPr/>
        </p:nvSpPr>
        <p:spPr>
          <a:xfrm>
            <a:off x="-1050942" y="3247007"/>
            <a:ext cx="453905" cy="453905"/>
          </a:xfrm>
          <a:custGeom>
            <a:rect b="b" l="l" r="r" t="t"/>
            <a:pathLst>
              <a:path extrusionOk="0" h="23349" w="23349">
                <a:moveTo>
                  <a:pt x="23349" y="11691"/>
                </a:moveTo>
                <a:cubicBezTo>
                  <a:pt x="23349" y="18135"/>
                  <a:pt x="18135" y="23349"/>
                  <a:pt x="11659" y="23349"/>
                </a:cubicBezTo>
                <a:cubicBezTo>
                  <a:pt x="5214" y="23349"/>
                  <a:pt x="1" y="18135"/>
                  <a:pt x="1" y="11691"/>
                </a:cubicBezTo>
                <a:cubicBezTo>
                  <a:pt x="1" y="5247"/>
                  <a:pt x="5214" y="1"/>
                  <a:pt x="11659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6"/>
          <p:cNvSpPr/>
          <p:nvPr/>
        </p:nvSpPr>
        <p:spPr>
          <a:xfrm>
            <a:off x="-1042116" y="3256454"/>
            <a:ext cx="435650" cy="435650"/>
          </a:xfrm>
          <a:custGeom>
            <a:rect b="b" l="l" r="r" t="t"/>
            <a:pathLst>
              <a:path extrusionOk="0" h="22410" w="22410">
                <a:moveTo>
                  <a:pt x="22409" y="11205"/>
                </a:moveTo>
                <a:cubicBezTo>
                  <a:pt x="22409" y="17390"/>
                  <a:pt x="17422" y="22409"/>
                  <a:pt x="11205" y="22409"/>
                </a:cubicBezTo>
                <a:cubicBezTo>
                  <a:pt x="5019" y="22409"/>
                  <a:pt x="0" y="17390"/>
                  <a:pt x="0" y="11205"/>
                </a:cubicBezTo>
                <a:cubicBezTo>
                  <a:pt x="0" y="5020"/>
                  <a:pt x="5019" y="0"/>
                  <a:pt x="11205" y="0"/>
                </a:cubicBezTo>
                <a:cubicBezTo>
                  <a:pt x="17422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6"/>
          <p:cNvSpPr/>
          <p:nvPr/>
        </p:nvSpPr>
        <p:spPr>
          <a:xfrm>
            <a:off x="-1032688" y="3265260"/>
            <a:ext cx="417396" cy="418018"/>
          </a:xfrm>
          <a:custGeom>
            <a:rect b="b" l="l" r="r" t="t"/>
            <a:pathLst>
              <a:path extrusionOk="0" h="21503" w="21471">
                <a:moveTo>
                  <a:pt x="21471" y="10752"/>
                </a:moveTo>
                <a:cubicBezTo>
                  <a:pt x="21471" y="16678"/>
                  <a:pt x="16678" y="21503"/>
                  <a:pt x="10720" y="21503"/>
                </a:cubicBezTo>
                <a:cubicBezTo>
                  <a:pt x="4793" y="21503"/>
                  <a:pt x="1" y="16678"/>
                  <a:pt x="1" y="10752"/>
                </a:cubicBezTo>
                <a:cubicBezTo>
                  <a:pt x="1" y="4826"/>
                  <a:pt x="4793" y="1"/>
                  <a:pt x="10720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6"/>
          <p:cNvSpPr/>
          <p:nvPr/>
        </p:nvSpPr>
        <p:spPr>
          <a:xfrm>
            <a:off x="-1023863" y="3274707"/>
            <a:ext cx="399764" cy="399142"/>
          </a:xfrm>
          <a:custGeom>
            <a:rect b="b" l="l" r="r" t="t"/>
            <a:pathLst>
              <a:path extrusionOk="0" h="20532" w="20564">
                <a:moveTo>
                  <a:pt x="20563" y="10266"/>
                </a:moveTo>
                <a:cubicBezTo>
                  <a:pt x="20563" y="15933"/>
                  <a:pt x="15965" y="20531"/>
                  <a:pt x="10266" y="20531"/>
                </a:cubicBezTo>
                <a:cubicBezTo>
                  <a:pt x="4599" y="20531"/>
                  <a:pt x="0" y="15933"/>
                  <a:pt x="0" y="10266"/>
                </a:cubicBezTo>
                <a:cubicBezTo>
                  <a:pt x="0" y="4599"/>
                  <a:pt x="4599" y="0"/>
                  <a:pt x="10266" y="0"/>
                </a:cubicBezTo>
                <a:cubicBezTo>
                  <a:pt x="15965" y="0"/>
                  <a:pt x="20563" y="4599"/>
                  <a:pt x="20563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6"/>
          <p:cNvSpPr/>
          <p:nvPr/>
        </p:nvSpPr>
        <p:spPr>
          <a:xfrm>
            <a:off x="-1014435" y="3283513"/>
            <a:ext cx="380888" cy="381510"/>
          </a:xfrm>
          <a:custGeom>
            <a:rect b="b" l="l" r="r" t="t"/>
            <a:pathLst>
              <a:path extrusionOk="0" h="19625" w="19593">
                <a:moveTo>
                  <a:pt x="19593" y="9813"/>
                </a:moveTo>
                <a:cubicBezTo>
                  <a:pt x="19593" y="15221"/>
                  <a:pt x="15221" y="19625"/>
                  <a:pt x="9781" y="19625"/>
                </a:cubicBezTo>
                <a:cubicBezTo>
                  <a:pt x="4373" y="19625"/>
                  <a:pt x="1" y="15221"/>
                  <a:pt x="1" y="9813"/>
                </a:cubicBezTo>
                <a:cubicBezTo>
                  <a:pt x="1" y="4405"/>
                  <a:pt x="4373" y="1"/>
                  <a:pt x="9781" y="1"/>
                </a:cubicBezTo>
                <a:cubicBezTo>
                  <a:pt x="15221" y="1"/>
                  <a:pt x="19593" y="4405"/>
                  <a:pt x="19593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6"/>
          <p:cNvSpPr/>
          <p:nvPr/>
        </p:nvSpPr>
        <p:spPr>
          <a:xfrm>
            <a:off x="-1005609" y="3292960"/>
            <a:ext cx="363256" cy="362634"/>
          </a:xfrm>
          <a:custGeom>
            <a:rect b="b" l="l" r="r" t="t"/>
            <a:pathLst>
              <a:path extrusionOk="0" h="18654" w="18686">
                <a:moveTo>
                  <a:pt x="18685" y="9327"/>
                </a:moveTo>
                <a:cubicBezTo>
                  <a:pt x="18685" y="14476"/>
                  <a:pt x="14508" y="18653"/>
                  <a:pt x="9327" y="18653"/>
                </a:cubicBezTo>
                <a:cubicBezTo>
                  <a:pt x="4178" y="18653"/>
                  <a:pt x="0" y="14476"/>
                  <a:pt x="0" y="9327"/>
                </a:cubicBezTo>
                <a:cubicBezTo>
                  <a:pt x="0" y="4178"/>
                  <a:pt x="4178" y="1"/>
                  <a:pt x="9327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96"/>
          <p:cNvSpPr/>
          <p:nvPr/>
        </p:nvSpPr>
        <p:spPr>
          <a:xfrm>
            <a:off x="-996804" y="3301766"/>
            <a:ext cx="345002" cy="345002"/>
          </a:xfrm>
          <a:custGeom>
            <a:rect b="b" l="l" r="r" t="t"/>
            <a:pathLst>
              <a:path extrusionOk="0" h="17747" w="17747">
                <a:moveTo>
                  <a:pt x="17746" y="8874"/>
                </a:moveTo>
                <a:cubicBezTo>
                  <a:pt x="17746" y="13764"/>
                  <a:pt x="13796" y="17747"/>
                  <a:pt x="8874" y="17747"/>
                </a:cubicBezTo>
                <a:cubicBezTo>
                  <a:pt x="3984" y="17747"/>
                  <a:pt x="1" y="13764"/>
                  <a:pt x="1" y="8874"/>
                </a:cubicBezTo>
                <a:cubicBezTo>
                  <a:pt x="1" y="3984"/>
                  <a:pt x="3984" y="1"/>
                  <a:pt x="8874" y="1"/>
                </a:cubicBezTo>
                <a:cubicBezTo>
                  <a:pt x="13796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6"/>
          <p:cNvSpPr/>
          <p:nvPr/>
        </p:nvSpPr>
        <p:spPr>
          <a:xfrm>
            <a:off x="-987356" y="3310592"/>
            <a:ext cx="326748" cy="326728"/>
          </a:xfrm>
          <a:custGeom>
            <a:rect b="b" l="l" r="r" t="t"/>
            <a:pathLst>
              <a:path extrusionOk="0" h="16807" w="16808">
                <a:moveTo>
                  <a:pt x="16807" y="8420"/>
                </a:moveTo>
                <a:cubicBezTo>
                  <a:pt x="16807" y="13051"/>
                  <a:pt x="13051" y="16807"/>
                  <a:pt x="8388" y="16807"/>
                </a:cubicBezTo>
                <a:cubicBezTo>
                  <a:pt x="3757" y="16807"/>
                  <a:pt x="0" y="13051"/>
                  <a:pt x="0" y="8420"/>
                </a:cubicBezTo>
                <a:cubicBezTo>
                  <a:pt x="0" y="3789"/>
                  <a:pt x="3757" y="0"/>
                  <a:pt x="8388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6"/>
          <p:cNvSpPr/>
          <p:nvPr/>
        </p:nvSpPr>
        <p:spPr>
          <a:xfrm>
            <a:off x="-978550" y="3320039"/>
            <a:ext cx="309115" cy="308474"/>
          </a:xfrm>
          <a:custGeom>
            <a:rect b="b" l="l" r="r" t="t"/>
            <a:pathLst>
              <a:path extrusionOk="0" h="15868" w="15901">
                <a:moveTo>
                  <a:pt x="15901" y="7934"/>
                </a:moveTo>
                <a:cubicBezTo>
                  <a:pt x="15901" y="12306"/>
                  <a:pt x="12339" y="15868"/>
                  <a:pt x="7935" y="15868"/>
                </a:cubicBezTo>
                <a:cubicBezTo>
                  <a:pt x="3563" y="15868"/>
                  <a:pt x="1" y="12306"/>
                  <a:pt x="1" y="7934"/>
                </a:cubicBezTo>
                <a:cubicBezTo>
                  <a:pt x="1" y="3562"/>
                  <a:pt x="3563" y="0"/>
                  <a:pt x="7935" y="0"/>
                </a:cubicBezTo>
                <a:cubicBezTo>
                  <a:pt x="12339" y="0"/>
                  <a:pt x="15901" y="3562"/>
                  <a:pt x="15901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6"/>
          <p:cNvSpPr/>
          <p:nvPr/>
        </p:nvSpPr>
        <p:spPr>
          <a:xfrm>
            <a:off x="-969103" y="3328845"/>
            <a:ext cx="290220" cy="290861"/>
          </a:xfrm>
          <a:custGeom>
            <a:rect b="b" l="l" r="r" t="t"/>
            <a:pathLst>
              <a:path extrusionOk="0" h="14962" w="14929">
                <a:moveTo>
                  <a:pt x="14929" y="7481"/>
                </a:moveTo>
                <a:cubicBezTo>
                  <a:pt x="14929" y="11593"/>
                  <a:pt x="11594" y="14961"/>
                  <a:pt x="7449" y="14961"/>
                </a:cubicBezTo>
                <a:cubicBezTo>
                  <a:pt x="3336" y="14961"/>
                  <a:pt x="0" y="11593"/>
                  <a:pt x="0" y="7481"/>
                </a:cubicBezTo>
                <a:cubicBezTo>
                  <a:pt x="0" y="3368"/>
                  <a:pt x="3336" y="0"/>
                  <a:pt x="7449" y="0"/>
                </a:cubicBezTo>
                <a:cubicBezTo>
                  <a:pt x="11594" y="0"/>
                  <a:pt x="14929" y="3368"/>
                  <a:pt x="14929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6"/>
          <p:cNvSpPr/>
          <p:nvPr/>
        </p:nvSpPr>
        <p:spPr>
          <a:xfrm>
            <a:off x="-960297" y="3338292"/>
            <a:ext cx="272607" cy="271966"/>
          </a:xfrm>
          <a:custGeom>
            <a:rect b="b" l="l" r="r" t="t"/>
            <a:pathLst>
              <a:path extrusionOk="0" h="13990" w="14023">
                <a:moveTo>
                  <a:pt x="14023" y="6995"/>
                </a:moveTo>
                <a:cubicBezTo>
                  <a:pt x="14023" y="10848"/>
                  <a:pt x="10881" y="13990"/>
                  <a:pt x="6996" y="13990"/>
                </a:cubicBezTo>
                <a:cubicBezTo>
                  <a:pt x="3142" y="13990"/>
                  <a:pt x="1" y="10848"/>
                  <a:pt x="1" y="6995"/>
                </a:cubicBezTo>
                <a:cubicBezTo>
                  <a:pt x="1" y="3141"/>
                  <a:pt x="3142" y="0"/>
                  <a:pt x="6996" y="0"/>
                </a:cubicBezTo>
                <a:cubicBezTo>
                  <a:pt x="10881" y="0"/>
                  <a:pt x="14023" y="3141"/>
                  <a:pt x="14023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96"/>
          <p:cNvSpPr/>
          <p:nvPr/>
        </p:nvSpPr>
        <p:spPr>
          <a:xfrm>
            <a:off x="-950849" y="3347098"/>
            <a:ext cx="253711" cy="254353"/>
          </a:xfrm>
          <a:custGeom>
            <a:rect b="b" l="l" r="r" t="t"/>
            <a:pathLst>
              <a:path extrusionOk="0" h="13084" w="13051">
                <a:moveTo>
                  <a:pt x="13051" y="6542"/>
                </a:moveTo>
                <a:cubicBezTo>
                  <a:pt x="13051" y="10136"/>
                  <a:pt x="10136" y="13083"/>
                  <a:pt x="6510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10" y="0"/>
                </a:cubicBezTo>
                <a:cubicBezTo>
                  <a:pt x="10136" y="0"/>
                  <a:pt x="13051" y="2947"/>
                  <a:pt x="13051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96"/>
          <p:cNvSpPr/>
          <p:nvPr/>
        </p:nvSpPr>
        <p:spPr>
          <a:xfrm>
            <a:off x="-942043" y="3355904"/>
            <a:ext cx="236099" cy="236099"/>
          </a:xfrm>
          <a:custGeom>
            <a:rect b="b" l="l" r="r" t="t"/>
            <a:pathLst>
              <a:path extrusionOk="0" h="12145" w="12145">
                <a:moveTo>
                  <a:pt x="12145" y="6089"/>
                </a:moveTo>
                <a:cubicBezTo>
                  <a:pt x="12145" y="9457"/>
                  <a:pt x="9424" y="12144"/>
                  <a:pt x="6057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57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6"/>
          <p:cNvSpPr/>
          <p:nvPr/>
        </p:nvSpPr>
        <p:spPr>
          <a:xfrm>
            <a:off x="-933218" y="3365351"/>
            <a:ext cx="217825" cy="217845"/>
          </a:xfrm>
          <a:custGeom>
            <a:rect b="b" l="l" r="r" t="t"/>
            <a:pathLst>
              <a:path extrusionOk="0" h="11206" w="11205">
                <a:moveTo>
                  <a:pt x="11205" y="5603"/>
                </a:moveTo>
                <a:cubicBezTo>
                  <a:pt x="11205" y="8712"/>
                  <a:pt x="8711" y="11205"/>
                  <a:pt x="5603" y="11205"/>
                </a:cubicBezTo>
                <a:cubicBezTo>
                  <a:pt x="2526" y="11205"/>
                  <a:pt x="0" y="8712"/>
                  <a:pt x="0" y="5603"/>
                </a:cubicBezTo>
                <a:cubicBezTo>
                  <a:pt x="0" y="2494"/>
                  <a:pt x="2526" y="1"/>
                  <a:pt x="5603" y="1"/>
                </a:cubicBezTo>
                <a:cubicBezTo>
                  <a:pt x="8711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96"/>
          <p:cNvSpPr/>
          <p:nvPr/>
        </p:nvSpPr>
        <p:spPr>
          <a:xfrm>
            <a:off x="-923771" y="3374157"/>
            <a:ext cx="199571" cy="200213"/>
          </a:xfrm>
          <a:custGeom>
            <a:rect b="b" l="l" r="r" t="t"/>
            <a:pathLst>
              <a:path extrusionOk="0" h="10299" w="10266">
                <a:moveTo>
                  <a:pt x="10265" y="5150"/>
                </a:moveTo>
                <a:cubicBezTo>
                  <a:pt x="10265" y="8000"/>
                  <a:pt x="7966" y="10299"/>
                  <a:pt x="5117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17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96"/>
          <p:cNvSpPr/>
          <p:nvPr/>
        </p:nvSpPr>
        <p:spPr>
          <a:xfrm>
            <a:off x="-914965" y="3383604"/>
            <a:ext cx="181958" cy="181317"/>
          </a:xfrm>
          <a:custGeom>
            <a:rect b="b" l="l" r="r" t="t"/>
            <a:pathLst>
              <a:path extrusionOk="0" h="9327" w="9360">
                <a:moveTo>
                  <a:pt x="9359" y="4664"/>
                </a:moveTo>
                <a:cubicBezTo>
                  <a:pt x="9359" y="7254"/>
                  <a:pt x="7254" y="9327"/>
                  <a:pt x="4664" y="9327"/>
                </a:cubicBezTo>
                <a:cubicBezTo>
                  <a:pt x="2105" y="9327"/>
                  <a:pt x="0" y="7254"/>
                  <a:pt x="0" y="4664"/>
                </a:cubicBezTo>
                <a:cubicBezTo>
                  <a:pt x="0" y="2073"/>
                  <a:pt x="2105" y="1"/>
                  <a:pt x="4664" y="1"/>
                </a:cubicBezTo>
                <a:cubicBezTo>
                  <a:pt x="7254" y="1"/>
                  <a:pt x="9359" y="2073"/>
                  <a:pt x="9359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96"/>
          <p:cNvSpPr/>
          <p:nvPr/>
        </p:nvSpPr>
        <p:spPr>
          <a:xfrm>
            <a:off x="-905517" y="3392430"/>
            <a:ext cx="163063" cy="163685"/>
          </a:xfrm>
          <a:custGeom>
            <a:rect b="b" l="l" r="r" t="t"/>
            <a:pathLst>
              <a:path extrusionOk="0" h="8420" w="8388">
                <a:moveTo>
                  <a:pt x="8387" y="4210"/>
                </a:moveTo>
                <a:cubicBezTo>
                  <a:pt x="8387" y="6541"/>
                  <a:pt x="6509" y="8420"/>
                  <a:pt x="4178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178" y="0"/>
                </a:cubicBezTo>
                <a:cubicBezTo>
                  <a:pt x="6509" y="0"/>
                  <a:pt x="8387" y="1878"/>
                  <a:pt x="8387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96"/>
          <p:cNvSpPr/>
          <p:nvPr/>
        </p:nvSpPr>
        <p:spPr>
          <a:xfrm>
            <a:off x="-896711" y="3401858"/>
            <a:ext cx="145431" cy="144809"/>
          </a:xfrm>
          <a:custGeom>
            <a:rect b="b" l="l" r="r" t="t"/>
            <a:pathLst>
              <a:path extrusionOk="0" h="7449" w="7481">
                <a:moveTo>
                  <a:pt x="7481" y="3725"/>
                </a:moveTo>
                <a:cubicBezTo>
                  <a:pt x="7481" y="5797"/>
                  <a:pt x="5797" y="7449"/>
                  <a:pt x="3725" y="7449"/>
                </a:cubicBezTo>
                <a:cubicBezTo>
                  <a:pt x="1684" y="7449"/>
                  <a:pt x="0" y="5797"/>
                  <a:pt x="0" y="3725"/>
                </a:cubicBezTo>
                <a:cubicBezTo>
                  <a:pt x="0" y="1652"/>
                  <a:pt x="1684" y="1"/>
                  <a:pt x="3725" y="1"/>
                </a:cubicBezTo>
                <a:cubicBezTo>
                  <a:pt x="5797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96"/>
          <p:cNvSpPr/>
          <p:nvPr/>
        </p:nvSpPr>
        <p:spPr>
          <a:xfrm>
            <a:off x="-887264" y="3410683"/>
            <a:ext cx="126554" cy="127176"/>
          </a:xfrm>
          <a:custGeom>
            <a:rect b="b" l="l" r="r" t="t"/>
            <a:pathLst>
              <a:path extrusionOk="0" h="6542" w="6510">
                <a:moveTo>
                  <a:pt x="6509" y="3271"/>
                </a:moveTo>
                <a:cubicBezTo>
                  <a:pt x="6509" y="5084"/>
                  <a:pt x="5052" y="6541"/>
                  <a:pt x="3239" y="6541"/>
                </a:cubicBezTo>
                <a:cubicBezTo>
                  <a:pt x="1457" y="6541"/>
                  <a:pt x="0" y="5084"/>
                  <a:pt x="0" y="3271"/>
                </a:cubicBezTo>
                <a:cubicBezTo>
                  <a:pt x="0" y="1457"/>
                  <a:pt x="1457" y="0"/>
                  <a:pt x="3239" y="0"/>
                </a:cubicBezTo>
                <a:cubicBezTo>
                  <a:pt x="5052" y="0"/>
                  <a:pt x="6509" y="1457"/>
                  <a:pt x="6509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96"/>
          <p:cNvSpPr/>
          <p:nvPr/>
        </p:nvSpPr>
        <p:spPr>
          <a:xfrm>
            <a:off x="-878458" y="3419489"/>
            <a:ext cx="108922" cy="108922"/>
          </a:xfrm>
          <a:custGeom>
            <a:rect b="b" l="l" r="r" t="t"/>
            <a:pathLst>
              <a:path extrusionOk="0" h="5603" w="5603">
                <a:moveTo>
                  <a:pt x="5603" y="2818"/>
                </a:moveTo>
                <a:cubicBezTo>
                  <a:pt x="5603" y="4372"/>
                  <a:pt x="4340" y="5603"/>
                  <a:pt x="2786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786" y="1"/>
                </a:cubicBezTo>
                <a:cubicBezTo>
                  <a:pt x="4340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96"/>
          <p:cNvSpPr/>
          <p:nvPr/>
        </p:nvSpPr>
        <p:spPr>
          <a:xfrm>
            <a:off x="-869652" y="3428936"/>
            <a:ext cx="91310" cy="90668"/>
          </a:xfrm>
          <a:custGeom>
            <a:rect b="b" l="l" r="r" t="t"/>
            <a:pathLst>
              <a:path extrusionOk="0" h="4664" w="4697">
                <a:moveTo>
                  <a:pt x="4696" y="2332"/>
                </a:moveTo>
                <a:cubicBezTo>
                  <a:pt x="4696" y="3627"/>
                  <a:pt x="3628" y="4663"/>
                  <a:pt x="2333" y="4663"/>
                </a:cubicBezTo>
                <a:cubicBezTo>
                  <a:pt x="1070" y="4663"/>
                  <a:pt x="1" y="3627"/>
                  <a:pt x="1" y="2332"/>
                </a:cubicBezTo>
                <a:cubicBezTo>
                  <a:pt x="1" y="1037"/>
                  <a:pt x="1070" y="0"/>
                  <a:pt x="2333" y="0"/>
                </a:cubicBezTo>
                <a:cubicBezTo>
                  <a:pt x="3628" y="0"/>
                  <a:pt x="4696" y="1037"/>
                  <a:pt x="4696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96"/>
          <p:cNvSpPr/>
          <p:nvPr/>
        </p:nvSpPr>
        <p:spPr>
          <a:xfrm>
            <a:off x="-860205" y="3437742"/>
            <a:ext cx="72414" cy="73056"/>
          </a:xfrm>
          <a:custGeom>
            <a:rect b="b" l="l" r="r" t="t"/>
            <a:pathLst>
              <a:path extrusionOk="0" h="3758" w="3725">
                <a:moveTo>
                  <a:pt x="3725" y="1879"/>
                </a:moveTo>
                <a:cubicBezTo>
                  <a:pt x="3725" y="2915"/>
                  <a:pt x="2883" y="3757"/>
                  <a:pt x="1847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47" y="1"/>
                </a:cubicBezTo>
                <a:cubicBezTo>
                  <a:pt x="2883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96"/>
          <p:cNvSpPr/>
          <p:nvPr/>
        </p:nvSpPr>
        <p:spPr>
          <a:xfrm>
            <a:off x="-851379" y="3447189"/>
            <a:ext cx="54782" cy="54160"/>
          </a:xfrm>
          <a:custGeom>
            <a:rect b="b" l="l" r="r" t="t"/>
            <a:pathLst>
              <a:path extrusionOk="0" h="2786" w="2818">
                <a:moveTo>
                  <a:pt x="2817" y="1393"/>
                </a:moveTo>
                <a:cubicBezTo>
                  <a:pt x="2817" y="2170"/>
                  <a:pt x="2170" y="2785"/>
                  <a:pt x="1393" y="2785"/>
                </a:cubicBezTo>
                <a:cubicBezTo>
                  <a:pt x="648" y="2785"/>
                  <a:pt x="0" y="2170"/>
                  <a:pt x="0" y="1393"/>
                </a:cubicBezTo>
                <a:cubicBezTo>
                  <a:pt x="0" y="616"/>
                  <a:pt x="648" y="0"/>
                  <a:pt x="1393" y="0"/>
                </a:cubicBezTo>
                <a:cubicBezTo>
                  <a:pt x="2170" y="0"/>
                  <a:pt x="2817" y="616"/>
                  <a:pt x="2817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96"/>
          <p:cNvSpPr/>
          <p:nvPr/>
        </p:nvSpPr>
        <p:spPr>
          <a:xfrm>
            <a:off x="-841951" y="3455995"/>
            <a:ext cx="35906" cy="36528"/>
          </a:xfrm>
          <a:custGeom>
            <a:rect b="b" l="l" r="r" t="t"/>
            <a:pathLst>
              <a:path extrusionOk="0" h="1879" w="1847">
                <a:moveTo>
                  <a:pt x="1847" y="940"/>
                </a:moveTo>
                <a:cubicBezTo>
                  <a:pt x="1847" y="1458"/>
                  <a:pt x="1426" y="1879"/>
                  <a:pt x="908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08" y="1"/>
                </a:cubicBezTo>
                <a:cubicBezTo>
                  <a:pt x="1426" y="1"/>
                  <a:pt x="1847" y="422"/>
                  <a:pt x="1847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96"/>
          <p:cNvSpPr/>
          <p:nvPr/>
        </p:nvSpPr>
        <p:spPr>
          <a:xfrm>
            <a:off x="-833126" y="3465442"/>
            <a:ext cx="18274" cy="17652"/>
          </a:xfrm>
          <a:custGeom>
            <a:rect b="b" l="l" r="r" t="t"/>
            <a:pathLst>
              <a:path extrusionOk="0" h="908" w="940">
                <a:moveTo>
                  <a:pt x="939" y="454"/>
                </a:moveTo>
                <a:cubicBezTo>
                  <a:pt x="939" y="713"/>
                  <a:pt x="713" y="907"/>
                  <a:pt x="454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54" y="0"/>
                </a:cubicBezTo>
                <a:cubicBezTo>
                  <a:pt x="713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96"/>
          <p:cNvSpPr/>
          <p:nvPr/>
        </p:nvSpPr>
        <p:spPr>
          <a:xfrm>
            <a:off x="1035209" y="3247007"/>
            <a:ext cx="453905" cy="453905"/>
          </a:xfrm>
          <a:custGeom>
            <a:rect b="b" l="l" r="r" t="t"/>
            <a:pathLst>
              <a:path extrusionOk="0" h="23349" w="23349">
                <a:moveTo>
                  <a:pt x="23349" y="11691"/>
                </a:moveTo>
                <a:cubicBezTo>
                  <a:pt x="23349" y="18135"/>
                  <a:pt x="18135" y="23349"/>
                  <a:pt x="11691" y="23349"/>
                </a:cubicBezTo>
                <a:cubicBezTo>
                  <a:pt x="5247" y="23349"/>
                  <a:pt x="1" y="18135"/>
                  <a:pt x="1" y="11691"/>
                </a:cubicBezTo>
                <a:cubicBezTo>
                  <a:pt x="1" y="5247"/>
                  <a:pt x="5247" y="1"/>
                  <a:pt x="11691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96"/>
          <p:cNvSpPr/>
          <p:nvPr/>
        </p:nvSpPr>
        <p:spPr>
          <a:xfrm>
            <a:off x="1044657" y="3256454"/>
            <a:ext cx="435650" cy="435650"/>
          </a:xfrm>
          <a:custGeom>
            <a:rect b="b" l="l" r="r" t="t"/>
            <a:pathLst>
              <a:path extrusionOk="0" h="22410" w="22410">
                <a:moveTo>
                  <a:pt x="22409" y="11205"/>
                </a:moveTo>
                <a:cubicBezTo>
                  <a:pt x="22409" y="17390"/>
                  <a:pt x="17390" y="22409"/>
                  <a:pt x="11205" y="22409"/>
                </a:cubicBezTo>
                <a:cubicBezTo>
                  <a:pt x="5020" y="22409"/>
                  <a:pt x="0" y="17390"/>
                  <a:pt x="0" y="11205"/>
                </a:cubicBezTo>
                <a:cubicBezTo>
                  <a:pt x="0" y="5020"/>
                  <a:pt x="5020" y="0"/>
                  <a:pt x="11205" y="0"/>
                </a:cubicBezTo>
                <a:cubicBezTo>
                  <a:pt x="17390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96"/>
          <p:cNvSpPr/>
          <p:nvPr/>
        </p:nvSpPr>
        <p:spPr>
          <a:xfrm>
            <a:off x="1053463" y="3265260"/>
            <a:ext cx="417396" cy="418018"/>
          </a:xfrm>
          <a:custGeom>
            <a:rect b="b" l="l" r="r" t="t"/>
            <a:pathLst>
              <a:path extrusionOk="0" h="21503" w="21471">
                <a:moveTo>
                  <a:pt x="21471" y="10752"/>
                </a:moveTo>
                <a:cubicBezTo>
                  <a:pt x="21471" y="16678"/>
                  <a:pt x="16678" y="21503"/>
                  <a:pt x="10752" y="21503"/>
                </a:cubicBezTo>
                <a:cubicBezTo>
                  <a:pt x="4826" y="21503"/>
                  <a:pt x="1" y="16678"/>
                  <a:pt x="1" y="10752"/>
                </a:cubicBezTo>
                <a:cubicBezTo>
                  <a:pt x="1" y="4826"/>
                  <a:pt x="4826" y="1"/>
                  <a:pt x="10752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96"/>
          <p:cNvSpPr/>
          <p:nvPr/>
        </p:nvSpPr>
        <p:spPr>
          <a:xfrm>
            <a:off x="1062910" y="3274707"/>
            <a:ext cx="399142" cy="399142"/>
          </a:xfrm>
          <a:custGeom>
            <a:rect b="b" l="l" r="r" t="t"/>
            <a:pathLst>
              <a:path extrusionOk="0" h="20532" w="20532">
                <a:moveTo>
                  <a:pt x="20531" y="10266"/>
                </a:moveTo>
                <a:cubicBezTo>
                  <a:pt x="20531" y="15933"/>
                  <a:pt x="15933" y="20531"/>
                  <a:pt x="10266" y="20531"/>
                </a:cubicBezTo>
                <a:cubicBezTo>
                  <a:pt x="4599" y="20531"/>
                  <a:pt x="1" y="15933"/>
                  <a:pt x="1" y="10266"/>
                </a:cubicBezTo>
                <a:cubicBezTo>
                  <a:pt x="1" y="4599"/>
                  <a:pt x="4599" y="0"/>
                  <a:pt x="10266" y="0"/>
                </a:cubicBezTo>
                <a:cubicBezTo>
                  <a:pt x="15933" y="0"/>
                  <a:pt x="20531" y="4599"/>
                  <a:pt x="20531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96"/>
          <p:cNvSpPr/>
          <p:nvPr/>
        </p:nvSpPr>
        <p:spPr>
          <a:xfrm>
            <a:off x="1071716" y="3283513"/>
            <a:ext cx="381510" cy="381510"/>
          </a:xfrm>
          <a:custGeom>
            <a:rect b="b" l="l" r="r" t="t"/>
            <a:pathLst>
              <a:path extrusionOk="0" h="19625" w="19625">
                <a:moveTo>
                  <a:pt x="19625" y="9813"/>
                </a:moveTo>
                <a:cubicBezTo>
                  <a:pt x="19625" y="15221"/>
                  <a:pt x="15221" y="19625"/>
                  <a:pt x="9813" y="19625"/>
                </a:cubicBezTo>
                <a:cubicBezTo>
                  <a:pt x="4405" y="19625"/>
                  <a:pt x="1" y="15221"/>
                  <a:pt x="1" y="9813"/>
                </a:cubicBezTo>
                <a:cubicBezTo>
                  <a:pt x="1" y="4405"/>
                  <a:pt x="4405" y="1"/>
                  <a:pt x="9813" y="1"/>
                </a:cubicBezTo>
                <a:cubicBezTo>
                  <a:pt x="15221" y="1"/>
                  <a:pt x="19625" y="4405"/>
                  <a:pt x="19625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96"/>
          <p:cNvSpPr/>
          <p:nvPr/>
        </p:nvSpPr>
        <p:spPr>
          <a:xfrm>
            <a:off x="1080541" y="3292960"/>
            <a:ext cx="363256" cy="362634"/>
          </a:xfrm>
          <a:custGeom>
            <a:rect b="b" l="l" r="r" t="t"/>
            <a:pathLst>
              <a:path extrusionOk="0" h="18654" w="18686">
                <a:moveTo>
                  <a:pt x="18685" y="9327"/>
                </a:moveTo>
                <a:cubicBezTo>
                  <a:pt x="18685" y="14476"/>
                  <a:pt x="14508" y="18653"/>
                  <a:pt x="9359" y="18653"/>
                </a:cubicBezTo>
                <a:cubicBezTo>
                  <a:pt x="4210" y="18653"/>
                  <a:pt x="0" y="14476"/>
                  <a:pt x="0" y="9327"/>
                </a:cubicBezTo>
                <a:cubicBezTo>
                  <a:pt x="0" y="4178"/>
                  <a:pt x="4210" y="1"/>
                  <a:pt x="9359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96"/>
          <p:cNvSpPr/>
          <p:nvPr/>
        </p:nvSpPr>
        <p:spPr>
          <a:xfrm>
            <a:off x="1089989" y="3301766"/>
            <a:ext cx="344982" cy="345002"/>
          </a:xfrm>
          <a:custGeom>
            <a:rect b="b" l="l" r="r" t="t"/>
            <a:pathLst>
              <a:path extrusionOk="0" h="17747" w="17746">
                <a:moveTo>
                  <a:pt x="17746" y="8874"/>
                </a:moveTo>
                <a:cubicBezTo>
                  <a:pt x="17746" y="13764"/>
                  <a:pt x="13763" y="17747"/>
                  <a:pt x="8873" y="17747"/>
                </a:cubicBezTo>
                <a:cubicBezTo>
                  <a:pt x="3983" y="17747"/>
                  <a:pt x="0" y="13764"/>
                  <a:pt x="0" y="8874"/>
                </a:cubicBezTo>
                <a:cubicBezTo>
                  <a:pt x="0" y="3984"/>
                  <a:pt x="3983" y="1"/>
                  <a:pt x="8873" y="1"/>
                </a:cubicBezTo>
                <a:cubicBezTo>
                  <a:pt x="13763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96"/>
          <p:cNvSpPr/>
          <p:nvPr/>
        </p:nvSpPr>
        <p:spPr>
          <a:xfrm>
            <a:off x="1098795" y="3310592"/>
            <a:ext cx="326748" cy="326728"/>
          </a:xfrm>
          <a:custGeom>
            <a:rect b="b" l="l" r="r" t="t"/>
            <a:pathLst>
              <a:path extrusionOk="0" h="16807" w="16808">
                <a:moveTo>
                  <a:pt x="16807" y="8420"/>
                </a:moveTo>
                <a:cubicBezTo>
                  <a:pt x="16807" y="13051"/>
                  <a:pt x="13051" y="16807"/>
                  <a:pt x="8420" y="16807"/>
                </a:cubicBezTo>
                <a:cubicBezTo>
                  <a:pt x="3789" y="16807"/>
                  <a:pt x="0" y="13051"/>
                  <a:pt x="0" y="8420"/>
                </a:cubicBezTo>
                <a:cubicBezTo>
                  <a:pt x="0" y="3789"/>
                  <a:pt x="3789" y="0"/>
                  <a:pt x="8420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96"/>
          <p:cNvSpPr/>
          <p:nvPr/>
        </p:nvSpPr>
        <p:spPr>
          <a:xfrm>
            <a:off x="1108242" y="3320039"/>
            <a:ext cx="308474" cy="308474"/>
          </a:xfrm>
          <a:custGeom>
            <a:rect b="b" l="l" r="r" t="t"/>
            <a:pathLst>
              <a:path extrusionOk="0" h="15868" w="15868">
                <a:moveTo>
                  <a:pt x="15868" y="7934"/>
                </a:moveTo>
                <a:cubicBezTo>
                  <a:pt x="15868" y="12306"/>
                  <a:pt x="12306" y="15868"/>
                  <a:pt x="7934" y="15868"/>
                </a:cubicBezTo>
                <a:cubicBezTo>
                  <a:pt x="3530" y="15868"/>
                  <a:pt x="0" y="12306"/>
                  <a:pt x="0" y="7934"/>
                </a:cubicBezTo>
                <a:cubicBezTo>
                  <a:pt x="0" y="3562"/>
                  <a:pt x="3530" y="0"/>
                  <a:pt x="7934" y="0"/>
                </a:cubicBezTo>
                <a:cubicBezTo>
                  <a:pt x="12306" y="0"/>
                  <a:pt x="15868" y="3562"/>
                  <a:pt x="15868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96"/>
          <p:cNvSpPr/>
          <p:nvPr/>
        </p:nvSpPr>
        <p:spPr>
          <a:xfrm>
            <a:off x="1117048" y="3328845"/>
            <a:ext cx="290861" cy="290861"/>
          </a:xfrm>
          <a:custGeom>
            <a:rect b="b" l="l" r="r" t="t"/>
            <a:pathLst>
              <a:path extrusionOk="0" h="14962" w="14962">
                <a:moveTo>
                  <a:pt x="14961" y="7481"/>
                </a:moveTo>
                <a:cubicBezTo>
                  <a:pt x="14961" y="11593"/>
                  <a:pt x="11594" y="14961"/>
                  <a:pt x="7481" y="14961"/>
                </a:cubicBezTo>
                <a:cubicBezTo>
                  <a:pt x="3336" y="14961"/>
                  <a:pt x="1" y="11593"/>
                  <a:pt x="1" y="7481"/>
                </a:cubicBezTo>
                <a:cubicBezTo>
                  <a:pt x="1" y="3368"/>
                  <a:pt x="3336" y="0"/>
                  <a:pt x="7481" y="0"/>
                </a:cubicBezTo>
                <a:cubicBezTo>
                  <a:pt x="11594" y="0"/>
                  <a:pt x="14961" y="3368"/>
                  <a:pt x="14961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96"/>
          <p:cNvSpPr/>
          <p:nvPr/>
        </p:nvSpPr>
        <p:spPr>
          <a:xfrm>
            <a:off x="1126495" y="3338292"/>
            <a:ext cx="271966" cy="271966"/>
          </a:xfrm>
          <a:custGeom>
            <a:rect b="b" l="l" r="r" t="t"/>
            <a:pathLst>
              <a:path extrusionOk="0" h="13990" w="13990">
                <a:moveTo>
                  <a:pt x="13990" y="6995"/>
                </a:moveTo>
                <a:cubicBezTo>
                  <a:pt x="13990" y="10848"/>
                  <a:pt x="10849" y="13990"/>
                  <a:pt x="6995" y="13990"/>
                </a:cubicBezTo>
                <a:cubicBezTo>
                  <a:pt x="3109" y="13990"/>
                  <a:pt x="0" y="10848"/>
                  <a:pt x="0" y="6995"/>
                </a:cubicBezTo>
                <a:cubicBezTo>
                  <a:pt x="0" y="3141"/>
                  <a:pt x="3109" y="0"/>
                  <a:pt x="6995" y="0"/>
                </a:cubicBezTo>
                <a:cubicBezTo>
                  <a:pt x="10849" y="0"/>
                  <a:pt x="13990" y="3141"/>
                  <a:pt x="13990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96"/>
          <p:cNvSpPr/>
          <p:nvPr/>
        </p:nvSpPr>
        <p:spPr>
          <a:xfrm>
            <a:off x="1135301" y="3347098"/>
            <a:ext cx="254353" cy="254353"/>
          </a:xfrm>
          <a:custGeom>
            <a:rect b="b" l="l" r="r" t="t"/>
            <a:pathLst>
              <a:path extrusionOk="0" h="13084" w="13084">
                <a:moveTo>
                  <a:pt x="13083" y="6542"/>
                </a:moveTo>
                <a:cubicBezTo>
                  <a:pt x="13083" y="10136"/>
                  <a:pt x="10136" y="13083"/>
                  <a:pt x="6542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42" y="0"/>
                </a:cubicBezTo>
                <a:cubicBezTo>
                  <a:pt x="10136" y="0"/>
                  <a:pt x="13083" y="2947"/>
                  <a:pt x="13083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96"/>
          <p:cNvSpPr/>
          <p:nvPr/>
        </p:nvSpPr>
        <p:spPr>
          <a:xfrm>
            <a:off x="1144107" y="3355904"/>
            <a:ext cx="236099" cy="236099"/>
          </a:xfrm>
          <a:custGeom>
            <a:rect b="b" l="l" r="r" t="t"/>
            <a:pathLst>
              <a:path extrusionOk="0" h="12145" w="12145">
                <a:moveTo>
                  <a:pt x="12145" y="6089"/>
                </a:moveTo>
                <a:cubicBezTo>
                  <a:pt x="12145" y="9457"/>
                  <a:pt x="9424" y="12144"/>
                  <a:pt x="6089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89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96"/>
          <p:cNvSpPr/>
          <p:nvPr/>
        </p:nvSpPr>
        <p:spPr>
          <a:xfrm>
            <a:off x="1153555" y="3365351"/>
            <a:ext cx="217845" cy="217845"/>
          </a:xfrm>
          <a:custGeom>
            <a:rect b="b" l="l" r="r" t="t"/>
            <a:pathLst>
              <a:path extrusionOk="0" h="11206" w="11206">
                <a:moveTo>
                  <a:pt x="11205" y="5603"/>
                </a:moveTo>
                <a:cubicBezTo>
                  <a:pt x="11205" y="8712"/>
                  <a:pt x="8679" y="11205"/>
                  <a:pt x="5603" y="11205"/>
                </a:cubicBezTo>
                <a:cubicBezTo>
                  <a:pt x="2494" y="11205"/>
                  <a:pt x="1" y="8712"/>
                  <a:pt x="1" y="5603"/>
                </a:cubicBezTo>
                <a:cubicBezTo>
                  <a:pt x="1" y="2494"/>
                  <a:pt x="2494" y="1"/>
                  <a:pt x="5603" y="1"/>
                </a:cubicBezTo>
                <a:cubicBezTo>
                  <a:pt x="8679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96"/>
          <p:cNvSpPr/>
          <p:nvPr/>
        </p:nvSpPr>
        <p:spPr>
          <a:xfrm>
            <a:off x="1162380" y="3374157"/>
            <a:ext cx="199571" cy="200213"/>
          </a:xfrm>
          <a:custGeom>
            <a:rect b="b" l="l" r="r" t="t"/>
            <a:pathLst>
              <a:path extrusionOk="0" h="10299" w="10266">
                <a:moveTo>
                  <a:pt x="10265" y="5150"/>
                </a:moveTo>
                <a:cubicBezTo>
                  <a:pt x="10265" y="8000"/>
                  <a:pt x="7966" y="10299"/>
                  <a:pt x="5149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49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96"/>
          <p:cNvSpPr/>
          <p:nvPr/>
        </p:nvSpPr>
        <p:spPr>
          <a:xfrm>
            <a:off x="1171808" y="3383604"/>
            <a:ext cx="181336" cy="181317"/>
          </a:xfrm>
          <a:custGeom>
            <a:rect b="b" l="l" r="r" t="t"/>
            <a:pathLst>
              <a:path extrusionOk="0" h="9327" w="9328">
                <a:moveTo>
                  <a:pt x="9327" y="4664"/>
                </a:moveTo>
                <a:cubicBezTo>
                  <a:pt x="9327" y="7254"/>
                  <a:pt x="7255" y="9327"/>
                  <a:pt x="4664" y="9327"/>
                </a:cubicBezTo>
                <a:cubicBezTo>
                  <a:pt x="2073" y="9327"/>
                  <a:pt x="1" y="7254"/>
                  <a:pt x="1" y="4664"/>
                </a:cubicBezTo>
                <a:cubicBezTo>
                  <a:pt x="1" y="2073"/>
                  <a:pt x="2073" y="1"/>
                  <a:pt x="4664" y="1"/>
                </a:cubicBezTo>
                <a:cubicBezTo>
                  <a:pt x="7255" y="1"/>
                  <a:pt x="9327" y="2073"/>
                  <a:pt x="9327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96"/>
          <p:cNvSpPr/>
          <p:nvPr/>
        </p:nvSpPr>
        <p:spPr>
          <a:xfrm>
            <a:off x="1180633" y="3392430"/>
            <a:ext cx="163685" cy="163685"/>
          </a:xfrm>
          <a:custGeom>
            <a:rect b="b" l="l" r="r" t="t"/>
            <a:pathLst>
              <a:path extrusionOk="0" h="8420" w="8420">
                <a:moveTo>
                  <a:pt x="8420" y="4210"/>
                </a:moveTo>
                <a:cubicBezTo>
                  <a:pt x="8420" y="6541"/>
                  <a:pt x="6542" y="8420"/>
                  <a:pt x="4210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210" y="0"/>
                </a:cubicBezTo>
                <a:cubicBezTo>
                  <a:pt x="6542" y="0"/>
                  <a:pt x="8420" y="1878"/>
                  <a:pt x="8420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96"/>
          <p:cNvSpPr/>
          <p:nvPr/>
        </p:nvSpPr>
        <p:spPr>
          <a:xfrm>
            <a:off x="1189439" y="3401858"/>
            <a:ext cx="145431" cy="144809"/>
          </a:xfrm>
          <a:custGeom>
            <a:rect b="b" l="l" r="r" t="t"/>
            <a:pathLst>
              <a:path extrusionOk="0" h="7449" w="7481">
                <a:moveTo>
                  <a:pt x="7481" y="3725"/>
                </a:moveTo>
                <a:cubicBezTo>
                  <a:pt x="7481" y="5797"/>
                  <a:pt x="5829" y="7449"/>
                  <a:pt x="3757" y="7449"/>
                </a:cubicBezTo>
                <a:cubicBezTo>
                  <a:pt x="1684" y="7449"/>
                  <a:pt x="1" y="5797"/>
                  <a:pt x="1" y="3725"/>
                </a:cubicBezTo>
                <a:cubicBezTo>
                  <a:pt x="1" y="1652"/>
                  <a:pt x="1684" y="1"/>
                  <a:pt x="3757" y="1"/>
                </a:cubicBezTo>
                <a:cubicBezTo>
                  <a:pt x="5829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96"/>
          <p:cNvSpPr/>
          <p:nvPr/>
        </p:nvSpPr>
        <p:spPr>
          <a:xfrm>
            <a:off x="1198887" y="3410683"/>
            <a:ext cx="127176" cy="127176"/>
          </a:xfrm>
          <a:custGeom>
            <a:rect b="b" l="l" r="r" t="t"/>
            <a:pathLst>
              <a:path extrusionOk="0" h="6542" w="6542">
                <a:moveTo>
                  <a:pt x="6542" y="3271"/>
                </a:moveTo>
                <a:cubicBezTo>
                  <a:pt x="6542" y="5084"/>
                  <a:pt x="5084" y="6541"/>
                  <a:pt x="3271" y="6541"/>
                </a:cubicBezTo>
                <a:cubicBezTo>
                  <a:pt x="1458" y="6541"/>
                  <a:pt x="0" y="5084"/>
                  <a:pt x="0" y="3271"/>
                </a:cubicBezTo>
                <a:cubicBezTo>
                  <a:pt x="0" y="1457"/>
                  <a:pt x="1458" y="0"/>
                  <a:pt x="3271" y="0"/>
                </a:cubicBezTo>
                <a:cubicBezTo>
                  <a:pt x="5084" y="0"/>
                  <a:pt x="6542" y="1457"/>
                  <a:pt x="6542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96"/>
          <p:cNvSpPr/>
          <p:nvPr/>
        </p:nvSpPr>
        <p:spPr>
          <a:xfrm>
            <a:off x="1207693" y="3419489"/>
            <a:ext cx="108922" cy="108922"/>
          </a:xfrm>
          <a:custGeom>
            <a:rect b="b" l="l" r="r" t="t"/>
            <a:pathLst>
              <a:path extrusionOk="0" h="5603" w="5603">
                <a:moveTo>
                  <a:pt x="5603" y="2818"/>
                </a:moveTo>
                <a:cubicBezTo>
                  <a:pt x="5603" y="4372"/>
                  <a:pt x="4372" y="5603"/>
                  <a:pt x="2818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818" y="1"/>
                </a:cubicBezTo>
                <a:cubicBezTo>
                  <a:pt x="4372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6"/>
          <p:cNvSpPr/>
          <p:nvPr/>
        </p:nvSpPr>
        <p:spPr>
          <a:xfrm>
            <a:off x="1217140" y="3428936"/>
            <a:ext cx="90668" cy="90668"/>
          </a:xfrm>
          <a:custGeom>
            <a:rect b="b" l="l" r="r" t="t"/>
            <a:pathLst>
              <a:path extrusionOk="0" h="4664" w="4664">
                <a:moveTo>
                  <a:pt x="4664" y="2332"/>
                </a:moveTo>
                <a:cubicBezTo>
                  <a:pt x="4664" y="3627"/>
                  <a:pt x="3627" y="4663"/>
                  <a:pt x="2332" y="4663"/>
                </a:cubicBezTo>
                <a:cubicBezTo>
                  <a:pt x="1037" y="4663"/>
                  <a:pt x="0" y="3627"/>
                  <a:pt x="0" y="2332"/>
                </a:cubicBezTo>
                <a:cubicBezTo>
                  <a:pt x="0" y="1037"/>
                  <a:pt x="1037" y="0"/>
                  <a:pt x="2332" y="0"/>
                </a:cubicBezTo>
                <a:cubicBezTo>
                  <a:pt x="3627" y="0"/>
                  <a:pt x="4664" y="1037"/>
                  <a:pt x="4664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96"/>
          <p:cNvSpPr/>
          <p:nvPr/>
        </p:nvSpPr>
        <p:spPr>
          <a:xfrm>
            <a:off x="1225946" y="3437742"/>
            <a:ext cx="72414" cy="73056"/>
          </a:xfrm>
          <a:custGeom>
            <a:rect b="b" l="l" r="r" t="t"/>
            <a:pathLst>
              <a:path extrusionOk="0" h="3758" w="3725">
                <a:moveTo>
                  <a:pt x="3725" y="1879"/>
                </a:moveTo>
                <a:cubicBezTo>
                  <a:pt x="3725" y="2915"/>
                  <a:pt x="2915" y="3757"/>
                  <a:pt x="1879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79" y="1"/>
                </a:cubicBezTo>
                <a:cubicBezTo>
                  <a:pt x="2915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96"/>
          <p:cNvSpPr/>
          <p:nvPr/>
        </p:nvSpPr>
        <p:spPr>
          <a:xfrm>
            <a:off x="1235393" y="3447189"/>
            <a:ext cx="54160" cy="54160"/>
          </a:xfrm>
          <a:custGeom>
            <a:rect b="b" l="l" r="r" t="t"/>
            <a:pathLst>
              <a:path extrusionOk="0" h="2786" w="2786">
                <a:moveTo>
                  <a:pt x="2785" y="1393"/>
                </a:moveTo>
                <a:cubicBezTo>
                  <a:pt x="2785" y="2170"/>
                  <a:pt x="2170" y="2785"/>
                  <a:pt x="1393" y="2785"/>
                </a:cubicBezTo>
                <a:cubicBezTo>
                  <a:pt x="616" y="2785"/>
                  <a:pt x="1" y="2170"/>
                  <a:pt x="1" y="1393"/>
                </a:cubicBezTo>
                <a:cubicBezTo>
                  <a:pt x="1" y="616"/>
                  <a:pt x="616" y="0"/>
                  <a:pt x="1393" y="0"/>
                </a:cubicBezTo>
                <a:cubicBezTo>
                  <a:pt x="2170" y="0"/>
                  <a:pt x="2785" y="616"/>
                  <a:pt x="2785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6"/>
          <p:cNvSpPr/>
          <p:nvPr/>
        </p:nvSpPr>
        <p:spPr>
          <a:xfrm>
            <a:off x="1244199" y="3455995"/>
            <a:ext cx="36547" cy="36528"/>
          </a:xfrm>
          <a:custGeom>
            <a:rect b="b" l="l" r="r" t="t"/>
            <a:pathLst>
              <a:path extrusionOk="0" h="1879" w="1880">
                <a:moveTo>
                  <a:pt x="1879" y="940"/>
                </a:moveTo>
                <a:cubicBezTo>
                  <a:pt x="1879" y="1458"/>
                  <a:pt x="1458" y="1879"/>
                  <a:pt x="940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40" y="1"/>
                </a:cubicBezTo>
                <a:cubicBezTo>
                  <a:pt x="1458" y="1"/>
                  <a:pt x="1879" y="422"/>
                  <a:pt x="1879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1253025" y="3465442"/>
            <a:ext cx="18274" cy="17652"/>
          </a:xfrm>
          <a:custGeom>
            <a:rect b="b" l="l" r="r" t="t"/>
            <a:pathLst>
              <a:path extrusionOk="0" h="908" w="940">
                <a:moveTo>
                  <a:pt x="939" y="454"/>
                </a:moveTo>
                <a:cubicBezTo>
                  <a:pt x="939" y="713"/>
                  <a:pt x="745" y="907"/>
                  <a:pt x="486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86" y="0"/>
                </a:cubicBezTo>
                <a:cubicBezTo>
                  <a:pt x="745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6"/>
          <p:cNvSpPr/>
          <p:nvPr/>
        </p:nvSpPr>
        <p:spPr>
          <a:xfrm>
            <a:off x="-927561" y="3250778"/>
            <a:ext cx="342494" cy="275756"/>
          </a:xfrm>
          <a:custGeom>
            <a:rect b="b" l="l" r="r" t="t"/>
            <a:pathLst>
              <a:path extrusionOk="0" h="14185" w="17618">
                <a:moveTo>
                  <a:pt x="1" y="325"/>
                </a:moveTo>
                <a:lnTo>
                  <a:pt x="260" y="1"/>
                </a:lnTo>
                <a:lnTo>
                  <a:pt x="17617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96"/>
          <p:cNvSpPr/>
          <p:nvPr/>
        </p:nvSpPr>
        <p:spPr>
          <a:xfrm>
            <a:off x="-850757" y="3243236"/>
            <a:ext cx="259388" cy="209019"/>
          </a:xfrm>
          <a:custGeom>
            <a:rect b="b" l="l" r="r" t="t"/>
            <a:pathLst>
              <a:path extrusionOk="0" h="10752" w="13343">
                <a:moveTo>
                  <a:pt x="0" y="324"/>
                </a:moveTo>
                <a:lnTo>
                  <a:pt x="227" y="0"/>
                </a:lnTo>
                <a:lnTo>
                  <a:pt x="13342" y="10460"/>
                </a:lnTo>
                <a:lnTo>
                  <a:pt x="13083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96"/>
          <p:cNvSpPr/>
          <p:nvPr/>
        </p:nvSpPr>
        <p:spPr>
          <a:xfrm>
            <a:off x="-968481" y="3289189"/>
            <a:ext cx="342494" cy="275737"/>
          </a:xfrm>
          <a:custGeom>
            <a:rect b="b" l="l" r="r" t="t"/>
            <a:pathLst>
              <a:path extrusionOk="0" h="14184" w="17618">
                <a:moveTo>
                  <a:pt x="1" y="324"/>
                </a:moveTo>
                <a:lnTo>
                  <a:pt x="260" y="0"/>
                </a:lnTo>
                <a:lnTo>
                  <a:pt x="17617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96"/>
          <p:cNvSpPr/>
          <p:nvPr/>
        </p:nvSpPr>
        <p:spPr>
          <a:xfrm>
            <a:off x="-1056598" y="3441513"/>
            <a:ext cx="316036" cy="254353"/>
          </a:xfrm>
          <a:custGeom>
            <a:rect b="b" l="l" r="r" t="t"/>
            <a:pathLst>
              <a:path extrusionOk="0" h="13084" w="16257">
                <a:moveTo>
                  <a:pt x="0" y="325"/>
                </a:moveTo>
                <a:lnTo>
                  <a:pt x="259" y="1"/>
                </a:lnTo>
                <a:lnTo>
                  <a:pt x="16256" y="12760"/>
                </a:lnTo>
                <a:lnTo>
                  <a:pt x="15997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96"/>
          <p:cNvSpPr/>
          <p:nvPr/>
        </p:nvSpPr>
        <p:spPr>
          <a:xfrm>
            <a:off x="-1053449" y="3517053"/>
            <a:ext cx="237343" cy="195800"/>
          </a:xfrm>
          <a:custGeom>
            <a:rect b="b" l="l" r="r" t="t"/>
            <a:pathLst>
              <a:path extrusionOk="0" h="10072" w="12209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49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96"/>
          <p:cNvSpPr/>
          <p:nvPr/>
        </p:nvSpPr>
        <p:spPr>
          <a:xfrm>
            <a:off x="-1000575" y="3338292"/>
            <a:ext cx="355072" cy="285185"/>
          </a:xfrm>
          <a:custGeom>
            <a:rect b="b" l="l" r="r" t="t"/>
            <a:pathLst>
              <a:path extrusionOk="0" h="14670" w="18265">
                <a:moveTo>
                  <a:pt x="0" y="324"/>
                </a:moveTo>
                <a:lnTo>
                  <a:pt x="259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96"/>
          <p:cNvSpPr/>
          <p:nvPr/>
        </p:nvSpPr>
        <p:spPr>
          <a:xfrm>
            <a:off x="-1039609" y="3375421"/>
            <a:ext cx="354450" cy="285204"/>
          </a:xfrm>
          <a:custGeom>
            <a:rect b="b" l="l" r="r" t="t"/>
            <a:pathLst>
              <a:path extrusionOk="0" h="14671" w="18233">
                <a:moveTo>
                  <a:pt x="1" y="325"/>
                </a:moveTo>
                <a:lnTo>
                  <a:pt x="260" y="1"/>
                </a:lnTo>
                <a:lnTo>
                  <a:pt x="18232" y="14346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96"/>
          <p:cNvSpPr/>
          <p:nvPr/>
        </p:nvSpPr>
        <p:spPr>
          <a:xfrm>
            <a:off x="-1053449" y="3245121"/>
            <a:ext cx="326728" cy="294633"/>
          </a:xfrm>
          <a:custGeom>
            <a:rect b="b" l="l" r="r" t="t"/>
            <a:pathLst>
              <a:path extrusionOk="0" h="15156" w="16807">
                <a:moveTo>
                  <a:pt x="0" y="14832"/>
                </a:moveTo>
                <a:lnTo>
                  <a:pt x="16548" y="0"/>
                </a:lnTo>
                <a:lnTo>
                  <a:pt x="16807" y="292"/>
                </a:lnTo>
                <a:lnTo>
                  <a:pt x="292" y="15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96"/>
          <p:cNvSpPr/>
          <p:nvPr/>
        </p:nvSpPr>
        <p:spPr>
          <a:xfrm>
            <a:off x="-1051564" y="3241972"/>
            <a:ext cx="248054" cy="223502"/>
          </a:xfrm>
          <a:custGeom>
            <a:rect b="b" l="l" r="r" t="t"/>
            <a:pathLst>
              <a:path extrusionOk="0" h="11497" w="12760">
                <a:moveTo>
                  <a:pt x="0" y="11173"/>
                </a:moveTo>
                <a:lnTo>
                  <a:pt x="12500" y="1"/>
                </a:lnTo>
                <a:lnTo>
                  <a:pt x="12759" y="292"/>
                </a:lnTo>
                <a:lnTo>
                  <a:pt x="292" y="114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96"/>
          <p:cNvSpPr/>
          <p:nvPr/>
        </p:nvSpPr>
        <p:spPr>
          <a:xfrm>
            <a:off x="-1010022" y="3281005"/>
            <a:ext cx="326106" cy="294633"/>
          </a:xfrm>
          <a:custGeom>
            <a:rect b="b" l="l" r="r" t="t"/>
            <a:pathLst>
              <a:path extrusionOk="0" h="15156" w="16775">
                <a:moveTo>
                  <a:pt x="1" y="14832"/>
                </a:moveTo>
                <a:lnTo>
                  <a:pt x="16516" y="0"/>
                </a:lnTo>
                <a:lnTo>
                  <a:pt x="16775" y="324"/>
                </a:lnTo>
                <a:lnTo>
                  <a:pt x="260" y="15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96"/>
          <p:cNvSpPr/>
          <p:nvPr/>
        </p:nvSpPr>
        <p:spPr>
          <a:xfrm>
            <a:off x="-887905" y="3428295"/>
            <a:ext cx="300931" cy="271344"/>
          </a:xfrm>
          <a:custGeom>
            <a:rect b="b" l="l" r="r" t="t"/>
            <a:pathLst>
              <a:path extrusionOk="0" h="13958" w="15480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96"/>
          <p:cNvSpPr/>
          <p:nvPr/>
        </p:nvSpPr>
        <p:spPr>
          <a:xfrm>
            <a:off x="-811723" y="3503834"/>
            <a:ext cx="226009" cy="208397"/>
          </a:xfrm>
          <a:custGeom>
            <a:rect b="b" l="l" r="r" t="t"/>
            <a:pathLst>
              <a:path extrusionOk="0" h="10720" w="11626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96"/>
          <p:cNvSpPr/>
          <p:nvPr/>
        </p:nvSpPr>
        <p:spPr>
          <a:xfrm>
            <a:off x="-987356" y="3328845"/>
            <a:ext cx="338703" cy="304703"/>
          </a:xfrm>
          <a:custGeom>
            <a:rect b="b" l="l" r="r" t="t"/>
            <a:pathLst>
              <a:path extrusionOk="0" h="15674" w="17423">
                <a:moveTo>
                  <a:pt x="0" y="15382"/>
                </a:moveTo>
                <a:lnTo>
                  <a:pt x="17163" y="0"/>
                </a:lnTo>
                <a:lnTo>
                  <a:pt x="17422" y="292"/>
                </a:lnTo>
                <a:lnTo>
                  <a:pt x="259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96"/>
          <p:cNvSpPr/>
          <p:nvPr/>
        </p:nvSpPr>
        <p:spPr>
          <a:xfrm>
            <a:off x="-945815" y="3363466"/>
            <a:ext cx="338703" cy="304703"/>
          </a:xfrm>
          <a:custGeom>
            <a:rect b="b" l="l" r="r" t="t"/>
            <a:pathLst>
              <a:path extrusionOk="0" h="15674" w="17423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60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6"/>
          <p:cNvSpPr/>
          <p:nvPr/>
        </p:nvSpPr>
        <p:spPr>
          <a:xfrm>
            <a:off x="1156082" y="3250778"/>
            <a:ext cx="341852" cy="275756"/>
          </a:xfrm>
          <a:custGeom>
            <a:rect b="b" l="l" r="r" t="t"/>
            <a:pathLst>
              <a:path extrusionOk="0" h="14185" w="17585">
                <a:moveTo>
                  <a:pt x="0" y="325"/>
                </a:moveTo>
                <a:lnTo>
                  <a:pt x="227" y="1"/>
                </a:lnTo>
                <a:lnTo>
                  <a:pt x="17584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96"/>
          <p:cNvSpPr/>
          <p:nvPr/>
        </p:nvSpPr>
        <p:spPr>
          <a:xfrm>
            <a:off x="1232244" y="3243236"/>
            <a:ext cx="259388" cy="209019"/>
          </a:xfrm>
          <a:custGeom>
            <a:rect b="b" l="l" r="r" t="t"/>
            <a:pathLst>
              <a:path extrusionOk="0" h="10752" w="13343">
                <a:moveTo>
                  <a:pt x="1" y="324"/>
                </a:moveTo>
                <a:lnTo>
                  <a:pt x="260" y="0"/>
                </a:lnTo>
                <a:lnTo>
                  <a:pt x="13342" y="10460"/>
                </a:lnTo>
                <a:lnTo>
                  <a:pt x="13116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96"/>
          <p:cNvSpPr/>
          <p:nvPr/>
        </p:nvSpPr>
        <p:spPr>
          <a:xfrm>
            <a:off x="1115162" y="3289189"/>
            <a:ext cx="341852" cy="275737"/>
          </a:xfrm>
          <a:custGeom>
            <a:rect b="b" l="l" r="r" t="t"/>
            <a:pathLst>
              <a:path extrusionOk="0" h="14184" w="17585">
                <a:moveTo>
                  <a:pt x="0" y="324"/>
                </a:moveTo>
                <a:lnTo>
                  <a:pt x="227" y="0"/>
                </a:lnTo>
                <a:lnTo>
                  <a:pt x="17584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6"/>
          <p:cNvSpPr/>
          <p:nvPr/>
        </p:nvSpPr>
        <p:spPr>
          <a:xfrm>
            <a:off x="1027025" y="3441513"/>
            <a:ext cx="315414" cy="254353"/>
          </a:xfrm>
          <a:custGeom>
            <a:rect b="b" l="l" r="r" t="t"/>
            <a:pathLst>
              <a:path extrusionOk="0" h="13084" w="16225">
                <a:moveTo>
                  <a:pt x="1" y="325"/>
                </a:moveTo>
                <a:lnTo>
                  <a:pt x="260" y="1"/>
                </a:lnTo>
                <a:lnTo>
                  <a:pt x="16225" y="12760"/>
                </a:lnTo>
                <a:lnTo>
                  <a:pt x="15998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96"/>
          <p:cNvSpPr/>
          <p:nvPr/>
        </p:nvSpPr>
        <p:spPr>
          <a:xfrm>
            <a:off x="1029552" y="3517053"/>
            <a:ext cx="237343" cy="195800"/>
          </a:xfrm>
          <a:custGeom>
            <a:rect b="b" l="l" r="r" t="t"/>
            <a:pathLst>
              <a:path extrusionOk="0" h="10072" w="12209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50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96"/>
          <p:cNvSpPr/>
          <p:nvPr/>
        </p:nvSpPr>
        <p:spPr>
          <a:xfrm>
            <a:off x="1082427" y="3338292"/>
            <a:ext cx="355072" cy="285185"/>
          </a:xfrm>
          <a:custGeom>
            <a:rect b="b" l="l" r="r" t="t"/>
            <a:pathLst>
              <a:path extrusionOk="0" h="14670" w="18265">
                <a:moveTo>
                  <a:pt x="0" y="324"/>
                </a:moveTo>
                <a:lnTo>
                  <a:pt x="260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96"/>
          <p:cNvSpPr/>
          <p:nvPr/>
        </p:nvSpPr>
        <p:spPr>
          <a:xfrm>
            <a:off x="1025762" y="3375421"/>
            <a:ext cx="354450" cy="283319"/>
          </a:xfrm>
          <a:custGeom>
            <a:rect b="b" l="l" r="r" t="t"/>
            <a:pathLst>
              <a:path extrusionOk="0" h="14574" w="18233">
                <a:moveTo>
                  <a:pt x="1" y="292"/>
                </a:moveTo>
                <a:lnTo>
                  <a:pt x="260" y="1"/>
                </a:lnTo>
                <a:lnTo>
                  <a:pt x="18233" y="14249"/>
                </a:lnTo>
                <a:lnTo>
                  <a:pt x="17974" y="14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6"/>
          <p:cNvSpPr/>
          <p:nvPr/>
        </p:nvSpPr>
        <p:spPr>
          <a:xfrm>
            <a:off x="1018841" y="3228754"/>
            <a:ext cx="324862" cy="295274"/>
          </a:xfrm>
          <a:custGeom>
            <a:rect b="b" l="l" r="r" t="t"/>
            <a:pathLst>
              <a:path extrusionOk="0" h="15189" w="16711">
                <a:moveTo>
                  <a:pt x="1" y="14864"/>
                </a:moveTo>
                <a:lnTo>
                  <a:pt x="16451" y="0"/>
                </a:lnTo>
                <a:lnTo>
                  <a:pt x="16710" y="292"/>
                </a:lnTo>
                <a:lnTo>
                  <a:pt x="292" y="15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96"/>
          <p:cNvSpPr/>
          <p:nvPr/>
        </p:nvSpPr>
        <p:spPr>
          <a:xfrm>
            <a:off x="1072979" y="3281005"/>
            <a:ext cx="326748" cy="294011"/>
          </a:xfrm>
          <a:custGeom>
            <a:rect b="b" l="l" r="r" t="t"/>
            <a:pathLst>
              <a:path extrusionOk="0" h="15124" w="16808">
                <a:moveTo>
                  <a:pt x="1" y="14832"/>
                </a:moveTo>
                <a:lnTo>
                  <a:pt x="16516" y="0"/>
                </a:lnTo>
                <a:lnTo>
                  <a:pt x="16807" y="292"/>
                </a:lnTo>
                <a:lnTo>
                  <a:pt x="260" y="15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96"/>
          <p:cNvSpPr/>
          <p:nvPr/>
        </p:nvSpPr>
        <p:spPr>
          <a:xfrm>
            <a:off x="1195096" y="3428295"/>
            <a:ext cx="300951" cy="271344"/>
          </a:xfrm>
          <a:custGeom>
            <a:rect b="b" l="l" r="r" t="t"/>
            <a:pathLst>
              <a:path extrusionOk="0" h="13958" w="15481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96"/>
          <p:cNvSpPr/>
          <p:nvPr/>
        </p:nvSpPr>
        <p:spPr>
          <a:xfrm>
            <a:off x="1271278" y="3503834"/>
            <a:ext cx="226009" cy="208397"/>
          </a:xfrm>
          <a:custGeom>
            <a:rect b="b" l="l" r="r" t="t"/>
            <a:pathLst>
              <a:path extrusionOk="0" h="10720" w="11626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96"/>
          <p:cNvSpPr/>
          <p:nvPr/>
        </p:nvSpPr>
        <p:spPr>
          <a:xfrm>
            <a:off x="1096267" y="3328203"/>
            <a:ext cx="338081" cy="305344"/>
          </a:xfrm>
          <a:custGeom>
            <a:rect b="b" l="l" r="r" t="t"/>
            <a:pathLst>
              <a:path extrusionOk="0" h="15707" w="17391">
                <a:moveTo>
                  <a:pt x="1" y="15383"/>
                </a:moveTo>
                <a:lnTo>
                  <a:pt x="17131" y="1"/>
                </a:lnTo>
                <a:lnTo>
                  <a:pt x="17391" y="292"/>
                </a:lnTo>
                <a:lnTo>
                  <a:pt x="260" y="157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96"/>
          <p:cNvSpPr/>
          <p:nvPr/>
        </p:nvSpPr>
        <p:spPr>
          <a:xfrm>
            <a:off x="1137187" y="3363466"/>
            <a:ext cx="338703" cy="304703"/>
          </a:xfrm>
          <a:custGeom>
            <a:rect b="b" l="l" r="r" t="t"/>
            <a:pathLst>
              <a:path extrusionOk="0" h="15674" w="17423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92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96"/>
          <p:cNvSpPr/>
          <p:nvPr/>
        </p:nvSpPr>
        <p:spPr>
          <a:xfrm>
            <a:off x="-1101289" y="3207973"/>
            <a:ext cx="524413" cy="513080"/>
          </a:xfrm>
          <a:custGeom>
            <a:rect b="b" l="l" r="r" t="t"/>
            <a:pathLst>
              <a:path extrusionOk="0" h="26393" w="26976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96"/>
          <p:cNvSpPr/>
          <p:nvPr/>
        </p:nvSpPr>
        <p:spPr>
          <a:xfrm>
            <a:off x="984862" y="3207973"/>
            <a:ext cx="524413" cy="513080"/>
          </a:xfrm>
          <a:custGeom>
            <a:rect b="b" l="l" r="r" t="t"/>
            <a:pathLst>
              <a:path extrusionOk="0" h="26393" w="26976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96"/>
          <p:cNvSpPr/>
          <p:nvPr/>
        </p:nvSpPr>
        <p:spPr>
          <a:xfrm>
            <a:off x="-842381" y="2116244"/>
            <a:ext cx="1001768" cy="876273"/>
          </a:xfrm>
          <a:custGeom>
            <a:rect b="b" l="l" r="r" t="t"/>
            <a:pathLst>
              <a:path extrusionOk="0" h="31908" w="36481">
                <a:moveTo>
                  <a:pt x="36481" y="285"/>
                </a:moveTo>
                <a:lnTo>
                  <a:pt x="381" y="31908"/>
                </a:lnTo>
                <a:lnTo>
                  <a:pt x="0" y="25146"/>
                </a:lnTo>
                <a:lnTo>
                  <a:pt x="0" y="18097"/>
                </a:lnTo>
                <a:lnTo>
                  <a:pt x="762" y="9525"/>
                </a:lnTo>
                <a:lnTo>
                  <a:pt x="2191" y="762"/>
                </a:lnTo>
                <a:lnTo>
                  <a:pt x="15716" y="190"/>
                </a:lnTo>
                <a:lnTo>
                  <a:pt x="318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5" name="Google Shape;1105;p96"/>
          <p:cNvSpPr/>
          <p:nvPr/>
        </p:nvSpPr>
        <p:spPr>
          <a:xfrm>
            <a:off x="235229" y="2121461"/>
            <a:ext cx="952066" cy="745497"/>
          </a:xfrm>
          <a:custGeom>
            <a:rect b="b" l="l" r="r" t="t"/>
            <a:pathLst>
              <a:path extrusionOk="0" h="27146" w="34671">
                <a:moveTo>
                  <a:pt x="34671" y="762"/>
                </a:moveTo>
                <a:lnTo>
                  <a:pt x="5619" y="27146"/>
                </a:lnTo>
                <a:lnTo>
                  <a:pt x="2571" y="26956"/>
                </a:lnTo>
                <a:lnTo>
                  <a:pt x="285" y="27051"/>
                </a:lnTo>
                <a:lnTo>
                  <a:pt x="0" y="0"/>
                </a:lnTo>
                <a:lnTo>
                  <a:pt x="15811" y="95"/>
                </a:lnTo>
                <a:lnTo>
                  <a:pt x="31432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106" name="Google Shape;1106;p96"/>
          <p:cNvGrpSpPr/>
          <p:nvPr/>
        </p:nvGrpSpPr>
        <p:grpSpPr>
          <a:xfrm>
            <a:off x="5700045" y="246450"/>
            <a:ext cx="4265696" cy="1274430"/>
            <a:chOff x="5700045" y="246450"/>
            <a:chExt cx="4265696" cy="1274430"/>
          </a:xfrm>
        </p:grpSpPr>
        <p:sp>
          <p:nvSpPr>
            <p:cNvPr id="1107" name="Google Shape;1107;p96"/>
            <p:cNvSpPr/>
            <p:nvPr/>
          </p:nvSpPr>
          <p:spPr>
            <a:xfrm>
              <a:off x="8292027" y="24645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6"/>
            <p:cNvSpPr/>
            <p:nvPr/>
          </p:nvSpPr>
          <p:spPr>
            <a:xfrm>
              <a:off x="7511824" y="1149999"/>
              <a:ext cx="857646" cy="370881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6"/>
            <p:cNvSpPr/>
            <p:nvPr/>
          </p:nvSpPr>
          <p:spPr>
            <a:xfrm>
              <a:off x="5700045" y="246461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5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7"/>
          <p:cNvSpPr/>
          <p:nvPr/>
        </p:nvSpPr>
        <p:spPr>
          <a:xfrm>
            <a:off x="-14736" y="4227301"/>
            <a:ext cx="9322246" cy="774006"/>
          </a:xfrm>
          <a:custGeom>
            <a:rect b="b" l="l" r="r" t="t"/>
            <a:pathLst>
              <a:path extrusionOk="0" h="17352" w="209001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97"/>
          <p:cNvGrpSpPr/>
          <p:nvPr/>
        </p:nvGrpSpPr>
        <p:grpSpPr>
          <a:xfrm>
            <a:off x="8112208" y="528657"/>
            <a:ext cx="955667" cy="4758084"/>
            <a:chOff x="-5509963" y="1180077"/>
            <a:chExt cx="520006" cy="2589010"/>
          </a:xfrm>
        </p:grpSpPr>
        <p:sp>
          <p:nvSpPr>
            <p:cNvPr id="1113" name="Google Shape;1113;p97"/>
            <p:cNvSpPr/>
            <p:nvPr/>
          </p:nvSpPr>
          <p:spPr>
            <a:xfrm>
              <a:off x="-5293654" y="1411411"/>
              <a:ext cx="60752" cy="2357676"/>
            </a:xfrm>
            <a:custGeom>
              <a:rect b="b" l="l" r="r" t="t"/>
              <a:pathLst>
                <a:path extrusionOk="0" h="111884" w="2883">
                  <a:moveTo>
                    <a:pt x="1" y="0"/>
                  </a:moveTo>
                  <a:lnTo>
                    <a:pt x="1" y="111171"/>
                  </a:lnTo>
                  <a:cubicBezTo>
                    <a:pt x="1" y="111560"/>
                    <a:pt x="648" y="111883"/>
                    <a:pt x="1425" y="111883"/>
                  </a:cubicBezTo>
                  <a:cubicBezTo>
                    <a:pt x="2235" y="111883"/>
                    <a:pt x="2883" y="111560"/>
                    <a:pt x="2883" y="11117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7"/>
            <p:cNvSpPr/>
            <p:nvPr/>
          </p:nvSpPr>
          <p:spPr>
            <a:xfrm>
              <a:off x="-5509963" y="1180077"/>
              <a:ext cx="520006" cy="522050"/>
            </a:xfrm>
            <a:custGeom>
              <a:rect b="b" l="l" r="r" t="t"/>
              <a:pathLst>
                <a:path extrusionOk="0" h="24774" w="24677">
                  <a:moveTo>
                    <a:pt x="1684" y="1"/>
                  </a:moveTo>
                  <a:lnTo>
                    <a:pt x="22960" y="1"/>
                  </a:lnTo>
                  <a:cubicBezTo>
                    <a:pt x="23931" y="1"/>
                    <a:pt x="24676" y="778"/>
                    <a:pt x="24676" y="1717"/>
                  </a:cubicBezTo>
                  <a:lnTo>
                    <a:pt x="24676" y="23057"/>
                  </a:lnTo>
                  <a:cubicBezTo>
                    <a:pt x="24676" y="23996"/>
                    <a:pt x="23931" y="24774"/>
                    <a:pt x="22960" y="24774"/>
                  </a:cubicBezTo>
                  <a:lnTo>
                    <a:pt x="1684" y="24774"/>
                  </a:lnTo>
                  <a:cubicBezTo>
                    <a:pt x="745" y="24774"/>
                    <a:pt x="0" y="23996"/>
                    <a:pt x="0" y="23057"/>
                  </a:cubicBezTo>
                  <a:lnTo>
                    <a:pt x="0" y="1717"/>
                  </a:lnTo>
                  <a:cubicBezTo>
                    <a:pt x="0" y="778"/>
                    <a:pt x="74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7"/>
            <p:cNvSpPr/>
            <p:nvPr/>
          </p:nvSpPr>
          <p:spPr>
            <a:xfrm>
              <a:off x="-5485392" y="1204647"/>
              <a:ext cx="470865" cy="472235"/>
            </a:xfrm>
            <a:custGeom>
              <a:rect b="b" l="l" r="r" t="t"/>
              <a:pathLst>
                <a:path extrusionOk="0" h="22410" w="22345">
                  <a:moveTo>
                    <a:pt x="1522" y="0"/>
                  </a:moveTo>
                  <a:lnTo>
                    <a:pt x="20790" y="0"/>
                  </a:lnTo>
                  <a:cubicBezTo>
                    <a:pt x="21664" y="0"/>
                    <a:pt x="22344" y="713"/>
                    <a:pt x="22344" y="1555"/>
                  </a:cubicBezTo>
                  <a:lnTo>
                    <a:pt x="22344" y="20887"/>
                  </a:lnTo>
                  <a:cubicBezTo>
                    <a:pt x="22344" y="21729"/>
                    <a:pt x="21664" y="22409"/>
                    <a:pt x="20790" y="22409"/>
                  </a:cubicBezTo>
                  <a:lnTo>
                    <a:pt x="1522" y="22409"/>
                  </a:lnTo>
                  <a:cubicBezTo>
                    <a:pt x="680" y="22409"/>
                    <a:pt x="0" y="21729"/>
                    <a:pt x="0" y="20887"/>
                  </a:cubicBezTo>
                  <a:lnTo>
                    <a:pt x="0" y="1555"/>
                  </a:lnTo>
                  <a:cubicBezTo>
                    <a:pt x="0" y="713"/>
                    <a:pt x="680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7"/>
            <p:cNvSpPr/>
            <p:nvPr/>
          </p:nvSpPr>
          <p:spPr>
            <a:xfrm>
              <a:off x="-5396003" y="1257181"/>
              <a:ext cx="292760" cy="368516"/>
            </a:xfrm>
            <a:custGeom>
              <a:rect b="b" l="l" r="r" t="t"/>
              <a:pathLst>
                <a:path extrusionOk="0" h="17488" w="13893">
                  <a:moveTo>
                    <a:pt x="2526" y="130"/>
                  </a:moveTo>
                  <a:cubicBezTo>
                    <a:pt x="2817" y="66"/>
                    <a:pt x="3141" y="1"/>
                    <a:pt x="3465" y="1"/>
                  </a:cubicBezTo>
                  <a:lnTo>
                    <a:pt x="10427" y="1"/>
                  </a:lnTo>
                  <a:cubicBezTo>
                    <a:pt x="10751" y="1"/>
                    <a:pt x="11075" y="66"/>
                    <a:pt x="11367" y="130"/>
                  </a:cubicBezTo>
                  <a:cubicBezTo>
                    <a:pt x="11561" y="195"/>
                    <a:pt x="11723" y="260"/>
                    <a:pt x="11885" y="325"/>
                  </a:cubicBezTo>
                  <a:cubicBezTo>
                    <a:pt x="12403" y="584"/>
                    <a:pt x="12856" y="940"/>
                    <a:pt x="13212" y="1393"/>
                  </a:cubicBezTo>
                  <a:lnTo>
                    <a:pt x="13374" y="1620"/>
                  </a:lnTo>
                  <a:lnTo>
                    <a:pt x="13374" y="1652"/>
                  </a:lnTo>
                  <a:cubicBezTo>
                    <a:pt x="13439" y="1750"/>
                    <a:pt x="13504" y="1879"/>
                    <a:pt x="13569" y="2009"/>
                  </a:cubicBezTo>
                  <a:cubicBezTo>
                    <a:pt x="13633" y="2106"/>
                    <a:pt x="13666" y="2235"/>
                    <a:pt x="13731" y="2365"/>
                  </a:cubicBezTo>
                  <a:cubicBezTo>
                    <a:pt x="13763" y="2527"/>
                    <a:pt x="13828" y="2721"/>
                    <a:pt x="13860" y="2915"/>
                  </a:cubicBezTo>
                  <a:cubicBezTo>
                    <a:pt x="13892" y="3110"/>
                    <a:pt x="13892" y="3304"/>
                    <a:pt x="13892" y="3498"/>
                  </a:cubicBezTo>
                  <a:lnTo>
                    <a:pt x="13892" y="13084"/>
                  </a:lnTo>
                  <a:lnTo>
                    <a:pt x="13892" y="14185"/>
                  </a:lnTo>
                  <a:lnTo>
                    <a:pt x="13892" y="14185"/>
                  </a:lnTo>
                  <a:lnTo>
                    <a:pt x="13860" y="14282"/>
                  </a:lnTo>
                  <a:cubicBezTo>
                    <a:pt x="13860" y="14379"/>
                    <a:pt x="13795" y="14476"/>
                    <a:pt x="13763" y="14541"/>
                  </a:cubicBezTo>
                  <a:cubicBezTo>
                    <a:pt x="13633" y="14767"/>
                    <a:pt x="13439" y="14929"/>
                    <a:pt x="13212" y="15027"/>
                  </a:cubicBezTo>
                  <a:cubicBezTo>
                    <a:pt x="13083" y="15091"/>
                    <a:pt x="12921" y="15124"/>
                    <a:pt x="12759" y="15124"/>
                  </a:cubicBezTo>
                  <a:lnTo>
                    <a:pt x="12759" y="16387"/>
                  </a:lnTo>
                  <a:cubicBezTo>
                    <a:pt x="12727" y="16678"/>
                    <a:pt x="12597" y="16937"/>
                    <a:pt x="12370" y="17164"/>
                  </a:cubicBezTo>
                  <a:cubicBezTo>
                    <a:pt x="12306" y="17229"/>
                    <a:pt x="12209" y="17261"/>
                    <a:pt x="12144" y="17326"/>
                  </a:cubicBezTo>
                  <a:cubicBezTo>
                    <a:pt x="11885" y="17423"/>
                    <a:pt x="11626" y="17455"/>
                    <a:pt x="11367" y="17455"/>
                  </a:cubicBezTo>
                  <a:lnTo>
                    <a:pt x="10266" y="17455"/>
                  </a:lnTo>
                  <a:cubicBezTo>
                    <a:pt x="10007" y="17391"/>
                    <a:pt x="9812" y="17293"/>
                    <a:pt x="9618" y="17131"/>
                  </a:cubicBezTo>
                  <a:cubicBezTo>
                    <a:pt x="9586" y="17099"/>
                    <a:pt x="9553" y="17034"/>
                    <a:pt x="9521" y="17002"/>
                  </a:cubicBezTo>
                  <a:lnTo>
                    <a:pt x="9456" y="16905"/>
                  </a:lnTo>
                  <a:cubicBezTo>
                    <a:pt x="9391" y="16808"/>
                    <a:pt x="9359" y="16710"/>
                    <a:pt x="9326" y="16581"/>
                  </a:cubicBezTo>
                  <a:cubicBezTo>
                    <a:pt x="9326" y="16484"/>
                    <a:pt x="9262" y="16387"/>
                    <a:pt x="9294" y="16257"/>
                  </a:cubicBezTo>
                  <a:lnTo>
                    <a:pt x="9294" y="15124"/>
                  </a:lnTo>
                  <a:lnTo>
                    <a:pt x="4599" y="15124"/>
                  </a:lnTo>
                  <a:lnTo>
                    <a:pt x="4599" y="16451"/>
                  </a:lnTo>
                  <a:lnTo>
                    <a:pt x="4599" y="16451"/>
                  </a:lnTo>
                  <a:cubicBezTo>
                    <a:pt x="4599" y="16516"/>
                    <a:pt x="4599" y="16581"/>
                    <a:pt x="4566" y="16646"/>
                  </a:cubicBezTo>
                  <a:cubicBezTo>
                    <a:pt x="4534" y="16808"/>
                    <a:pt x="4404" y="17002"/>
                    <a:pt x="4275" y="17131"/>
                  </a:cubicBezTo>
                  <a:cubicBezTo>
                    <a:pt x="4178" y="17229"/>
                    <a:pt x="4048" y="17326"/>
                    <a:pt x="3919" y="17391"/>
                  </a:cubicBezTo>
                  <a:cubicBezTo>
                    <a:pt x="3692" y="17455"/>
                    <a:pt x="3465" y="17488"/>
                    <a:pt x="3206" y="17455"/>
                  </a:cubicBezTo>
                  <a:lnTo>
                    <a:pt x="2202" y="17455"/>
                  </a:lnTo>
                  <a:cubicBezTo>
                    <a:pt x="1716" y="17423"/>
                    <a:pt x="1295" y="17099"/>
                    <a:pt x="1198" y="16646"/>
                  </a:cubicBezTo>
                  <a:cubicBezTo>
                    <a:pt x="1198" y="16613"/>
                    <a:pt x="1198" y="16581"/>
                    <a:pt x="1166" y="16549"/>
                  </a:cubicBezTo>
                  <a:cubicBezTo>
                    <a:pt x="1166" y="16484"/>
                    <a:pt x="1166" y="16419"/>
                    <a:pt x="1166" y="16354"/>
                  </a:cubicBezTo>
                  <a:lnTo>
                    <a:pt x="1166" y="15156"/>
                  </a:lnTo>
                  <a:cubicBezTo>
                    <a:pt x="745" y="15156"/>
                    <a:pt x="389" y="14962"/>
                    <a:pt x="162" y="14606"/>
                  </a:cubicBezTo>
                  <a:cubicBezTo>
                    <a:pt x="130" y="14508"/>
                    <a:pt x="65" y="14411"/>
                    <a:pt x="33" y="14314"/>
                  </a:cubicBezTo>
                  <a:lnTo>
                    <a:pt x="33" y="14217"/>
                  </a:lnTo>
                  <a:cubicBezTo>
                    <a:pt x="0" y="14120"/>
                    <a:pt x="0" y="14023"/>
                    <a:pt x="0" y="13926"/>
                  </a:cubicBezTo>
                  <a:lnTo>
                    <a:pt x="0" y="4761"/>
                  </a:lnTo>
                  <a:lnTo>
                    <a:pt x="0" y="3174"/>
                  </a:lnTo>
                  <a:cubicBezTo>
                    <a:pt x="33" y="2915"/>
                    <a:pt x="97" y="2624"/>
                    <a:pt x="162" y="2365"/>
                  </a:cubicBezTo>
                  <a:cubicBezTo>
                    <a:pt x="227" y="2268"/>
                    <a:pt x="259" y="2171"/>
                    <a:pt x="292" y="2073"/>
                  </a:cubicBezTo>
                  <a:cubicBezTo>
                    <a:pt x="356" y="1911"/>
                    <a:pt x="454" y="1782"/>
                    <a:pt x="551" y="1620"/>
                  </a:cubicBezTo>
                  <a:cubicBezTo>
                    <a:pt x="777" y="1231"/>
                    <a:pt x="1101" y="908"/>
                    <a:pt x="1457" y="649"/>
                  </a:cubicBezTo>
                  <a:cubicBezTo>
                    <a:pt x="1555" y="584"/>
                    <a:pt x="1684" y="551"/>
                    <a:pt x="1749" y="454"/>
                  </a:cubicBezTo>
                  <a:cubicBezTo>
                    <a:pt x="1846" y="389"/>
                    <a:pt x="1943" y="357"/>
                    <a:pt x="2040" y="325"/>
                  </a:cubicBezTo>
                  <a:cubicBezTo>
                    <a:pt x="2170" y="260"/>
                    <a:pt x="2299" y="195"/>
                    <a:pt x="2429" y="163"/>
                  </a:cubicBezTo>
                  <a:cubicBezTo>
                    <a:pt x="2494" y="163"/>
                    <a:pt x="2526" y="130"/>
                    <a:pt x="2558" y="130"/>
                  </a:cubicBezTo>
                  <a:close/>
                  <a:moveTo>
                    <a:pt x="4599" y="1167"/>
                  </a:moveTo>
                  <a:lnTo>
                    <a:pt x="4599" y="2332"/>
                  </a:lnTo>
                  <a:lnTo>
                    <a:pt x="9262" y="2332"/>
                  </a:lnTo>
                  <a:lnTo>
                    <a:pt x="9262" y="1167"/>
                  </a:lnTo>
                  <a:close/>
                  <a:moveTo>
                    <a:pt x="1101" y="3498"/>
                  </a:moveTo>
                  <a:lnTo>
                    <a:pt x="1101" y="10493"/>
                  </a:lnTo>
                  <a:lnTo>
                    <a:pt x="12759" y="10493"/>
                  </a:lnTo>
                  <a:lnTo>
                    <a:pt x="12759" y="3498"/>
                  </a:lnTo>
                  <a:close/>
                  <a:moveTo>
                    <a:pt x="2235" y="11626"/>
                  </a:moveTo>
                  <a:cubicBezTo>
                    <a:pt x="2040" y="11659"/>
                    <a:pt x="1878" y="11691"/>
                    <a:pt x="1716" y="11788"/>
                  </a:cubicBezTo>
                  <a:cubicBezTo>
                    <a:pt x="1425" y="11918"/>
                    <a:pt x="1231" y="12209"/>
                    <a:pt x="1166" y="12501"/>
                  </a:cubicBezTo>
                  <a:lnTo>
                    <a:pt x="1134" y="12598"/>
                  </a:lnTo>
                  <a:cubicBezTo>
                    <a:pt x="1101" y="12695"/>
                    <a:pt x="1101" y="12825"/>
                    <a:pt x="1134" y="12922"/>
                  </a:cubicBezTo>
                  <a:cubicBezTo>
                    <a:pt x="1134" y="12986"/>
                    <a:pt x="1166" y="13051"/>
                    <a:pt x="1166" y="13116"/>
                  </a:cubicBezTo>
                  <a:cubicBezTo>
                    <a:pt x="1263" y="13472"/>
                    <a:pt x="1522" y="13731"/>
                    <a:pt x="1846" y="13893"/>
                  </a:cubicBezTo>
                  <a:cubicBezTo>
                    <a:pt x="2137" y="13990"/>
                    <a:pt x="2494" y="13990"/>
                    <a:pt x="2785" y="13861"/>
                  </a:cubicBezTo>
                  <a:cubicBezTo>
                    <a:pt x="3077" y="13699"/>
                    <a:pt x="3303" y="13440"/>
                    <a:pt x="3400" y="13116"/>
                  </a:cubicBezTo>
                  <a:lnTo>
                    <a:pt x="3433" y="13019"/>
                  </a:lnTo>
                  <a:cubicBezTo>
                    <a:pt x="3465" y="12889"/>
                    <a:pt x="3465" y="12760"/>
                    <a:pt x="3433" y="12630"/>
                  </a:cubicBezTo>
                  <a:lnTo>
                    <a:pt x="3400" y="12533"/>
                  </a:lnTo>
                  <a:cubicBezTo>
                    <a:pt x="3303" y="12144"/>
                    <a:pt x="3012" y="11853"/>
                    <a:pt x="2656" y="11723"/>
                  </a:cubicBezTo>
                  <a:cubicBezTo>
                    <a:pt x="2526" y="11659"/>
                    <a:pt x="2364" y="11659"/>
                    <a:pt x="2235" y="11626"/>
                  </a:cubicBezTo>
                  <a:close/>
                  <a:moveTo>
                    <a:pt x="11010" y="11788"/>
                  </a:moveTo>
                  <a:cubicBezTo>
                    <a:pt x="10751" y="11950"/>
                    <a:pt x="10525" y="12209"/>
                    <a:pt x="10460" y="12501"/>
                  </a:cubicBezTo>
                  <a:lnTo>
                    <a:pt x="10427" y="12598"/>
                  </a:lnTo>
                  <a:cubicBezTo>
                    <a:pt x="10427" y="12727"/>
                    <a:pt x="10427" y="12857"/>
                    <a:pt x="10427" y="12986"/>
                  </a:cubicBezTo>
                  <a:cubicBezTo>
                    <a:pt x="10460" y="13181"/>
                    <a:pt x="10557" y="13343"/>
                    <a:pt x="10654" y="13472"/>
                  </a:cubicBezTo>
                  <a:cubicBezTo>
                    <a:pt x="10784" y="13634"/>
                    <a:pt x="10946" y="13764"/>
                    <a:pt x="11108" y="13861"/>
                  </a:cubicBezTo>
                  <a:lnTo>
                    <a:pt x="11237" y="13893"/>
                  </a:lnTo>
                  <a:cubicBezTo>
                    <a:pt x="11496" y="13990"/>
                    <a:pt x="11820" y="13958"/>
                    <a:pt x="12079" y="13828"/>
                  </a:cubicBezTo>
                  <a:cubicBezTo>
                    <a:pt x="12176" y="13796"/>
                    <a:pt x="12273" y="13731"/>
                    <a:pt x="12338" y="13666"/>
                  </a:cubicBezTo>
                  <a:cubicBezTo>
                    <a:pt x="12532" y="13505"/>
                    <a:pt x="12630" y="13310"/>
                    <a:pt x="12694" y="13084"/>
                  </a:cubicBezTo>
                  <a:cubicBezTo>
                    <a:pt x="12694" y="13019"/>
                    <a:pt x="12727" y="12986"/>
                    <a:pt x="12727" y="12922"/>
                  </a:cubicBezTo>
                  <a:cubicBezTo>
                    <a:pt x="12759" y="12792"/>
                    <a:pt x="12759" y="12695"/>
                    <a:pt x="12727" y="12565"/>
                  </a:cubicBezTo>
                  <a:lnTo>
                    <a:pt x="12727" y="12468"/>
                  </a:lnTo>
                  <a:cubicBezTo>
                    <a:pt x="12630" y="12112"/>
                    <a:pt x="12338" y="11821"/>
                    <a:pt x="11982" y="11659"/>
                  </a:cubicBezTo>
                  <a:cubicBezTo>
                    <a:pt x="11852" y="11626"/>
                    <a:pt x="11690" y="11594"/>
                    <a:pt x="11561" y="11594"/>
                  </a:cubicBezTo>
                  <a:cubicBezTo>
                    <a:pt x="11367" y="11626"/>
                    <a:pt x="11172" y="11691"/>
                    <a:pt x="11043" y="11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7"/>
            <p:cNvSpPr/>
            <p:nvPr/>
          </p:nvSpPr>
          <p:spPr>
            <a:xfrm>
              <a:off x="-5445818" y="1355463"/>
              <a:ext cx="24592" cy="73712"/>
            </a:xfrm>
            <a:custGeom>
              <a:rect b="b" l="l" r="r" t="t"/>
              <a:pathLst>
                <a:path extrusionOk="0" h="3498" w="1167">
                  <a:moveTo>
                    <a:pt x="0" y="486"/>
                  </a:moveTo>
                  <a:cubicBezTo>
                    <a:pt x="33" y="227"/>
                    <a:pt x="259" y="0"/>
                    <a:pt x="551" y="0"/>
                  </a:cubicBezTo>
                  <a:lnTo>
                    <a:pt x="1166" y="0"/>
                  </a:lnTo>
                  <a:lnTo>
                    <a:pt x="1166" y="3497"/>
                  </a:lnTo>
                  <a:lnTo>
                    <a:pt x="486" y="3497"/>
                  </a:lnTo>
                  <a:cubicBezTo>
                    <a:pt x="195" y="3465"/>
                    <a:pt x="0" y="3206"/>
                    <a:pt x="0" y="2914"/>
                  </a:cubicBezTo>
                  <a:lnTo>
                    <a:pt x="0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7"/>
            <p:cNvSpPr/>
            <p:nvPr/>
          </p:nvSpPr>
          <p:spPr>
            <a:xfrm>
              <a:off x="-5078693" y="1355463"/>
              <a:ext cx="24592" cy="73016"/>
            </a:xfrm>
            <a:custGeom>
              <a:rect b="b" l="l" r="r" t="t"/>
              <a:pathLst>
                <a:path extrusionOk="0" h="3465" w="1167">
                  <a:moveTo>
                    <a:pt x="0" y="0"/>
                  </a:moveTo>
                  <a:lnTo>
                    <a:pt x="616" y="0"/>
                  </a:lnTo>
                  <a:cubicBezTo>
                    <a:pt x="907" y="0"/>
                    <a:pt x="1166" y="259"/>
                    <a:pt x="1166" y="551"/>
                  </a:cubicBezTo>
                  <a:lnTo>
                    <a:pt x="1166" y="2914"/>
                  </a:lnTo>
                  <a:cubicBezTo>
                    <a:pt x="1166" y="3076"/>
                    <a:pt x="1101" y="3238"/>
                    <a:pt x="972" y="3335"/>
                  </a:cubicBezTo>
                  <a:cubicBezTo>
                    <a:pt x="875" y="3400"/>
                    <a:pt x="713" y="3465"/>
                    <a:pt x="583" y="3465"/>
                  </a:cubicBezTo>
                  <a:lnTo>
                    <a:pt x="0" y="3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97"/>
          <p:cNvGrpSpPr/>
          <p:nvPr/>
        </p:nvGrpSpPr>
        <p:grpSpPr>
          <a:xfrm>
            <a:off x="-179259" y="4453048"/>
            <a:ext cx="9944799" cy="717401"/>
            <a:chOff x="-179259" y="4453048"/>
            <a:chExt cx="9944799" cy="717401"/>
          </a:xfrm>
        </p:grpSpPr>
        <p:sp>
          <p:nvSpPr>
            <p:cNvPr id="1120" name="Google Shape;1120;p97"/>
            <p:cNvSpPr/>
            <p:nvPr/>
          </p:nvSpPr>
          <p:spPr>
            <a:xfrm>
              <a:off x="-179250" y="4453048"/>
              <a:ext cx="9944790" cy="717401"/>
            </a:xfrm>
            <a:custGeom>
              <a:rect b="b" l="l" r="r" t="t"/>
              <a:pathLst>
                <a:path extrusionOk="0" h="11307" w="209001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7"/>
            <p:cNvSpPr/>
            <p:nvPr/>
          </p:nvSpPr>
          <p:spPr>
            <a:xfrm>
              <a:off x="-179259" y="4798245"/>
              <a:ext cx="9944790" cy="48"/>
            </a:xfrm>
            <a:custGeom>
              <a:rect b="b" l="l" r="r" t="t"/>
              <a:pathLst>
                <a:path extrusionOk="0" fill="none" h="1" w="209001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cap="rnd" cmpd="sng" w="43175">
              <a:solidFill>
                <a:srgbClr val="FFFFFF"/>
              </a:solidFill>
              <a:prstDash val="solid"/>
              <a:miter lim="39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2" name="Google Shape;1122;p97"/>
          <p:cNvGrpSpPr/>
          <p:nvPr/>
        </p:nvGrpSpPr>
        <p:grpSpPr>
          <a:xfrm flipH="1">
            <a:off x="-292904" y="206910"/>
            <a:ext cx="8176512" cy="1200257"/>
            <a:chOff x="2084504" y="-50265"/>
            <a:chExt cx="8176512" cy="1200257"/>
          </a:xfrm>
        </p:grpSpPr>
        <p:sp>
          <p:nvSpPr>
            <p:cNvPr id="1123" name="Google Shape;1123;p97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7"/>
            <p:cNvSpPr/>
            <p:nvPr/>
          </p:nvSpPr>
          <p:spPr>
            <a:xfrm>
              <a:off x="7619796" y="-50265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7"/>
            <p:cNvSpPr/>
            <p:nvPr/>
          </p:nvSpPr>
          <p:spPr>
            <a:xfrm>
              <a:off x="2084504" y="107214"/>
              <a:ext cx="1316941" cy="568022"/>
            </a:xfrm>
            <a:custGeom>
              <a:rect b="b" l="l" r="r" t="t"/>
              <a:pathLst>
                <a:path extrusionOk="0" h="11937" w="27677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p97"/>
          <p:cNvSpPr/>
          <p:nvPr/>
        </p:nvSpPr>
        <p:spPr>
          <a:xfrm flipH="1">
            <a:off x="1595994" y="1672757"/>
            <a:ext cx="2409874" cy="2675453"/>
          </a:xfrm>
          <a:custGeom>
            <a:rect b="b" l="l" r="r" t="t"/>
            <a:pathLst>
              <a:path extrusionOk="0" h="59981" w="54027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97"/>
          <p:cNvSpPr/>
          <p:nvPr/>
        </p:nvSpPr>
        <p:spPr>
          <a:xfrm flipH="1">
            <a:off x="1645846" y="3677461"/>
            <a:ext cx="190865" cy="672465"/>
          </a:xfrm>
          <a:custGeom>
            <a:rect b="b" l="l" r="r" t="t"/>
            <a:pathLst>
              <a:path extrusionOk="0" h="15076" w="4279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97"/>
          <p:cNvSpPr/>
          <p:nvPr/>
        </p:nvSpPr>
        <p:spPr>
          <a:xfrm flipH="1">
            <a:off x="826352" y="1810897"/>
            <a:ext cx="1829831" cy="2127123"/>
          </a:xfrm>
          <a:custGeom>
            <a:rect b="b" l="l" r="r" t="t"/>
            <a:pathLst>
              <a:path extrusionOk="0" h="47688" w="41023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97"/>
          <p:cNvSpPr/>
          <p:nvPr/>
        </p:nvSpPr>
        <p:spPr>
          <a:xfrm flipH="1">
            <a:off x="628848" y="3481380"/>
            <a:ext cx="168161" cy="866809"/>
          </a:xfrm>
          <a:custGeom>
            <a:rect b="b" l="l" r="r" t="t"/>
            <a:pathLst>
              <a:path extrusionOk="0" h="19433" w="3770">
                <a:moveTo>
                  <a:pt x="1" y="0"/>
                </a:moveTo>
                <a:lnTo>
                  <a:pt x="1" y="19432"/>
                </a:lnTo>
                <a:lnTo>
                  <a:pt x="3769" y="19432"/>
                </a:lnTo>
                <a:lnTo>
                  <a:pt x="3769" y="0"/>
                </a:ln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97"/>
          <p:cNvSpPr/>
          <p:nvPr/>
        </p:nvSpPr>
        <p:spPr>
          <a:xfrm flipH="1">
            <a:off x="-62806" y="1527257"/>
            <a:ext cx="1549712" cy="2045228"/>
          </a:xfrm>
          <a:custGeom>
            <a:rect b="b" l="l" r="r" t="t"/>
            <a:pathLst>
              <a:path extrusionOk="0" h="45852" w="34743">
                <a:moveTo>
                  <a:pt x="17352" y="0"/>
                </a:moveTo>
                <a:cubicBezTo>
                  <a:pt x="11189" y="0"/>
                  <a:pt x="6164" y="3258"/>
                  <a:pt x="6164" y="7223"/>
                </a:cubicBezTo>
                <a:cubicBezTo>
                  <a:pt x="6164" y="7616"/>
                  <a:pt x="6242" y="8008"/>
                  <a:pt x="6321" y="8362"/>
                </a:cubicBezTo>
                <a:cubicBezTo>
                  <a:pt x="4240" y="9422"/>
                  <a:pt x="2906" y="11031"/>
                  <a:pt x="2906" y="12876"/>
                </a:cubicBezTo>
                <a:cubicBezTo>
                  <a:pt x="2906" y="14250"/>
                  <a:pt x="3691" y="15546"/>
                  <a:pt x="5026" y="16527"/>
                </a:cubicBezTo>
                <a:cubicBezTo>
                  <a:pt x="2906" y="17587"/>
                  <a:pt x="1532" y="19196"/>
                  <a:pt x="1532" y="21042"/>
                </a:cubicBezTo>
                <a:cubicBezTo>
                  <a:pt x="1532" y="22690"/>
                  <a:pt x="2631" y="24143"/>
                  <a:pt x="4319" y="25163"/>
                </a:cubicBezTo>
                <a:cubicBezTo>
                  <a:pt x="2474" y="26223"/>
                  <a:pt x="1335" y="27715"/>
                  <a:pt x="1335" y="29403"/>
                </a:cubicBezTo>
                <a:cubicBezTo>
                  <a:pt x="1335" y="30816"/>
                  <a:pt x="2121" y="32112"/>
                  <a:pt x="3455" y="33093"/>
                </a:cubicBezTo>
                <a:cubicBezTo>
                  <a:pt x="1335" y="34153"/>
                  <a:pt x="1" y="35763"/>
                  <a:pt x="1" y="37608"/>
                </a:cubicBezTo>
                <a:cubicBezTo>
                  <a:pt x="1" y="40709"/>
                  <a:pt x="3926" y="43261"/>
                  <a:pt x="8755" y="43261"/>
                </a:cubicBezTo>
                <a:cubicBezTo>
                  <a:pt x="9030" y="43261"/>
                  <a:pt x="9344" y="43261"/>
                  <a:pt x="9619" y="43221"/>
                </a:cubicBezTo>
                <a:cubicBezTo>
                  <a:pt x="11032" y="44792"/>
                  <a:pt x="13976" y="45851"/>
                  <a:pt x="17352" y="45851"/>
                </a:cubicBezTo>
                <a:cubicBezTo>
                  <a:pt x="20728" y="45851"/>
                  <a:pt x="23672" y="44792"/>
                  <a:pt x="25085" y="43221"/>
                </a:cubicBezTo>
                <a:cubicBezTo>
                  <a:pt x="25399" y="43221"/>
                  <a:pt x="25674" y="43261"/>
                  <a:pt x="25949" y="43261"/>
                </a:cubicBezTo>
                <a:cubicBezTo>
                  <a:pt x="30817" y="43261"/>
                  <a:pt x="34742" y="40709"/>
                  <a:pt x="34742" y="37608"/>
                </a:cubicBezTo>
                <a:cubicBezTo>
                  <a:pt x="34742" y="35763"/>
                  <a:pt x="33368" y="34153"/>
                  <a:pt x="31249" y="33093"/>
                </a:cubicBezTo>
                <a:cubicBezTo>
                  <a:pt x="32583" y="32112"/>
                  <a:pt x="33368" y="30816"/>
                  <a:pt x="33368" y="29403"/>
                </a:cubicBezTo>
                <a:cubicBezTo>
                  <a:pt x="33368" y="27715"/>
                  <a:pt x="32230" y="26184"/>
                  <a:pt x="30385" y="25163"/>
                </a:cubicBezTo>
                <a:cubicBezTo>
                  <a:pt x="32112" y="24143"/>
                  <a:pt x="33172" y="22651"/>
                  <a:pt x="33172" y="21042"/>
                </a:cubicBezTo>
                <a:cubicBezTo>
                  <a:pt x="33172" y="19196"/>
                  <a:pt x="31798" y="17587"/>
                  <a:pt x="29678" y="16527"/>
                </a:cubicBezTo>
                <a:cubicBezTo>
                  <a:pt x="31013" y="15546"/>
                  <a:pt x="31838" y="14250"/>
                  <a:pt x="31838" y="12837"/>
                </a:cubicBezTo>
                <a:cubicBezTo>
                  <a:pt x="31838" y="11031"/>
                  <a:pt x="30464" y="9422"/>
                  <a:pt x="28383" y="8362"/>
                </a:cubicBezTo>
                <a:cubicBezTo>
                  <a:pt x="28501" y="8008"/>
                  <a:pt x="28540" y="7616"/>
                  <a:pt x="28540" y="7223"/>
                </a:cubicBezTo>
                <a:cubicBezTo>
                  <a:pt x="28540" y="3219"/>
                  <a:pt x="23515" y="0"/>
                  <a:pt x="173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97"/>
          <p:cNvSpPr/>
          <p:nvPr/>
        </p:nvSpPr>
        <p:spPr>
          <a:xfrm flipH="1">
            <a:off x="5194325" y="2070183"/>
            <a:ext cx="2050313" cy="2278022"/>
          </a:xfrm>
          <a:custGeom>
            <a:rect b="b" l="l" r="r" t="t"/>
            <a:pathLst>
              <a:path extrusionOk="0" h="51071" w="45966">
                <a:moveTo>
                  <a:pt x="21184" y="0"/>
                </a:moveTo>
                <a:cubicBezTo>
                  <a:pt x="19510" y="0"/>
                  <a:pt x="17477" y="332"/>
                  <a:pt x="15015" y="1175"/>
                </a:cubicBezTo>
                <a:cubicBezTo>
                  <a:pt x="7321" y="3805"/>
                  <a:pt x="5319" y="9772"/>
                  <a:pt x="10854" y="10361"/>
                </a:cubicBezTo>
                <a:cubicBezTo>
                  <a:pt x="10854" y="10361"/>
                  <a:pt x="2178" y="11343"/>
                  <a:pt x="2178" y="17074"/>
                </a:cubicBezTo>
                <a:cubicBezTo>
                  <a:pt x="2178" y="19911"/>
                  <a:pt x="4038" y="20632"/>
                  <a:pt x="5929" y="20632"/>
                </a:cubicBezTo>
                <a:cubicBezTo>
                  <a:pt x="7411" y="20632"/>
                  <a:pt x="8913" y="20189"/>
                  <a:pt x="9552" y="19975"/>
                </a:cubicBezTo>
                <a:lnTo>
                  <a:pt x="9552" y="19975"/>
                </a:lnTo>
                <a:cubicBezTo>
                  <a:pt x="7841" y="20609"/>
                  <a:pt x="0" y="23887"/>
                  <a:pt x="4141" y="29361"/>
                </a:cubicBezTo>
                <a:cubicBezTo>
                  <a:pt x="4141" y="29361"/>
                  <a:pt x="6135" y="30944"/>
                  <a:pt x="8606" y="30944"/>
                </a:cubicBezTo>
                <a:cubicBezTo>
                  <a:pt x="10026" y="30944"/>
                  <a:pt x="11605" y="30421"/>
                  <a:pt x="13052" y="28772"/>
                </a:cubicBezTo>
                <a:lnTo>
                  <a:pt x="13052" y="28772"/>
                </a:lnTo>
                <a:cubicBezTo>
                  <a:pt x="13051" y="28773"/>
                  <a:pt x="10383" y="32109"/>
                  <a:pt x="13327" y="33483"/>
                </a:cubicBezTo>
                <a:cubicBezTo>
                  <a:pt x="13783" y="33699"/>
                  <a:pt x="14228" y="33788"/>
                  <a:pt x="14662" y="33788"/>
                </a:cubicBezTo>
                <a:cubicBezTo>
                  <a:pt x="16633" y="33788"/>
                  <a:pt x="18378" y="31962"/>
                  <a:pt x="19895" y="31962"/>
                </a:cubicBezTo>
                <a:cubicBezTo>
                  <a:pt x="20229" y="31962"/>
                  <a:pt x="20552" y="32050"/>
                  <a:pt x="20864" y="32266"/>
                </a:cubicBezTo>
                <a:cubicBezTo>
                  <a:pt x="20864" y="32266"/>
                  <a:pt x="24790" y="37056"/>
                  <a:pt x="22434" y="51070"/>
                </a:cubicBezTo>
                <a:lnTo>
                  <a:pt x="26792" y="51070"/>
                </a:lnTo>
                <a:cubicBezTo>
                  <a:pt x="26792" y="51070"/>
                  <a:pt x="23219" y="34936"/>
                  <a:pt x="28833" y="31442"/>
                </a:cubicBezTo>
                <a:cubicBezTo>
                  <a:pt x="28833" y="31442"/>
                  <a:pt x="29313" y="31162"/>
                  <a:pt x="30020" y="31162"/>
                </a:cubicBezTo>
                <a:cubicBezTo>
                  <a:pt x="30714" y="31162"/>
                  <a:pt x="31628" y="31432"/>
                  <a:pt x="32523" y="32502"/>
                </a:cubicBezTo>
                <a:cubicBezTo>
                  <a:pt x="33003" y="33099"/>
                  <a:pt x="33849" y="33381"/>
                  <a:pt x="34822" y="33381"/>
                </a:cubicBezTo>
                <a:cubicBezTo>
                  <a:pt x="37428" y="33381"/>
                  <a:pt x="40949" y="31361"/>
                  <a:pt x="40806" y="27987"/>
                </a:cubicBezTo>
                <a:cubicBezTo>
                  <a:pt x="40695" y="25353"/>
                  <a:pt x="39548" y="24778"/>
                  <a:pt x="38569" y="24778"/>
                </a:cubicBezTo>
                <a:cubicBezTo>
                  <a:pt x="38510" y="24778"/>
                  <a:pt x="38451" y="24780"/>
                  <a:pt x="38393" y="24784"/>
                </a:cubicBezTo>
                <a:lnTo>
                  <a:pt x="38393" y="24784"/>
                </a:lnTo>
                <a:cubicBezTo>
                  <a:pt x="40825" y="24010"/>
                  <a:pt x="45965" y="21767"/>
                  <a:pt x="45635" y="16721"/>
                </a:cubicBezTo>
                <a:cubicBezTo>
                  <a:pt x="45437" y="13374"/>
                  <a:pt x="43230" y="12545"/>
                  <a:pt x="41093" y="12545"/>
                </a:cubicBezTo>
                <a:cubicBezTo>
                  <a:pt x="38993" y="12545"/>
                  <a:pt x="36959" y="13345"/>
                  <a:pt x="36959" y="13345"/>
                </a:cubicBezTo>
                <a:cubicBezTo>
                  <a:pt x="36959" y="13345"/>
                  <a:pt x="43868" y="10283"/>
                  <a:pt x="40924" y="7417"/>
                </a:cubicBezTo>
                <a:cubicBezTo>
                  <a:pt x="40028" y="6556"/>
                  <a:pt x="39071" y="6255"/>
                  <a:pt x="38171" y="6255"/>
                </a:cubicBezTo>
                <a:cubicBezTo>
                  <a:pt x="36095" y="6255"/>
                  <a:pt x="34322" y="7859"/>
                  <a:pt x="34290" y="7888"/>
                </a:cubicBezTo>
                <a:lnTo>
                  <a:pt x="34290" y="7888"/>
                </a:lnTo>
                <a:cubicBezTo>
                  <a:pt x="34334" y="7848"/>
                  <a:pt x="37737" y="4737"/>
                  <a:pt x="36566" y="3138"/>
                </a:cubicBezTo>
                <a:cubicBezTo>
                  <a:pt x="36200" y="2649"/>
                  <a:pt x="35449" y="2446"/>
                  <a:pt x="34541" y="2446"/>
                </a:cubicBezTo>
                <a:cubicBezTo>
                  <a:pt x="32530" y="2446"/>
                  <a:pt x="29746" y="3443"/>
                  <a:pt x="28637" y="4551"/>
                </a:cubicBezTo>
                <a:lnTo>
                  <a:pt x="28637" y="4551"/>
                </a:lnTo>
                <a:cubicBezTo>
                  <a:pt x="28654" y="4504"/>
                  <a:pt x="27352" y="0"/>
                  <a:pt x="21184" y="0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97"/>
          <p:cNvSpPr/>
          <p:nvPr/>
        </p:nvSpPr>
        <p:spPr>
          <a:xfrm>
            <a:off x="-14736" y="4426906"/>
            <a:ext cx="9322246" cy="70076"/>
          </a:xfrm>
          <a:custGeom>
            <a:rect b="b" l="l" r="r" t="t"/>
            <a:pathLst>
              <a:path extrusionOk="0" h="1571" w="209001">
                <a:moveTo>
                  <a:pt x="0" y="1"/>
                </a:moveTo>
                <a:lnTo>
                  <a:pt x="209000" y="1"/>
                </a:lnTo>
                <a:lnTo>
                  <a:pt x="209000" y="1571"/>
                </a:lnTo>
                <a:lnTo>
                  <a:pt x="0" y="15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97"/>
          <p:cNvSpPr/>
          <p:nvPr/>
        </p:nvSpPr>
        <p:spPr>
          <a:xfrm>
            <a:off x="-14736" y="4820514"/>
            <a:ext cx="9322246" cy="45"/>
          </a:xfrm>
          <a:custGeom>
            <a:rect b="b" l="l" r="r" t="t"/>
            <a:pathLst>
              <a:path extrusionOk="0" fill="none" h="1" w="209001">
                <a:moveTo>
                  <a:pt x="0" y="1"/>
                </a:moveTo>
                <a:lnTo>
                  <a:pt x="209000" y="1"/>
                </a:lnTo>
              </a:path>
            </a:pathLst>
          </a:custGeom>
          <a:noFill/>
          <a:ln cap="rnd" cmpd="sng" w="43175">
            <a:solidFill>
              <a:srgbClr val="FFFFFF"/>
            </a:solidFill>
            <a:prstDash val="solid"/>
            <a:miter lim="3925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4" name="Google Shape;1134;p97"/>
          <p:cNvGrpSpPr/>
          <p:nvPr/>
        </p:nvGrpSpPr>
        <p:grpSpPr>
          <a:xfrm>
            <a:off x="7006956" y="2285034"/>
            <a:ext cx="1361025" cy="2371915"/>
            <a:chOff x="6282452" y="1236847"/>
            <a:chExt cx="1533549" cy="2672881"/>
          </a:xfrm>
        </p:grpSpPr>
        <p:grpSp>
          <p:nvGrpSpPr>
            <p:cNvPr id="1135" name="Google Shape;1135;p97"/>
            <p:cNvGrpSpPr/>
            <p:nvPr/>
          </p:nvGrpSpPr>
          <p:grpSpPr>
            <a:xfrm>
              <a:off x="6282452" y="1236847"/>
              <a:ext cx="1533549" cy="2672881"/>
              <a:chOff x="12645075" y="2835438"/>
              <a:chExt cx="725700" cy="1264850"/>
            </a:xfrm>
          </p:grpSpPr>
          <p:sp>
            <p:nvSpPr>
              <p:cNvPr id="1136" name="Google Shape;1136;p97"/>
              <p:cNvSpPr/>
              <p:nvPr/>
            </p:nvSpPr>
            <p:spPr>
              <a:xfrm>
                <a:off x="12664825" y="3367913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16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97"/>
              <p:cNvSpPr/>
              <p:nvPr/>
            </p:nvSpPr>
            <p:spPr>
              <a:xfrm>
                <a:off x="12722400" y="3335213"/>
                <a:ext cx="617100" cy="430125"/>
              </a:xfrm>
              <a:custGeom>
                <a:rect b="b" l="l" r="r" t="t"/>
                <a:pathLst>
                  <a:path extrusionOk="0" h="17205" w="24684">
                    <a:moveTo>
                      <a:pt x="1877" y="1"/>
                    </a:moveTo>
                    <a:lnTo>
                      <a:pt x="1" y="1423"/>
                    </a:lnTo>
                    <a:lnTo>
                      <a:pt x="2702" y="5517"/>
                    </a:lnTo>
                    <a:cubicBezTo>
                      <a:pt x="2987" y="5972"/>
                      <a:pt x="3385" y="6314"/>
                      <a:pt x="3840" y="6541"/>
                    </a:cubicBezTo>
                    <a:lnTo>
                      <a:pt x="8048" y="8674"/>
                    </a:lnTo>
                    <a:cubicBezTo>
                      <a:pt x="7906" y="10124"/>
                      <a:pt x="7792" y="11518"/>
                      <a:pt x="7821" y="12314"/>
                    </a:cubicBezTo>
                    <a:cubicBezTo>
                      <a:pt x="7906" y="13935"/>
                      <a:pt x="8105" y="15584"/>
                      <a:pt x="8418" y="17205"/>
                    </a:cubicBezTo>
                    <a:lnTo>
                      <a:pt x="20503" y="17205"/>
                    </a:lnTo>
                    <a:cubicBezTo>
                      <a:pt x="20816" y="15584"/>
                      <a:pt x="21015" y="13935"/>
                      <a:pt x="21101" y="12314"/>
                    </a:cubicBezTo>
                    <a:cubicBezTo>
                      <a:pt x="21101" y="11944"/>
                      <a:pt x="21101" y="11432"/>
                      <a:pt x="21072" y="10892"/>
                    </a:cubicBezTo>
                    <a:lnTo>
                      <a:pt x="21072" y="10892"/>
                    </a:lnTo>
                    <a:cubicBezTo>
                      <a:pt x="21584" y="12399"/>
                      <a:pt x="21897" y="13963"/>
                      <a:pt x="22039" y="15527"/>
                    </a:cubicBezTo>
                    <a:lnTo>
                      <a:pt x="24172" y="15186"/>
                    </a:lnTo>
                    <a:cubicBezTo>
                      <a:pt x="24172" y="15186"/>
                      <a:pt x="24684" y="13935"/>
                      <a:pt x="23774" y="10067"/>
                    </a:cubicBezTo>
                    <a:cubicBezTo>
                      <a:pt x="22864" y="6257"/>
                      <a:pt x="20390" y="4636"/>
                      <a:pt x="20390" y="4636"/>
                    </a:cubicBezTo>
                    <a:lnTo>
                      <a:pt x="20361" y="4664"/>
                    </a:lnTo>
                    <a:lnTo>
                      <a:pt x="20361" y="4636"/>
                    </a:lnTo>
                    <a:cubicBezTo>
                      <a:pt x="19707" y="3726"/>
                      <a:pt x="17575" y="3043"/>
                      <a:pt x="17120" y="2958"/>
                    </a:cubicBezTo>
                    <a:lnTo>
                      <a:pt x="11830" y="2958"/>
                    </a:lnTo>
                    <a:cubicBezTo>
                      <a:pt x="11375" y="3043"/>
                      <a:pt x="9584" y="3271"/>
                      <a:pt x="8589" y="3897"/>
                    </a:cubicBezTo>
                    <a:lnTo>
                      <a:pt x="5574" y="3527"/>
                    </a:lnTo>
                    <a:cubicBezTo>
                      <a:pt x="4721" y="3442"/>
                      <a:pt x="3953" y="2958"/>
                      <a:pt x="3441" y="2247"/>
                    </a:cubicBez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97"/>
              <p:cNvSpPr/>
              <p:nvPr/>
            </p:nvSpPr>
            <p:spPr>
              <a:xfrm>
                <a:off x="13045875" y="3352288"/>
                <a:ext cx="76800" cy="90300"/>
              </a:xfrm>
              <a:custGeom>
                <a:rect b="b" l="l" r="r" t="t"/>
                <a:pathLst>
                  <a:path extrusionOk="0" h="3612" w="3072">
                    <a:moveTo>
                      <a:pt x="1536" y="0"/>
                    </a:moveTo>
                    <a:lnTo>
                      <a:pt x="0" y="398"/>
                    </a:lnTo>
                    <a:lnTo>
                      <a:pt x="0" y="1507"/>
                    </a:lnTo>
                    <a:lnTo>
                      <a:pt x="1536" y="3612"/>
                    </a:lnTo>
                    <a:lnTo>
                      <a:pt x="3072" y="1507"/>
                    </a:lnTo>
                    <a:lnTo>
                      <a:pt x="3072" y="398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97"/>
              <p:cNvSpPr/>
              <p:nvPr/>
            </p:nvSpPr>
            <p:spPr>
              <a:xfrm>
                <a:off x="12812675" y="3197938"/>
                <a:ext cx="101000" cy="79800"/>
              </a:xfrm>
              <a:custGeom>
                <a:rect b="b" l="l" r="r" t="t"/>
                <a:pathLst>
                  <a:path extrusionOk="0" h="3192" w="4040">
                    <a:moveTo>
                      <a:pt x="1287" y="0"/>
                    </a:moveTo>
                    <a:cubicBezTo>
                      <a:pt x="892" y="0"/>
                      <a:pt x="370" y="192"/>
                      <a:pt x="200" y="1141"/>
                    </a:cubicBezTo>
                    <a:cubicBezTo>
                      <a:pt x="1" y="2382"/>
                      <a:pt x="1322" y="3192"/>
                      <a:pt x="2345" y="3192"/>
                    </a:cubicBezTo>
                    <a:cubicBezTo>
                      <a:pt x="2635" y="3192"/>
                      <a:pt x="2900" y="3127"/>
                      <a:pt x="3101" y="2989"/>
                    </a:cubicBezTo>
                    <a:cubicBezTo>
                      <a:pt x="4039" y="2335"/>
                      <a:pt x="2532" y="117"/>
                      <a:pt x="1764" y="89"/>
                    </a:cubicBezTo>
                    <a:cubicBezTo>
                      <a:pt x="1764" y="89"/>
                      <a:pt x="1555" y="0"/>
                      <a:pt x="1287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97"/>
              <p:cNvSpPr/>
              <p:nvPr/>
            </p:nvSpPr>
            <p:spPr>
              <a:xfrm>
                <a:off x="13254875" y="3197938"/>
                <a:ext cx="101000" cy="79800"/>
              </a:xfrm>
              <a:custGeom>
                <a:rect b="b" l="l" r="r" t="t"/>
                <a:pathLst>
                  <a:path extrusionOk="0" h="3192" w="4040">
                    <a:moveTo>
                      <a:pt x="2761" y="0"/>
                    </a:moveTo>
                    <a:cubicBezTo>
                      <a:pt x="2489" y="0"/>
                      <a:pt x="2276" y="89"/>
                      <a:pt x="2276" y="89"/>
                    </a:cubicBezTo>
                    <a:cubicBezTo>
                      <a:pt x="1479" y="117"/>
                      <a:pt x="1" y="2335"/>
                      <a:pt x="939" y="2989"/>
                    </a:cubicBezTo>
                    <a:cubicBezTo>
                      <a:pt x="1140" y="3127"/>
                      <a:pt x="1405" y="3192"/>
                      <a:pt x="1694" y="3192"/>
                    </a:cubicBezTo>
                    <a:cubicBezTo>
                      <a:pt x="2718" y="3192"/>
                      <a:pt x="4039" y="2382"/>
                      <a:pt x="3840" y="1141"/>
                    </a:cubicBezTo>
                    <a:cubicBezTo>
                      <a:pt x="3687" y="192"/>
                      <a:pt x="3161" y="0"/>
                      <a:pt x="2761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97"/>
              <p:cNvSpPr/>
              <p:nvPr/>
            </p:nvSpPr>
            <p:spPr>
              <a:xfrm>
                <a:off x="13296825" y="3214363"/>
                <a:ext cx="34150" cy="51500"/>
              </a:xfrm>
              <a:custGeom>
                <a:rect b="b" l="l" r="r" t="t"/>
                <a:pathLst>
                  <a:path extrusionOk="0" h="2060" w="1366">
                    <a:moveTo>
                      <a:pt x="1195" y="1"/>
                    </a:moveTo>
                    <a:cubicBezTo>
                      <a:pt x="882" y="114"/>
                      <a:pt x="569" y="285"/>
                      <a:pt x="342" y="512"/>
                    </a:cubicBezTo>
                    <a:cubicBezTo>
                      <a:pt x="228" y="626"/>
                      <a:pt x="114" y="797"/>
                      <a:pt x="57" y="967"/>
                    </a:cubicBezTo>
                    <a:cubicBezTo>
                      <a:pt x="0" y="1138"/>
                      <a:pt x="0" y="1337"/>
                      <a:pt x="57" y="1536"/>
                    </a:cubicBezTo>
                    <a:cubicBezTo>
                      <a:pt x="86" y="1593"/>
                      <a:pt x="86" y="1621"/>
                      <a:pt x="114" y="1678"/>
                    </a:cubicBezTo>
                    <a:cubicBezTo>
                      <a:pt x="143" y="1707"/>
                      <a:pt x="171" y="1764"/>
                      <a:pt x="200" y="1792"/>
                    </a:cubicBezTo>
                    <a:cubicBezTo>
                      <a:pt x="256" y="1877"/>
                      <a:pt x="342" y="1963"/>
                      <a:pt x="427" y="2020"/>
                    </a:cubicBezTo>
                    <a:cubicBezTo>
                      <a:pt x="507" y="2040"/>
                      <a:pt x="588" y="2060"/>
                      <a:pt x="668" y="2060"/>
                    </a:cubicBezTo>
                    <a:cubicBezTo>
                      <a:pt x="702" y="2060"/>
                      <a:pt x="735" y="2056"/>
                      <a:pt x="768" y="2048"/>
                    </a:cubicBezTo>
                    <a:cubicBezTo>
                      <a:pt x="854" y="2020"/>
                      <a:pt x="967" y="1991"/>
                      <a:pt x="1024" y="1934"/>
                    </a:cubicBezTo>
                    <a:cubicBezTo>
                      <a:pt x="1195" y="1820"/>
                      <a:pt x="1309" y="1650"/>
                      <a:pt x="1337" y="1479"/>
                    </a:cubicBezTo>
                    <a:cubicBezTo>
                      <a:pt x="1365" y="1394"/>
                      <a:pt x="1365" y="1280"/>
                      <a:pt x="1309" y="1195"/>
                    </a:cubicBezTo>
                    <a:cubicBezTo>
                      <a:pt x="1280" y="1110"/>
                      <a:pt x="1195" y="1053"/>
                      <a:pt x="1110" y="1053"/>
                    </a:cubicBezTo>
                    <a:cubicBezTo>
                      <a:pt x="1166" y="1081"/>
                      <a:pt x="1223" y="1166"/>
                      <a:pt x="1223" y="1223"/>
                    </a:cubicBezTo>
                    <a:cubicBezTo>
                      <a:pt x="1223" y="1280"/>
                      <a:pt x="1195" y="1365"/>
                      <a:pt x="1166" y="1422"/>
                    </a:cubicBezTo>
                    <a:cubicBezTo>
                      <a:pt x="1110" y="1536"/>
                      <a:pt x="996" y="1621"/>
                      <a:pt x="882" y="1678"/>
                    </a:cubicBezTo>
                    <a:cubicBezTo>
                      <a:pt x="839" y="1707"/>
                      <a:pt x="790" y="1721"/>
                      <a:pt x="740" y="1721"/>
                    </a:cubicBezTo>
                    <a:cubicBezTo>
                      <a:pt x="690" y="1721"/>
                      <a:pt x="640" y="1707"/>
                      <a:pt x="598" y="1678"/>
                    </a:cubicBezTo>
                    <a:cubicBezTo>
                      <a:pt x="512" y="1621"/>
                      <a:pt x="455" y="1508"/>
                      <a:pt x="427" y="1422"/>
                    </a:cubicBezTo>
                    <a:cubicBezTo>
                      <a:pt x="342" y="1166"/>
                      <a:pt x="427" y="882"/>
                      <a:pt x="569" y="711"/>
                    </a:cubicBezTo>
                    <a:cubicBezTo>
                      <a:pt x="768" y="455"/>
                      <a:pt x="967" y="228"/>
                      <a:pt x="1195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97"/>
              <p:cNvSpPr/>
              <p:nvPr/>
            </p:nvSpPr>
            <p:spPr>
              <a:xfrm>
                <a:off x="12837575" y="3214363"/>
                <a:ext cx="34150" cy="51500"/>
              </a:xfrm>
              <a:custGeom>
                <a:rect b="b" l="l" r="r" t="t"/>
                <a:pathLst>
                  <a:path extrusionOk="0" h="2060" w="1366">
                    <a:moveTo>
                      <a:pt x="171" y="1"/>
                    </a:moveTo>
                    <a:cubicBezTo>
                      <a:pt x="399" y="228"/>
                      <a:pt x="598" y="455"/>
                      <a:pt x="768" y="711"/>
                    </a:cubicBezTo>
                    <a:cubicBezTo>
                      <a:pt x="939" y="882"/>
                      <a:pt x="996" y="1166"/>
                      <a:pt x="939" y="1422"/>
                    </a:cubicBezTo>
                    <a:cubicBezTo>
                      <a:pt x="910" y="1508"/>
                      <a:pt x="854" y="1621"/>
                      <a:pt x="768" y="1678"/>
                    </a:cubicBezTo>
                    <a:cubicBezTo>
                      <a:pt x="726" y="1707"/>
                      <a:pt x="676" y="1721"/>
                      <a:pt x="626" y="1721"/>
                    </a:cubicBezTo>
                    <a:cubicBezTo>
                      <a:pt x="576" y="1721"/>
                      <a:pt x="526" y="1707"/>
                      <a:pt x="484" y="1678"/>
                    </a:cubicBezTo>
                    <a:cubicBezTo>
                      <a:pt x="370" y="1621"/>
                      <a:pt x="256" y="1536"/>
                      <a:pt x="199" y="1422"/>
                    </a:cubicBezTo>
                    <a:cubicBezTo>
                      <a:pt x="171" y="1365"/>
                      <a:pt x="143" y="1280"/>
                      <a:pt x="143" y="1223"/>
                    </a:cubicBezTo>
                    <a:cubicBezTo>
                      <a:pt x="143" y="1166"/>
                      <a:pt x="199" y="1081"/>
                      <a:pt x="256" y="1053"/>
                    </a:cubicBezTo>
                    <a:cubicBezTo>
                      <a:pt x="143" y="1053"/>
                      <a:pt x="86" y="1110"/>
                      <a:pt x="29" y="1195"/>
                    </a:cubicBezTo>
                    <a:cubicBezTo>
                      <a:pt x="0" y="1280"/>
                      <a:pt x="0" y="1394"/>
                      <a:pt x="29" y="1479"/>
                    </a:cubicBezTo>
                    <a:cubicBezTo>
                      <a:pt x="57" y="1650"/>
                      <a:pt x="171" y="1820"/>
                      <a:pt x="313" y="1934"/>
                    </a:cubicBezTo>
                    <a:cubicBezTo>
                      <a:pt x="399" y="1991"/>
                      <a:pt x="484" y="2020"/>
                      <a:pt x="598" y="2048"/>
                    </a:cubicBezTo>
                    <a:cubicBezTo>
                      <a:pt x="631" y="2056"/>
                      <a:pt x="664" y="2060"/>
                      <a:pt x="698" y="2060"/>
                    </a:cubicBezTo>
                    <a:cubicBezTo>
                      <a:pt x="778" y="2060"/>
                      <a:pt x="858" y="2040"/>
                      <a:pt x="939" y="2020"/>
                    </a:cubicBezTo>
                    <a:cubicBezTo>
                      <a:pt x="1024" y="1963"/>
                      <a:pt x="1109" y="1877"/>
                      <a:pt x="1166" y="1792"/>
                    </a:cubicBezTo>
                    <a:cubicBezTo>
                      <a:pt x="1195" y="1764"/>
                      <a:pt x="1223" y="1707"/>
                      <a:pt x="1252" y="1678"/>
                    </a:cubicBezTo>
                    <a:lnTo>
                      <a:pt x="1308" y="1536"/>
                    </a:lnTo>
                    <a:cubicBezTo>
                      <a:pt x="1365" y="1337"/>
                      <a:pt x="1365" y="1138"/>
                      <a:pt x="1308" y="967"/>
                    </a:cubicBezTo>
                    <a:cubicBezTo>
                      <a:pt x="1223" y="797"/>
                      <a:pt x="1138" y="626"/>
                      <a:pt x="1024" y="512"/>
                    </a:cubicBezTo>
                    <a:cubicBezTo>
                      <a:pt x="768" y="285"/>
                      <a:pt x="484" y="114"/>
                      <a:pt x="171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97"/>
              <p:cNvSpPr/>
              <p:nvPr/>
            </p:nvSpPr>
            <p:spPr>
              <a:xfrm>
                <a:off x="12933550" y="3765313"/>
                <a:ext cx="301450" cy="258100"/>
              </a:xfrm>
              <a:custGeom>
                <a:rect b="b" l="l" r="r" t="t"/>
                <a:pathLst>
                  <a:path extrusionOk="0" h="10324" w="12058">
                    <a:moveTo>
                      <a:pt x="0" y="1"/>
                    </a:moveTo>
                    <a:lnTo>
                      <a:pt x="1820" y="10323"/>
                    </a:lnTo>
                    <a:lnTo>
                      <a:pt x="5346" y="10323"/>
                    </a:lnTo>
                    <a:lnTo>
                      <a:pt x="6029" y="2674"/>
                    </a:lnTo>
                    <a:lnTo>
                      <a:pt x="6711" y="10323"/>
                    </a:lnTo>
                    <a:lnTo>
                      <a:pt x="10238" y="10323"/>
                    </a:lnTo>
                    <a:lnTo>
                      <a:pt x="120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97"/>
              <p:cNvSpPr/>
              <p:nvPr/>
            </p:nvSpPr>
            <p:spPr>
              <a:xfrm>
                <a:off x="13259150" y="3714838"/>
                <a:ext cx="76800" cy="106425"/>
              </a:xfrm>
              <a:custGeom>
                <a:rect b="b" l="l" r="r" t="t"/>
                <a:pathLst>
                  <a:path extrusionOk="0" h="4257" w="3072">
                    <a:moveTo>
                      <a:pt x="2702" y="1"/>
                    </a:moveTo>
                    <a:lnTo>
                      <a:pt x="569" y="399"/>
                    </a:lnTo>
                    <a:cubicBezTo>
                      <a:pt x="569" y="399"/>
                      <a:pt x="0" y="1537"/>
                      <a:pt x="313" y="2020"/>
                    </a:cubicBezTo>
                    <a:cubicBezTo>
                      <a:pt x="424" y="2242"/>
                      <a:pt x="640" y="2360"/>
                      <a:pt x="851" y="2360"/>
                    </a:cubicBezTo>
                    <a:cubicBezTo>
                      <a:pt x="910" y="2360"/>
                      <a:pt x="968" y="2351"/>
                      <a:pt x="1024" y="2333"/>
                    </a:cubicBezTo>
                    <a:lnTo>
                      <a:pt x="1024" y="2333"/>
                    </a:lnTo>
                    <a:cubicBezTo>
                      <a:pt x="1024" y="2333"/>
                      <a:pt x="626" y="3755"/>
                      <a:pt x="1024" y="4124"/>
                    </a:cubicBezTo>
                    <a:cubicBezTo>
                      <a:pt x="1122" y="4208"/>
                      <a:pt x="1277" y="4256"/>
                      <a:pt x="1459" y="4256"/>
                    </a:cubicBezTo>
                    <a:cubicBezTo>
                      <a:pt x="2012" y="4256"/>
                      <a:pt x="2808" y="3810"/>
                      <a:pt x="2958" y="2589"/>
                    </a:cubicBezTo>
                    <a:cubicBezTo>
                      <a:pt x="3072" y="1736"/>
                      <a:pt x="2986" y="826"/>
                      <a:pt x="2702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97"/>
              <p:cNvSpPr/>
              <p:nvPr/>
            </p:nvSpPr>
            <p:spPr>
              <a:xfrm>
                <a:off x="13061500" y="3442563"/>
                <a:ext cx="45525" cy="54050"/>
              </a:xfrm>
              <a:custGeom>
                <a:rect b="b" l="l" r="r" t="t"/>
                <a:pathLst>
                  <a:path extrusionOk="0" h="2162" w="1821">
                    <a:moveTo>
                      <a:pt x="911" y="1"/>
                    </a:moveTo>
                    <a:lnTo>
                      <a:pt x="1" y="939"/>
                    </a:lnTo>
                    <a:lnTo>
                      <a:pt x="911" y="2162"/>
                    </a:lnTo>
                    <a:lnTo>
                      <a:pt x="1821" y="939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97"/>
              <p:cNvSpPr/>
              <p:nvPr/>
            </p:nvSpPr>
            <p:spPr>
              <a:xfrm>
                <a:off x="13050850" y="3478813"/>
                <a:ext cx="66125" cy="201225"/>
              </a:xfrm>
              <a:custGeom>
                <a:rect b="b" l="l" r="r" t="t"/>
                <a:pathLst>
                  <a:path extrusionOk="0" h="8049" w="2645">
                    <a:moveTo>
                      <a:pt x="797" y="1"/>
                    </a:moveTo>
                    <a:lnTo>
                      <a:pt x="0" y="6598"/>
                    </a:lnTo>
                    <a:lnTo>
                      <a:pt x="1337" y="8049"/>
                    </a:lnTo>
                    <a:lnTo>
                      <a:pt x="2645" y="6598"/>
                    </a:lnTo>
                    <a:lnTo>
                      <a:pt x="1877" y="1"/>
                    </a:lnTo>
                    <a:lnTo>
                      <a:pt x="1337" y="712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97"/>
              <p:cNvSpPr/>
              <p:nvPr/>
            </p:nvSpPr>
            <p:spPr>
              <a:xfrm>
                <a:off x="12930700" y="3750388"/>
                <a:ext cx="307150" cy="31300"/>
              </a:xfrm>
              <a:custGeom>
                <a:rect b="b" l="l" r="r" t="t"/>
                <a:pathLst>
                  <a:path extrusionOk="0" h="1252" w="12286">
                    <a:moveTo>
                      <a:pt x="1" y="1"/>
                    </a:moveTo>
                    <a:lnTo>
                      <a:pt x="228" y="1252"/>
                    </a:lnTo>
                    <a:lnTo>
                      <a:pt x="12058" y="1252"/>
                    </a:lnTo>
                    <a:lnTo>
                      <a:pt x="122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97"/>
              <p:cNvSpPr/>
              <p:nvPr/>
            </p:nvSpPr>
            <p:spPr>
              <a:xfrm>
                <a:off x="13043750" y="3734763"/>
                <a:ext cx="81775" cy="61150"/>
              </a:xfrm>
              <a:custGeom>
                <a:rect b="b" l="l" r="r" t="t"/>
                <a:pathLst>
                  <a:path extrusionOk="0" h="2446" w="3271">
                    <a:moveTo>
                      <a:pt x="2616" y="626"/>
                    </a:moveTo>
                    <a:lnTo>
                      <a:pt x="2616" y="1820"/>
                    </a:lnTo>
                    <a:lnTo>
                      <a:pt x="597" y="1820"/>
                    </a:lnTo>
                    <a:lnTo>
                      <a:pt x="597" y="626"/>
                    </a:lnTo>
                    <a:close/>
                    <a:moveTo>
                      <a:pt x="569" y="0"/>
                    </a:moveTo>
                    <a:cubicBezTo>
                      <a:pt x="228" y="0"/>
                      <a:pt x="0" y="256"/>
                      <a:pt x="0" y="569"/>
                    </a:cubicBezTo>
                    <a:lnTo>
                      <a:pt x="0" y="1877"/>
                    </a:lnTo>
                    <a:cubicBezTo>
                      <a:pt x="0" y="2190"/>
                      <a:pt x="228" y="2446"/>
                      <a:pt x="569" y="2446"/>
                    </a:cubicBezTo>
                    <a:lnTo>
                      <a:pt x="2702" y="2446"/>
                    </a:lnTo>
                    <a:cubicBezTo>
                      <a:pt x="3014" y="2446"/>
                      <a:pt x="3270" y="2190"/>
                      <a:pt x="3270" y="1877"/>
                    </a:cubicBezTo>
                    <a:lnTo>
                      <a:pt x="3270" y="569"/>
                    </a:lnTo>
                    <a:cubicBezTo>
                      <a:pt x="3270" y="256"/>
                      <a:pt x="3014" y="0"/>
                      <a:pt x="2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97"/>
              <p:cNvSpPr/>
              <p:nvPr/>
            </p:nvSpPr>
            <p:spPr>
              <a:xfrm>
                <a:off x="12645075" y="3226513"/>
                <a:ext cx="133525" cy="144375"/>
              </a:xfrm>
              <a:custGeom>
                <a:rect b="b" l="l" r="r" t="t"/>
                <a:pathLst>
                  <a:path extrusionOk="0" h="5775" w="5341">
                    <a:moveTo>
                      <a:pt x="2887" y="1"/>
                    </a:moveTo>
                    <a:cubicBezTo>
                      <a:pt x="2771" y="1"/>
                      <a:pt x="2660" y="115"/>
                      <a:pt x="2582" y="368"/>
                    </a:cubicBezTo>
                    <a:cubicBezTo>
                      <a:pt x="2326" y="1192"/>
                      <a:pt x="2866" y="2159"/>
                      <a:pt x="2582" y="2557"/>
                    </a:cubicBezTo>
                    <a:cubicBezTo>
                      <a:pt x="2572" y="2569"/>
                      <a:pt x="2562" y="2575"/>
                      <a:pt x="2549" y="2575"/>
                    </a:cubicBezTo>
                    <a:cubicBezTo>
                      <a:pt x="2322" y="2575"/>
                      <a:pt x="1606" y="599"/>
                      <a:pt x="1009" y="599"/>
                    </a:cubicBezTo>
                    <a:cubicBezTo>
                      <a:pt x="954" y="599"/>
                      <a:pt x="900" y="615"/>
                      <a:pt x="847" y="652"/>
                    </a:cubicBezTo>
                    <a:cubicBezTo>
                      <a:pt x="193" y="1079"/>
                      <a:pt x="1331" y="2529"/>
                      <a:pt x="1842" y="3041"/>
                    </a:cubicBezTo>
                    <a:cubicBezTo>
                      <a:pt x="2013" y="3211"/>
                      <a:pt x="1991" y="3278"/>
                      <a:pt x="1864" y="3278"/>
                    </a:cubicBezTo>
                    <a:cubicBezTo>
                      <a:pt x="1609" y="3278"/>
                      <a:pt x="932" y="3012"/>
                      <a:pt x="534" y="2785"/>
                    </a:cubicBezTo>
                    <a:cubicBezTo>
                      <a:pt x="449" y="2740"/>
                      <a:pt x="377" y="2720"/>
                      <a:pt x="315" y="2720"/>
                    </a:cubicBezTo>
                    <a:cubicBezTo>
                      <a:pt x="30" y="2720"/>
                      <a:pt x="1" y="3148"/>
                      <a:pt x="165" y="3382"/>
                    </a:cubicBezTo>
                    <a:cubicBezTo>
                      <a:pt x="392" y="3695"/>
                      <a:pt x="648" y="3752"/>
                      <a:pt x="932" y="3894"/>
                    </a:cubicBezTo>
                    <a:cubicBezTo>
                      <a:pt x="1359" y="4064"/>
                      <a:pt x="1729" y="4377"/>
                      <a:pt x="2013" y="4747"/>
                    </a:cubicBezTo>
                    <a:cubicBezTo>
                      <a:pt x="2354" y="5259"/>
                      <a:pt x="2582" y="5685"/>
                      <a:pt x="3264" y="5771"/>
                    </a:cubicBezTo>
                    <a:cubicBezTo>
                      <a:pt x="3288" y="5774"/>
                      <a:pt x="3312" y="5775"/>
                      <a:pt x="3336" y="5775"/>
                    </a:cubicBezTo>
                    <a:cubicBezTo>
                      <a:pt x="4007" y="5775"/>
                      <a:pt x="4828" y="4662"/>
                      <a:pt x="4828" y="4662"/>
                    </a:cubicBezTo>
                    <a:cubicBezTo>
                      <a:pt x="4999" y="4320"/>
                      <a:pt x="5056" y="3951"/>
                      <a:pt x="4942" y="3609"/>
                    </a:cubicBezTo>
                    <a:cubicBezTo>
                      <a:pt x="4771" y="2984"/>
                      <a:pt x="5340" y="2188"/>
                      <a:pt x="5084" y="1846"/>
                    </a:cubicBezTo>
                    <a:cubicBezTo>
                      <a:pt x="5008" y="1744"/>
                      <a:pt x="4918" y="1698"/>
                      <a:pt x="4828" y="1698"/>
                    </a:cubicBezTo>
                    <a:cubicBezTo>
                      <a:pt x="4616" y="1698"/>
                      <a:pt x="4396" y="1951"/>
                      <a:pt x="4316" y="2330"/>
                    </a:cubicBezTo>
                    <a:cubicBezTo>
                      <a:pt x="4287" y="2518"/>
                      <a:pt x="4174" y="2620"/>
                      <a:pt x="4039" y="2620"/>
                    </a:cubicBezTo>
                    <a:cubicBezTo>
                      <a:pt x="3786" y="2620"/>
                      <a:pt x="3453" y="2263"/>
                      <a:pt x="3435" y="1448"/>
                    </a:cubicBezTo>
                    <a:cubicBezTo>
                      <a:pt x="3435" y="581"/>
                      <a:pt x="3148" y="1"/>
                      <a:pt x="2887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97"/>
              <p:cNvSpPr/>
              <p:nvPr/>
            </p:nvSpPr>
            <p:spPr>
              <a:xfrm>
                <a:off x="12851075" y="2949913"/>
                <a:ext cx="466400" cy="426575"/>
              </a:xfrm>
              <a:custGeom>
                <a:rect b="b" l="l" r="r" t="t"/>
                <a:pathLst>
                  <a:path extrusionOk="0" h="17063" w="18656">
                    <a:moveTo>
                      <a:pt x="9328" y="0"/>
                    </a:moveTo>
                    <a:cubicBezTo>
                      <a:pt x="4181" y="0"/>
                      <a:pt x="1" y="3811"/>
                      <a:pt x="1" y="8531"/>
                    </a:cubicBezTo>
                    <a:cubicBezTo>
                      <a:pt x="1" y="13223"/>
                      <a:pt x="4181" y="17062"/>
                      <a:pt x="9328" y="17062"/>
                    </a:cubicBezTo>
                    <a:cubicBezTo>
                      <a:pt x="14475" y="17062"/>
                      <a:pt x="18655" y="13223"/>
                      <a:pt x="18655" y="8531"/>
                    </a:cubicBezTo>
                    <a:cubicBezTo>
                      <a:pt x="18655" y="3811"/>
                      <a:pt x="14475" y="0"/>
                      <a:pt x="9328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97"/>
              <p:cNvSpPr/>
              <p:nvPr/>
            </p:nvSpPr>
            <p:spPr>
              <a:xfrm>
                <a:off x="12866725" y="3070038"/>
                <a:ext cx="450750" cy="306450"/>
              </a:xfrm>
              <a:custGeom>
                <a:rect b="b" l="l" r="r" t="t"/>
                <a:pathLst>
                  <a:path extrusionOk="0" h="12258" w="18030">
                    <a:moveTo>
                      <a:pt x="17091" y="1"/>
                    </a:moveTo>
                    <a:cubicBezTo>
                      <a:pt x="17517" y="996"/>
                      <a:pt x="17745" y="2048"/>
                      <a:pt x="17745" y="3100"/>
                    </a:cubicBezTo>
                    <a:cubicBezTo>
                      <a:pt x="17745" y="7821"/>
                      <a:pt x="13565" y="11631"/>
                      <a:pt x="8418" y="11631"/>
                    </a:cubicBezTo>
                    <a:cubicBezTo>
                      <a:pt x="4721" y="11631"/>
                      <a:pt x="1536" y="9669"/>
                      <a:pt x="0" y="6826"/>
                    </a:cubicBezTo>
                    <a:lnTo>
                      <a:pt x="0" y="6826"/>
                    </a:lnTo>
                    <a:cubicBezTo>
                      <a:pt x="1365" y="10011"/>
                      <a:pt x="4749" y="12257"/>
                      <a:pt x="8702" y="12257"/>
                    </a:cubicBezTo>
                    <a:cubicBezTo>
                      <a:pt x="13849" y="12257"/>
                      <a:pt x="18029" y="8418"/>
                      <a:pt x="18029" y="3726"/>
                    </a:cubicBezTo>
                    <a:cubicBezTo>
                      <a:pt x="18029" y="2418"/>
                      <a:pt x="17716" y="1138"/>
                      <a:pt x="17091" y="1"/>
                    </a:cubicBez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97"/>
              <p:cNvSpPr/>
              <p:nvPr/>
            </p:nvSpPr>
            <p:spPr>
              <a:xfrm>
                <a:off x="13265800" y="3084788"/>
                <a:ext cx="81525" cy="160175"/>
              </a:xfrm>
              <a:custGeom>
                <a:rect b="b" l="l" r="r" t="t"/>
                <a:pathLst>
                  <a:path extrusionOk="0" h="6407" w="3261">
                    <a:moveTo>
                      <a:pt x="1412" y="1"/>
                    </a:moveTo>
                    <a:cubicBezTo>
                      <a:pt x="675" y="1"/>
                      <a:pt x="1" y="1720"/>
                      <a:pt x="218" y="2766"/>
                    </a:cubicBezTo>
                    <a:cubicBezTo>
                      <a:pt x="332" y="3165"/>
                      <a:pt x="474" y="5098"/>
                      <a:pt x="1185" y="6406"/>
                    </a:cubicBezTo>
                    <a:cubicBezTo>
                      <a:pt x="1185" y="6406"/>
                      <a:pt x="3260" y="4074"/>
                      <a:pt x="2351" y="1202"/>
                    </a:cubicBezTo>
                    <a:cubicBezTo>
                      <a:pt x="2073" y="334"/>
                      <a:pt x="1736" y="1"/>
                      <a:pt x="1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97"/>
              <p:cNvSpPr/>
              <p:nvPr/>
            </p:nvSpPr>
            <p:spPr>
              <a:xfrm>
                <a:off x="12820500" y="3084788"/>
                <a:ext cx="82025" cy="160175"/>
              </a:xfrm>
              <a:custGeom>
                <a:rect b="b" l="l" r="r" t="t"/>
                <a:pathLst>
                  <a:path extrusionOk="0" h="6407" w="3281">
                    <a:moveTo>
                      <a:pt x="1877" y="1"/>
                    </a:moveTo>
                    <a:cubicBezTo>
                      <a:pt x="1554" y="1"/>
                      <a:pt x="1217" y="334"/>
                      <a:pt x="939" y="1202"/>
                    </a:cubicBezTo>
                    <a:cubicBezTo>
                      <a:pt x="1" y="4074"/>
                      <a:pt x="2105" y="6406"/>
                      <a:pt x="2105" y="6406"/>
                    </a:cubicBezTo>
                    <a:cubicBezTo>
                      <a:pt x="2816" y="5098"/>
                      <a:pt x="2958" y="3165"/>
                      <a:pt x="3044" y="2766"/>
                    </a:cubicBezTo>
                    <a:cubicBezTo>
                      <a:pt x="3281" y="1720"/>
                      <a:pt x="2612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97"/>
              <p:cNvSpPr/>
              <p:nvPr/>
            </p:nvSpPr>
            <p:spPr>
              <a:xfrm>
                <a:off x="13084250" y="3389963"/>
                <a:ext cx="66150" cy="76100"/>
              </a:xfrm>
              <a:custGeom>
                <a:rect b="b" l="l" r="r" t="t"/>
                <a:pathLst>
                  <a:path extrusionOk="0" h="3044" w="2646">
                    <a:moveTo>
                      <a:pt x="1537" y="0"/>
                    </a:moveTo>
                    <a:lnTo>
                      <a:pt x="1" y="2105"/>
                    </a:lnTo>
                    <a:lnTo>
                      <a:pt x="911" y="3043"/>
                    </a:lnTo>
                    <a:lnTo>
                      <a:pt x="2646" y="768"/>
                    </a:lnTo>
                    <a:lnTo>
                      <a:pt x="1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97"/>
              <p:cNvSpPr/>
              <p:nvPr/>
            </p:nvSpPr>
            <p:spPr>
              <a:xfrm>
                <a:off x="13018150" y="3389963"/>
                <a:ext cx="66125" cy="76100"/>
              </a:xfrm>
              <a:custGeom>
                <a:rect b="b" l="l" r="r" t="t"/>
                <a:pathLst>
                  <a:path extrusionOk="0" h="3044" w="2645">
                    <a:moveTo>
                      <a:pt x="1109" y="0"/>
                    </a:moveTo>
                    <a:lnTo>
                      <a:pt x="0" y="768"/>
                    </a:lnTo>
                    <a:lnTo>
                      <a:pt x="1735" y="3043"/>
                    </a:lnTo>
                    <a:lnTo>
                      <a:pt x="2645" y="2105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97"/>
              <p:cNvSpPr/>
              <p:nvPr/>
            </p:nvSpPr>
            <p:spPr>
              <a:xfrm>
                <a:off x="13099900" y="4023388"/>
                <a:ext cx="151450" cy="76900"/>
              </a:xfrm>
              <a:custGeom>
                <a:rect b="b" l="l" r="r" t="t"/>
                <a:pathLst>
                  <a:path extrusionOk="0" h="3076" w="6058">
                    <a:moveTo>
                      <a:pt x="1" y="0"/>
                    </a:moveTo>
                    <a:lnTo>
                      <a:pt x="1" y="939"/>
                    </a:lnTo>
                    <a:cubicBezTo>
                      <a:pt x="1" y="939"/>
                      <a:pt x="1565" y="2019"/>
                      <a:pt x="2332" y="2617"/>
                    </a:cubicBezTo>
                    <a:cubicBezTo>
                      <a:pt x="2730" y="2911"/>
                      <a:pt x="3469" y="3076"/>
                      <a:pt x="4162" y="3076"/>
                    </a:cubicBezTo>
                    <a:cubicBezTo>
                      <a:pt x="4808" y="3076"/>
                      <a:pt x="5412" y="2932"/>
                      <a:pt x="5659" y="2617"/>
                    </a:cubicBezTo>
                    <a:cubicBezTo>
                      <a:pt x="6058" y="1991"/>
                      <a:pt x="5773" y="1166"/>
                      <a:pt x="5062" y="996"/>
                    </a:cubicBezTo>
                    <a:cubicBezTo>
                      <a:pt x="4522" y="882"/>
                      <a:pt x="3584" y="0"/>
                      <a:pt x="3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97"/>
              <p:cNvSpPr/>
              <p:nvPr/>
            </p:nvSpPr>
            <p:spPr>
              <a:xfrm>
                <a:off x="12916475" y="4023388"/>
                <a:ext cx="151450" cy="76900"/>
              </a:xfrm>
              <a:custGeom>
                <a:rect b="b" l="l" r="r" t="t"/>
                <a:pathLst>
                  <a:path extrusionOk="0" h="3076" w="6058">
                    <a:moveTo>
                      <a:pt x="2503" y="0"/>
                    </a:moveTo>
                    <a:cubicBezTo>
                      <a:pt x="2503" y="0"/>
                      <a:pt x="1565" y="882"/>
                      <a:pt x="1025" y="996"/>
                    </a:cubicBezTo>
                    <a:cubicBezTo>
                      <a:pt x="314" y="1166"/>
                      <a:pt x="1" y="1991"/>
                      <a:pt x="427" y="2617"/>
                    </a:cubicBezTo>
                    <a:cubicBezTo>
                      <a:pt x="674" y="2932"/>
                      <a:pt x="1279" y="3076"/>
                      <a:pt x="1925" y="3076"/>
                    </a:cubicBezTo>
                    <a:cubicBezTo>
                      <a:pt x="2617" y="3076"/>
                      <a:pt x="3357" y="2911"/>
                      <a:pt x="3755" y="2617"/>
                    </a:cubicBezTo>
                    <a:cubicBezTo>
                      <a:pt x="4522" y="2019"/>
                      <a:pt x="6058" y="939"/>
                      <a:pt x="6058" y="939"/>
                    </a:cubicBez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97"/>
              <p:cNvSpPr/>
              <p:nvPr/>
            </p:nvSpPr>
            <p:spPr>
              <a:xfrm>
                <a:off x="12797750" y="2835438"/>
                <a:ext cx="573025" cy="211175"/>
              </a:xfrm>
              <a:custGeom>
                <a:rect b="b" l="l" r="r" t="t"/>
                <a:pathLst>
                  <a:path extrusionOk="0" h="8447" w="22921">
                    <a:moveTo>
                      <a:pt x="11461" y="1"/>
                    </a:moveTo>
                    <a:cubicBezTo>
                      <a:pt x="7451" y="1"/>
                      <a:pt x="2503" y="1679"/>
                      <a:pt x="371" y="6655"/>
                    </a:cubicBezTo>
                    <a:cubicBezTo>
                      <a:pt x="1" y="7593"/>
                      <a:pt x="1849" y="8446"/>
                      <a:pt x="1849" y="8446"/>
                    </a:cubicBezTo>
                    <a:lnTo>
                      <a:pt x="11461" y="7053"/>
                    </a:lnTo>
                    <a:lnTo>
                      <a:pt x="21073" y="8446"/>
                    </a:lnTo>
                    <a:cubicBezTo>
                      <a:pt x="21073" y="8446"/>
                      <a:pt x="22921" y="7622"/>
                      <a:pt x="22551" y="6655"/>
                    </a:cubicBezTo>
                    <a:cubicBezTo>
                      <a:pt x="20418" y="1679"/>
                      <a:pt x="15470" y="1"/>
                      <a:pt x="11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97"/>
              <p:cNvSpPr/>
              <p:nvPr/>
            </p:nvSpPr>
            <p:spPr>
              <a:xfrm>
                <a:off x="13032375" y="3284738"/>
                <a:ext cx="103800" cy="62600"/>
              </a:xfrm>
              <a:custGeom>
                <a:rect b="b" l="l" r="r" t="t"/>
                <a:pathLst>
                  <a:path extrusionOk="0" h="2504" w="4152">
                    <a:moveTo>
                      <a:pt x="2076" y="1"/>
                    </a:moveTo>
                    <a:cubicBezTo>
                      <a:pt x="938" y="1"/>
                      <a:pt x="0" y="541"/>
                      <a:pt x="0" y="1252"/>
                    </a:cubicBezTo>
                    <a:cubicBezTo>
                      <a:pt x="0" y="1934"/>
                      <a:pt x="938" y="2503"/>
                      <a:pt x="2076" y="2503"/>
                    </a:cubicBezTo>
                    <a:cubicBezTo>
                      <a:pt x="3213" y="2503"/>
                      <a:pt x="4152" y="1934"/>
                      <a:pt x="4152" y="1252"/>
                    </a:cubicBezTo>
                    <a:cubicBezTo>
                      <a:pt x="4152" y="541"/>
                      <a:pt x="3213" y="1"/>
                      <a:pt x="20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97"/>
              <p:cNvSpPr/>
              <p:nvPr/>
            </p:nvSpPr>
            <p:spPr>
              <a:xfrm>
                <a:off x="12995400" y="3263413"/>
                <a:ext cx="177050" cy="62600"/>
              </a:xfrm>
              <a:custGeom>
                <a:rect b="b" l="l" r="r" t="t"/>
                <a:pathLst>
                  <a:path extrusionOk="0" h="2504" w="7082">
                    <a:moveTo>
                      <a:pt x="1820" y="1"/>
                    </a:moveTo>
                    <a:cubicBezTo>
                      <a:pt x="1223" y="86"/>
                      <a:pt x="711" y="456"/>
                      <a:pt x="427" y="996"/>
                    </a:cubicBezTo>
                    <a:lnTo>
                      <a:pt x="57" y="1735"/>
                    </a:lnTo>
                    <a:cubicBezTo>
                      <a:pt x="0" y="1821"/>
                      <a:pt x="57" y="1934"/>
                      <a:pt x="171" y="1963"/>
                    </a:cubicBezTo>
                    <a:cubicBezTo>
                      <a:pt x="1280" y="2247"/>
                      <a:pt x="2417" y="2446"/>
                      <a:pt x="3555" y="2503"/>
                    </a:cubicBezTo>
                    <a:cubicBezTo>
                      <a:pt x="4692" y="2446"/>
                      <a:pt x="5830" y="2247"/>
                      <a:pt x="6939" y="1963"/>
                    </a:cubicBezTo>
                    <a:cubicBezTo>
                      <a:pt x="7053" y="1934"/>
                      <a:pt x="7081" y="1821"/>
                      <a:pt x="7053" y="1735"/>
                    </a:cubicBezTo>
                    <a:lnTo>
                      <a:pt x="6655" y="996"/>
                    </a:lnTo>
                    <a:cubicBezTo>
                      <a:pt x="6399" y="456"/>
                      <a:pt x="5887" y="86"/>
                      <a:pt x="5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97"/>
              <p:cNvSpPr/>
              <p:nvPr/>
            </p:nvSpPr>
            <p:spPr>
              <a:xfrm>
                <a:off x="13148250" y="3527888"/>
                <a:ext cx="60450" cy="8550"/>
              </a:xfrm>
              <a:custGeom>
                <a:rect b="b" l="l" r="r" t="t"/>
                <a:pathLst>
                  <a:path extrusionOk="0" h="342" w="2418">
                    <a:moveTo>
                      <a:pt x="0" y="0"/>
                    </a:moveTo>
                    <a:lnTo>
                      <a:pt x="0" y="341"/>
                    </a:lnTo>
                    <a:lnTo>
                      <a:pt x="2417" y="341"/>
                    </a:lnTo>
                    <a:lnTo>
                      <a:pt x="2417" y="0"/>
                    </a:lnTo>
                    <a:close/>
                  </a:path>
                </a:pathLst>
              </a:custGeom>
              <a:solidFill>
                <a:srgbClr val="094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97"/>
              <p:cNvSpPr/>
              <p:nvPr/>
            </p:nvSpPr>
            <p:spPr>
              <a:xfrm>
                <a:off x="13148250" y="3532138"/>
                <a:ext cx="60450" cy="61175"/>
              </a:xfrm>
              <a:custGeom>
                <a:rect b="b" l="l" r="r" t="t"/>
                <a:pathLst>
                  <a:path extrusionOk="0" h="2447" w="2418">
                    <a:moveTo>
                      <a:pt x="2190" y="200"/>
                    </a:moveTo>
                    <a:lnTo>
                      <a:pt x="2190" y="1508"/>
                    </a:lnTo>
                    <a:lnTo>
                      <a:pt x="1195" y="2190"/>
                    </a:lnTo>
                    <a:lnTo>
                      <a:pt x="199" y="1508"/>
                    </a:lnTo>
                    <a:lnTo>
                      <a:pt x="199" y="200"/>
                    </a:lnTo>
                    <a:close/>
                    <a:moveTo>
                      <a:pt x="0" y="1"/>
                    </a:moveTo>
                    <a:lnTo>
                      <a:pt x="0" y="1622"/>
                    </a:lnTo>
                    <a:lnTo>
                      <a:pt x="1195" y="2446"/>
                    </a:lnTo>
                    <a:lnTo>
                      <a:pt x="2417" y="1622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97"/>
              <p:cNvSpPr/>
              <p:nvPr/>
            </p:nvSpPr>
            <p:spPr>
              <a:xfrm>
                <a:off x="12964825" y="3527888"/>
                <a:ext cx="63300" cy="25600"/>
              </a:xfrm>
              <a:custGeom>
                <a:rect b="b" l="l" r="r" t="t"/>
                <a:pathLst>
                  <a:path extrusionOk="0" h="1024" w="2532">
                    <a:moveTo>
                      <a:pt x="256" y="0"/>
                    </a:moveTo>
                    <a:cubicBezTo>
                      <a:pt x="114" y="0"/>
                      <a:pt x="1" y="85"/>
                      <a:pt x="1" y="228"/>
                    </a:cubicBezTo>
                    <a:lnTo>
                      <a:pt x="1" y="768"/>
                    </a:lnTo>
                    <a:cubicBezTo>
                      <a:pt x="1" y="910"/>
                      <a:pt x="114" y="1024"/>
                      <a:pt x="256" y="1024"/>
                    </a:cubicBezTo>
                    <a:lnTo>
                      <a:pt x="2275" y="1024"/>
                    </a:lnTo>
                    <a:cubicBezTo>
                      <a:pt x="2418" y="1024"/>
                      <a:pt x="2531" y="910"/>
                      <a:pt x="2531" y="768"/>
                    </a:cubicBezTo>
                    <a:lnTo>
                      <a:pt x="2531" y="228"/>
                    </a:lnTo>
                    <a:cubicBezTo>
                      <a:pt x="2531" y="85"/>
                      <a:pt x="2418" y="0"/>
                      <a:pt x="2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97"/>
              <p:cNvSpPr/>
              <p:nvPr/>
            </p:nvSpPr>
            <p:spPr>
              <a:xfrm>
                <a:off x="13038050" y="2872413"/>
                <a:ext cx="92450" cy="92450"/>
              </a:xfrm>
              <a:custGeom>
                <a:rect b="b" l="l" r="r" t="t"/>
                <a:pathLst>
                  <a:path extrusionOk="0" h="3698" w="3698">
                    <a:moveTo>
                      <a:pt x="1849" y="0"/>
                    </a:moveTo>
                    <a:cubicBezTo>
                      <a:pt x="825" y="0"/>
                      <a:pt x="1" y="825"/>
                      <a:pt x="1" y="1849"/>
                    </a:cubicBezTo>
                    <a:cubicBezTo>
                      <a:pt x="1" y="2873"/>
                      <a:pt x="825" y="3697"/>
                      <a:pt x="1849" y="3697"/>
                    </a:cubicBezTo>
                    <a:cubicBezTo>
                      <a:pt x="2873" y="3697"/>
                      <a:pt x="3697" y="2873"/>
                      <a:pt x="3697" y="1849"/>
                    </a:cubicBezTo>
                    <a:cubicBezTo>
                      <a:pt x="3697" y="825"/>
                      <a:pt x="2873" y="0"/>
                      <a:pt x="1849" y="0"/>
                    </a:cubicBezTo>
                    <a:close/>
                  </a:path>
                </a:pathLst>
              </a:custGeom>
              <a:solidFill>
                <a:srgbClr val="FFD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97"/>
              <p:cNvSpPr/>
              <p:nvPr/>
            </p:nvSpPr>
            <p:spPr>
              <a:xfrm>
                <a:off x="12722400" y="3370763"/>
                <a:ext cx="208325" cy="182025"/>
              </a:xfrm>
              <a:custGeom>
                <a:rect b="b" l="l" r="r" t="t"/>
                <a:pathLst>
                  <a:path extrusionOk="0" h="7281" w="8333">
                    <a:moveTo>
                      <a:pt x="1" y="1"/>
                    </a:moveTo>
                    <a:lnTo>
                      <a:pt x="2702" y="4124"/>
                    </a:lnTo>
                    <a:cubicBezTo>
                      <a:pt x="2987" y="4550"/>
                      <a:pt x="3385" y="4892"/>
                      <a:pt x="3868" y="5148"/>
                    </a:cubicBezTo>
                    <a:lnTo>
                      <a:pt x="8048" y="7280"/>
                    </a:lnTo>
                    <a:lnTo>
                      <a:pt x="8333" y="5034"/>
                    </a:lnTo>
                    <a:lnTo>
                      <a:pt x="8333" y="5034"/>
                    </a:lnTo>
                    <a:cubicBezTo>
                      <a:pt x="7889" y="5247"/>
                      <a:pt x="7413" y="5360"/>
                      <a:pt x="6938" y="5360"/>
                    </a:cubicBezTo>
                    <a:cubicBezTo>
                      <a:pt x="6651" y="5360"/>
                      <a:pt x="6364" y="5319"/>
                      <a:pt x="6086" y="5233"/>
                    </a:cubicBezTo>
                    <a:cubicBezTo>
                      <a:pt x="4863" y="4892"/>
                      <a:pt x="3953" y="4522"/>
                      <a:pt x="3783" y="4295"/>
                    </a:cubicBezTo>
                    <a:cubicBezTo>
                      <a:pt x="3637" y="4100"/>
                      <a:pt x="3720" y="3405"/>
                      <a:pt x="3533" y="3405"/>
                    </a:cubicBezTo>
                    <a:cubicBezTo>
                      <a:pt x="3501" y="3405"/>
                      <a:pt x="3462" y="3425"/>
                      <a:pt x="3413" y="3470"/>
                    </a:cubicBezTo>
                    <a:cubicBezTo>
                      <a:pt x="3360" y="3514"/>
                      <a:pt x="3299" y="3534"/>
                      <a:pt x="3234" y="3534"/>
                    </a:cubicBezTo>
                    <a:cubicBezTo>
                      <a:pt x="2879" y="3534"/>
                      <a:pt x="2371" y="2950"/>
                      <a:pt x="1963" y="2446"/>
                    </a:cubicBezTo>
                    <a:cubicBezTo>
                      <a:pt x="1479" y="187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97"/>
              <p:cNvSpPr/>
              <p:nvPr/>
            </p:nvSpPr>
            <p:spPr>
              <a:xfrm>
                <a:off x="13124775" y="3550638"/>
                <a:ext cx="201925" cy="199775"/>
              </a:xfrm>
              <a:custGeom>
                <a:rect b="b" l="l" r="r" t="t"/>
                <a:pathLst>
                  <a:path extrusionOk="0" h="7991" w="8077">
                    <a:moveTo>
                      <a:pt x="5091" y="0"/>
                    </a:moveTo>
                    <a:cubicBezTo>
                      <a:pt x="4977" y="540"/>
                      <a:pt x="4920" y="1081"/>
                      <a:pt x="4920" y="1649"/>
                    </a:cubicBezTo>
                    <a:cubicBezTo>
                      <a:pt x="4896" y="1866"/>
                      <a:pt x="4870" y="2095"/>
                      <a:pt x="4841" y="2330"/>
                    </a:cubicBezTo>
                    <a:lnTo>
                      <a:pt x="4841" y="2330"/>
                    </a:lnTo>
                    <a:cubicBezTo>
                      <a:pt x="4839" y="2321"/>
                      <a:pt x="4837" y="2312"/>
                      <a:pt x="4835" y="2303"/>
                    </a:cubicBezTo>
                    <a:lnTo>
                      <a:pt x="4835" y="2303"/>
                    </a:lnTo>
                    <a:cubicBezTo>
                      <a:pt x="4836" y="2321"/>
                      <a:pt x="4837" y="2339"/>
                      <a:pt x="4838" y="2356"/>
                    </a:cubicBezTo>
                    <a:lnTo>
                      <a:pt x="4838" y="2356"/>
                    </a:lnTo>
                    <a:cubicBezTo>
                      <a:pt x="4839" y="2348"/>
                      <a:pt x="4840" y="2339"/>
                      <a:pt x="4841" y="2330"/>
                    </a:cubicBezTo>
                    <a:lnTo>
                      <a:pt x="4841" y="2330"/>
                    </a:lnTo>
                    <a:cubicBezTo>
                      <a:pt x="4871" y="2460"/>
                      <a:pt x="4922" y="2568"/>
                      <a:pt x="4949" y="2702"/>
                    </a:cubicBezTo>
                    <a:cubicBezTo>
                      <a:pt x="5404" y="4095"/>
                      <a:pt x="5688" y="5517"/>
                      <a:pt x="5830" y="6967"/>
                    </a:cubicBezTo>
                    <a:lnTo>
                      <a:pt x="8077" y="6597"/>
                    </a:lnTo>
                    <a:cubicBezTo>
                      <a:pt x="8077" y="6597"/>
                      <a:pt x="6484" y="6114"/>
                      <a:pt x="6143" y="4578"/>
                    </a:cubicBezTo>
                    <a:cubicBezTo>
                      <a:pt x="5802" y="3014"/>
                      <a:pt x="5290" y="2048"/>
                      <a:pt x="5347" y="1194"/>
                    </a:cubicBezTo>
                    <a:cubicBezTo>
                      <a:pt x="5375" y="768"/>
                      <a:pt x="5318" y="341"/>
                      <a:pt x="5091" y="0"/>
                    </a:cubicBezTo>
                    <a:close/>
                    <a:moveTo>
                      <a:pt x="4838" y="2356"/>
                    </a:moveTo>
                    <a:cubicBezTo>
                      <a:pt x="4628" y="4056"/>
                      <a:pt x="4305" y="6079"/>
                      <a:pt x="3982" y="6427"/>
                    </a:cubicBezTo>
                    <a:cubicBezTo>
                      <a:pt x="3385" y="7024"/>
                      <a:pt x="1" y="7934"/>
                      <a:pt x="1" y="7934"/>
                    </a:cubicBezTo>
                    <a:lnTo>
                      <a:pt x="4522" y="7991"/>
                    </a:lnTo>
                    <a:lnTo>
                      <a:pt x="4551" y="7820"/>
                    </a:lnTo>
                    <a:lnTo>
                      <a:pt x="4551" y="7792"/>
                    </a:lnTo>
                    <a:lnTo>
                      <a:pt x="4579" y="7593"/>
                    </a:lnTo>
                    <a:lnTo>
                      <a:pt x="4608" y="7394"/>
                    </a:lnTo>
                    <a:lnTo>
                      <a:pt x="4608" y="7337"/>
                    </a:lnTo>
                    <a:lnTo>
                      <a:pt x="4636" y="7166"/>
                    </a:lnTo>
                    <a:lnTo>
                      <a:pt x="4636" y="7138"/>
                    </a:lnTo>
                    <a:lnTo>
                      <a:pt x="4693" y="6910"/>
                    </a:lnTo>
                    <a:lnTo>
                      <a:pt x="4693" y="6853"/>
                    </a:lnTo>
                    <a:cubicBezTo>
                      <a:pt x="4693" y="6796"/>
                      <a:pt x="4693" y="6711"/>
                      <a:pt x="4721" y="6654"/>
                    </a:cubicBezTo>
                    <a:lnTo>
                      <a:pt x="4721" y="6597"/>
                    </a:lnTo>
                    <a:lnTo>
                      <a:pt x="4750" y="6341"/>
                    </a:lnTo>
                    <a:lnTo>
                      <a:pt x="4750" y="6313"/>
                    </a:lnTo>
                    <a:lnTo>
                      <a:pt x="4778" y="6086"/>
                    </a:lnTo>
                    <a:lnTo>
                      <a:pt x="4778" y="6029"/>
                    </a:lnTo>
                    <a:lnTo>
                      <a:pt x="4807" y="5773"/>
                    </a:lnTo>
                    <a:cubicBezTo>
                      <a:pt x="4807" y="5687"/>
                      <a:pt x="4835" y="5602"/>
                      <a:pt x="4835" y="5517"/>
                    </a:cubicBezTo>
                    <a:lnTo>
                      <a:pt x="4835" y="5431"/>
                    </a:lnTo>
                    <a:lnTo>
                      <a:pt x="4863" y="5232"/>
                    </a:lnTo>
                    <a:lnTo>
                      <a:pt x="4863" y="5176"/>
                    </a:lnTo>
                    <a:cubicBezTo>
                      <a:pt x="4863" y="5090"/>
                      <a:pt x="4863" y="5005"/>
                      <a:pt x="4863" y="4920"/>
                    </a:cubicBezTo>
                    <a:lnTo>
                      <a:pt x="4863" y="4834"/>
                    </a:lnTo>
                    <a:lnTo>
                      <a:pt x="4863" y="4635"/>
                    </a:lnTo>
                    <a:lnTo>
                      <a:pt x="4863" y="4578"/>
                    </a:lnTo>
                    <a:lnTo>
                      <a:pt x="4863" y="4322"/>
                    </a:lnTo>
                    <a:lnTo>
                      <a:pt x="4863" y="4266"/>
                    </a:lnTo>
                    <a:lnTo>
                      <a:pt x="4863" y="4067"/>
                    </a:lnTo>
                    <a:lnTo>
                      <a:pt x="4863" y="3981"/>
                    </a:lnTo>
                    <a:lnTo>
                      <a:pt x="4863" y="3725"/>
                    </a:lnTo>
                    <a:cubicBezTo>
                      <a:pt x="4863" y="3395"/>
                      <a:pt x="4863" y="2904"/>
                      <a:pt x="4838" y="23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97"/>
              <p:cNvSpPr/>
              <p:nvPr/>
            </p:nvSpPr>
            <p:spPr>
              <a:xfrm>
                <a:off x="12918625" y="3591138"/>
                <a:ext cx="124425" cy="158575"/>
              </a:xfrm>
              <a:custGeom>
                <a:rect b="b" l="l" r="r" t="t"/>
                <a:pathLst>
                  <a:path extrusionOk="0" h="6343" w="4977">
                    <a:moveTo>
                      <a:pt x="85" y="1"/>
                    </a:moveTo>
                    <a:cubicBezTo>
                      <a:pt x="85" y="257"/>
                      <a:pt x="57" y="484"/>
                      <a:pt x="29" y="683"/>
                    </a:cubicBezTo>
                    <a:cubicBezTo>
                      <a:pt x="0" y="1053"/>
                      <a:pt x="0" y="1337"/>
                      <a:pt x="0" y="1622"/>
                    </a:cubicBezTo>
                    <a:lnTo>
                      <a:pt x="0" y="1707"/>
                    </a:lnTo>
                    <a:lnTo>
                      <a:pt x="0" y="1792"/>
                    </a:lnTo>
                    <a:lnTo>
                      <a:pt x="0" y="2105"/>
                    </a:lnTo>
                    <a:lnTo>
                      <a:pt x="0" y="2162"/>
                    </a:lnTo>
                    <a:lnTo>
                      <a:pt x="0" y="2333"/>
                    </a:lnTo>
                    <a:lnTo>
                      <a:pt x="0" y="2447"/>
                    </a:lnTo>
                    <a:lnTo>
                      <a:pt x="0" y="2589"/>
                    </a:lnTo>
                    <a:lnTo>
                      <a:pt x="0" y="2674"/>
                    </a:lnTo>
                    <a:lnTo>
                      <a:pt x="0" y="2902"/>
                    </a:lnTo>
                    <a:lnTo>
                      <a:pt x="0" y="3015"/>
                    </a:lnTo>
                    <a:lnTo>
                      <a:pt x="0" y="3157"/>
                    </a:lnTo>
                    <a:lnTo>
                      <a:pt x="0" y="3300"/>
                    </a:lnTo>
                    <a:cubicBezTo>
                      <a:pt x="0" y="3356"/>
                      <a:pt x="0" y="3442"/>
                      <a:pt x="0" y="3499"/>
                    </a:cubicBezTo>
                    <a:lnTo>
                      <a:pt x="0" y="3641"/>
                    </a:lnTo>
                    <a:lnTo>
                      <a:pt x="0" y="3755"/>
                    </a:lnTo>
                    <a:lnTo>
                      <a:pt x="0" y="3897"/>
                    </a:lnTo>
                    <a:lnTo>
                      <a:pt x="0" y="4039"/>
                    </a:lnTo>
                    <a:cubicBezTo>
                      <a:pt x="0" y="4096"/>
                      <a:pt x="0" y="4181"/>
                      <a:pt x="29" y="4238"/>
                    </a:cubicBezTo>
                    <a:lnTo>
                      <a:pt x="29" y="4352"/>
                    </a:lnTo>
                    <a:lnTo>
                      <a:pt x="57" y="4494"/>
                    </a:lnTo>
                    <a:lnTo>
                      <a:pt x="57" y="4608"/>
                    </a:lnTo>
                    <a:cubicBezTo>
                      <a:pt x="57" y="4693"/>
                      <a:pt x="85" y="4778"/>
                      <a:pt x="85" y="4892"/>
                    </a:cubicBezTo>
                    <a:lnTo>
                      <a:pt x="85" y="4921"/>
                    </a:lnTo>
                    <a:lnTo>
                      <a:pt x="114" y="5091"/>
                    </a:lnTo>
                    <a:lnTo>
                      <a:pt x="114" y="5148"/>
                    </a:lnTo>
                    <a:cubicBezTo>
                      <a:pt x="142" y="5319"/>
                      <a:pt x="171" y="5489"/>
                      <a:pt x="199" y="5631"/>
                    </a:cubicBezTo>
                    <a:cubicBezTo>
                      <a:pt x="228" y="5916"/>
                      <a:pt x="256" y="6143"/>
                      <a:pt x="313" y="6342"/>
                    </a:cubicBezTo>
                    <a:lnTo>
                      <a:pt x="4977" y="6314"/>
                    </a:lnTo>
                    <a:cubicBezTo>
                      <a:pt x="4977" y="6314"/>
                      <a:pt x="1621" y="5404"/>
                      <a:pt x="1024" y="4807"/>
                    </a:cubicBezTo>
                    <a:cubicBezTo>
                      <a:pt x="654" y="4409"/>
                      <a:pt x="285" y="1792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97"/>
              <p:cNvSpPr/>
              <p:nvPr/>
            </p:nvSpPr>
            <p:spPr>
              <a:xfrm>
                <a:off x="13084250" y="3832163"/>
                <a:ext cx="105250" cy="191250"/>
              </a:xfrm>
              <a:custGeom>
                <a:rect b="b" l="l" r="r" t="t"/>
                <a:pathLst>
                  <a:path extrusionOk="0" h="7650" w="4210">
                    <a:moveTo>
                      <a:pt x="1" y="0"/>
                    </a:moveTo>
                    <a:lnTo>
                      <a:pt x="655" y="7649"/>
                    </a:lnTo>
                    <a:lnTo>
                      <a:pt x="4210" y="7649"/>
                    </a:lnTo>
                    <a:lnTo>
                      <a:pt x="2674" y="7194"/>
                    </a:lnTo>
                    <a:cubicBezTo>
                      <a:pt x="1849" y="6939"/>
                      <a:pt x="1309" y="6228"/>
                      <a:pt x="1252" y="5403"/>
                    </a:cubicBezTo>
                    <a:lnTo>
                      <a:pt x="1167" y="4095"/>
                    </a:lnTo>
                    <a:lnTo>
                      <a:pt x="1650" y="3611"/>
                    </a:lnTo>
                    <a:lnTo>
                      <a:pt x="996" y="29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97"/>
              <p:cNvSpPr/>
              <p:nvPr/>
            </p:nvSpPr>
            <p:spPr>
              <a:xfrm>
                <a:off x="12979050" y="3832163"/>
                <a:ext cx="105225" cy="191250"/>
              </a:xfrm>
              <a:custGeom>
                <a:rect b="b" l="l" r="r" t="t"/>
                <a:pathLst>
                  <a:path extrusionOk="0" h="7650" w="4209">
                    <a:moveTo>
                      <a:pt x="4209" y="0"/>
                    </a:moveTo>
                    <a:lnTo>
                      <a:pt x="3214" y="2957"/>
                    </a:lnTo>
                    <a:lnTo>
                      <a:pt x="2560" y="3611"/>
                    </a:lnTo>
                    <a:lnTo>
                      <a:pt x="3071" y="4095"/>
                    </a:lnTo>
                    <a:lnTo>
                      <a:pt x="2986" y="5403"/>
                    </a:lnTo>
                    <a:cubicBezTo>
                      <a:pt x="2929" y="6228"/>
                      <a:pt x="2361" y="6939"/>
                      <a:pt x="1564" y="7194"/>
                    </a:cubicBezTo>
                    <a:lnTo>
                      <a:pt x="0" y="7649"/>
                    </a:lnTo>
                    <a:lnTo>
                      <a:pt x="3555" y="7649"/>
                    </a:lnTo>
                    <a:lnTo>
                      <a:pt x="42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97"/>
              <p:cNvSpPr/>
              <p:nvPr/>
            </p:nvSpPr>
            <p:spPr>
              <a:xfrm>
                <a:off x="12912925" y="2885913"/>
                <a:ext cx="457850" cy="160700"/>
              </a:xfrm>
              <a:custGeom>
                <a:rect b="b" l="l" r="r" t="t"/>
                <a:pathLst>
                  <a:path extrusionOk="0" h="6428" w="18314">
                    <a:moveTo>
                      <a:pt x="14020" y="1"/>
                    </a:moveTo>
                    <a:lnTo>
                      <a:pt x="14020" y="1"/>
                    </a:lnTo>
                    <a:cubicBezTo>
                      <a:pt x="14048" y="29"/>
                      <a:pt x="16323" y="3214"/>
                      <a:pt x="15925" y="4067"/>
                    </a:cubicBezTo>
                    <a:cubicBezTo>
                      <a:pt x="15870" y="4182"/>
                      <a:pt x="15683" y="4227"/>
                      <a:pt x="15384" y="4227"/>
                    </a:cubicBezTo>
                    <a:cubicBezTo>
                      <a:pt x="14223" y="4227"/>
                      <a:pt x="11371" y="3542"/>
                      <a:pt x="7972" y="3542"/>
                    </a:cubicBezTo>
                    <a:cubicBezTo>
                      <a:pt x="5932" y="3542"/>
                      <a:pt x="3695" y="3789"/>
                      <a:pt x="1508" y="4579"/>
                    </a:cubicBezTo>
                    <a:cubicBezTo>
                      <a:pt x="313" y="5006"/>
                      <a:pt x="1" y="5489"/>
                      <a:pt x="285" y="6001"/>
                    </a:cubicBezTo>
                    <a:lnTo>
                      <a:pt x="6854" y="5062"/>
                    </a:lnTo>
                    <a:lnTo>
                      <a:pt x="16466" y="6427"/>
                    </a:lnTo>
                    <a:cubicBezTo>
                      <a:pt x="16466" y="6427"/>
                      <a:pt x="18314" y="5574"/>
                      <a:pt x="17916" y="4664"/>
                    </a:cubicBezTo>
                    <a:cubicBezTo>
                      <a:pt x="17120" y="2731"/>
                      <a:pt x="15755" y="1110"/>
                      <a:pt x="14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97"/>
              <p:cNvSpPr/>
              <p:nvPr/>
            </p:nvSpPr>
            <p:spPr>
              <a:xfrm>
                <a:off x="12843975" y="2986863"/>
                <a:ext cx="480600" cy="128000"/>
              </a:xfrm>
              <a:custGeom>
                <a:rect b="b" l="l" r="r" t="t"/>
                <a:pathLst>
                  <a:path extrusionOk="0" h="5120" w="19224">
                    <a:moveTo>
                      <a:pt x="9612" y="1"/>
                    </a:moveTo>
                    <a:cubicBezTo>
                      <a:pt x="2105" y="1"/>
                      <a:pt x="0" y="2389"/>
                      <a:pt x="0" y="2389"/>
                    </a:cubicBezTo>
                    <a:lnTo>
                      <a:pt x="0" y="5119"/>
                    </a:lnTo>
                    <a:lnTo>
                      <a:pt x="9612" y="4209"/>
                    </a:lnTo>
                    <a:lnTo>
                      <a:pt x="19224" y="5119"/>
                    </a:lnTo>
                    <a:lnTo>
                      <a:pt x="19224" y="2389"/>
                    </a:lnTo>
                    <a:cubicBezTo>
                      <a:pt x="19224" y="2389"/>
                      <a:pt x="17119" y="1"/>
                      <a:pt x="9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97"/>
              <p:cNvSpPr/>
              <p:nvPr/>
            </p:nvSpPr>
            <p:spPr>
              <a:xfrm>
                <a:off x="12843975" y="3028813"/>
                <a:ext cx="480600" cy="86050"/>
              </a:xfrm>
              <a:custGeom>
                <a:rect b="b" l="l" r="r" t="t"/>
                <a:pathLst>
                  <a:path extrusionOk="0" h="3442" w="19224">
                    <a:moveTo>
                      <a:pt x="18257" y="1"/>
                    </a:moveTo>
                    <a:cubicBezTo>
                      <a:pt x="18257" y="1"/>
                      <a:pt x="18399" y="1280"/>
                      <a:pt x="14389" y="1422"/>
                    </a:cubicBezTo>
                    <a:cubicBezTo>
                      <a:pt x="10351" y="1536"/>
                      <a:pt x="3271" y="1593"/>
                      <a:pt x="0" y="3413"/>
                    </a:cubicBezTo>
                    <a:lnTo>
                      <a:pt x="9612" y="2560"/>
                    </a:lnTo>
                    <a:lnTo>
                      <a:pt x="19224" y="3441"/>
                    </a:lnTo>
                    <a:lnTo>
                      <a:pt x="19224" y="711"/>
                    </a:lnTo>
                    <a:cubicBezTo>
                      <a:pt x="18939" y="427"/>
                      <a:pt x="18598" y="171"/>
                      <a:pt x="18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97"/>
              <p:cNvSpPr/>
              <p:nvPr/>
            </p:nvSpPr>
            <p:spPr>
              <a:xfrm>
                <a:off x="12843975" y="3077138"/>
                <a:ext cx="480600" cy="99575"/>
              </a:xfrm>
              <a:custGeom>
                <a:rect b="b" l="l" r="r" t="t"/>
                <a:pathLst>
                  <a:path extrusionOk="0" h="3983" w="19224">
                    <a:moveTo>
                      <a:pt x="9354" y="0"/>
                    </a:moveTo>
                    <a:cubicBezTo>
                      <a:pt x="6171" y="0"/>
                      <a:pt x="3018" y="512"/>
                      <a:pt x="0" y="1508"/>
                    </a:cubicBezTo>
                    <a:cubicBezTo>
                      <a:pt x="1365" y="3982"/>
                      <a:pt x="9612" y="3982"/>
                      <a:pt x="9612" y="3982"/>
                    </a:cubicBezTo>
                    <a:cubicBezTo>
                      <a:pt x="9612" y="3982"/>
                      <a:pt x="17859" y="3982"/>
                      <a:pt x="19224" y="1508"/>
                    </a:cubicBezTo>
                    <a:cubicBezTo>
                      <a:pt x="16206" y="512"/>
                      <a:pt x="13053" y="0"/>
                      <a:pt x="9870" y="0"/>
                    </a:cubicBezTo>
                    <a:cubicBezTo>
                      <a:pt x="9784" y="0"/>
                      <a:pt x="9698" y="0"/>
                      <a:pt x="9612" y="1"/>
                    </a:cubicBezTo>
                    <a:cubicBezTo>
                      <a:pt x="9526" y="0"/>
                      <a:pt x="9440" y="0"/>
                      <a:pt x="9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97"/>
              <p:cNvSpPr/>
              <p:nvPr/>
            </p:nvSpPr>
            <p:spPr>
              <a:xfrm>
                <a:off x="12950600" y="3087813"/>
                <a:ext cx="373975" cy="88900"/>
              </a:xfrm>
              <a:custGeom>
                <a:rect b="b" l="l" r="r" t="t"/>
                <a:pathLst>
                  <a:path extrusionOk="0" h="3556" w="14959">
                    <a:moveTo>
                      <a:pt x="10494" y="1"/>
                    </a:moveTo>
                    <a:cubicBezTo>
                      <a:pt x="10495" y="1"/>
                      <a:pt x="10495" y="1"/>
                      <a:pt x="10496" y="1"/>
                    </a:cubicBezTo>
                    <a:lnTo>
                      <a:pt x="10496" y="1"/>
                    </a:lnTo>
                    <a:cubicBezTo>
                      <a:pt x="10495" y="1"/>
                      <a:pt x="10494" y="1"/>
                      <a:pt x="10494" y="1"/>
                    </a:cubicBezTo>
                    <a:close/>
                    <a:moveTo>
                      <a:pt x="10496" y="1"/>
                    </a:moveTo>
                    <a:cubicBezTo>
                      <a:pt x="10570" y="16"/>
                      <a:pt x="12542" y="662"/>
                      <a:pt x="12627" y="1280"/>
                    </a:cubicBezTo>
                    <a:cubicBezTo>
                      <a:pt x="12700" y="1820"/>
                      <a:pt x="7273" y="3185"/>
                      <a:pt x="2313" y="3185"/>
                    </a:cubicBezTo>
                    <a:cubicBezTo>
                      <a:pt x="1522" y="3185"/>
                      <a:pt x="743" y="3150"/>
                      <a:pt x="1" y="3072"/>
                    </a:cubicBezTo>
                    <a:lnTo>
                      <a:pt x="1" y="3072"/>
                    </a:lnTo>
                    <a:cubicBezTo>
                      <a:pt x="1764" y="3385"/>
                      <a:pt x="3555" y="3527"/>
                      <a:pt x="5347" y="3555"/>
                    </a:cubicBezTo>
                    <a:cubicBezTo>
                      <a:pt x="5347" y="3555"/>
                      <a:pt x="13594" y="3555"/>
                      <a:pt x="14959" y="1081"/>
                    </a:cubicBezTo>
                    <a:cubicBezTo>
                      <a:pt x="13509" y="570"/>
                      <a:pt x="12031" y="229"/>
                      <a:pt x="104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5" name="Google Shape;1175;p97"/>
            <p:cNvSpPr/>
            <p:nvPr/>
          </p:nvSpPr>
          <p:spPr>
            <a:xfrm>
              <a:off x="7135206" y="2028570"/>
              <a:ext cx="152276" cy="120555"/>
            </a:xfrm>
            <a:custGeom>
              <a:rect b="b" l="l" r="r" t="t"/>
              <a:pathLst>
                <a:path extrusionOk="0" h="4230" w="5343">
                  <a:moveTo>
                    <a:pt x="2719" y="1"/>
                  </a:moveTo>
                  <a:cubicBezTo>
                    <a:pt x="2719" y="1"/>
                    <a:pt x="2549" y="20"/>
                    <a:pt x="2284" y="152"/>
                  </a:cubicBezTo>
                  <a:cubicBezTo>
                    <a:pt x="1907" y="265"/>
                    <a:pt x="1529" y="416"/>
                    <a:pt x="1171" y="624"/>
                  </a:cubicBezTo>
                  <a:cubicBezTo>
                    <a:pt x="944" y="756"/>
                    <a:pt x="718" y="907"/>
                    <a:pt x="510" y="1096"/>
                  </a:cubicBezTo>
                  <a:cubicBezTo>
                    <a:pt x="284" y="1322"/>
                    <a:pt x="114" y="1624"/>
                    <a:pt x="38" y="1945"/>
                  </a:cubicBezTo>
                  <a:cubicBezTo>
                    <a:pt x="0" y="2285"/>
                    <a:pt x="76" y="2662"/>
                    <a:pt x="284" y="2945"/>
                  </a:cubicBezTo>
                  <a:cubicBezTo>
                    <a:pt x="321" y="3021"/>
                    <a:pt x="378" y="3096"/>
                    <a:pt x="435" y="3153"/>
                  </a:cubicBezTo>
                  <a:lnTo>
                    <a:pt x="604" y="3361"/>
                  </a:lnTo>
                  <a:cubicBezTo>
                    <a:pt x="718" y="3493"/>
                    <a:pt x="850" y="3606"/>
                    <a:pt x="982" y="3700"/>
                  </a:cubicBezTo>
                  <a:lnTo>
                    <a:pt x="1095" y="3776"/>
                  </a:lnTo>
                  <a:lnTo>
                    <a:pt x="1208" y="3852"/>
                  </a:lnTo>
                  <a:lnTo>
                    <a:pt x="1454" y="3965"/>
                  </a:lnTo>
                  <a:cubicBezTo>
                    <a:pt x="1511" y="4021"/>
                    <a:pt x="1605" y="4040"/>
                    <a:pt x="1680" y="4078"/>
                  </a:cubicBezTo>
                  <a:cubicBezTo>
                    <a:pt x="1756" y="4097"/>
                    <a:pt x="1831" y="4135"/>
                    <a:pt x="1926" y="4154"/>
                  </a:cubicBezTo>
                  <a:cubicBezTo>
                    <a:pt x="2077" y="4191"/>
                    <a:pt x="2247" y="4229"/>
                    <a:pt x="2417" y="4229"/>
                  </a:cubicBezTo>
                  <a:lnTo>
                    <a:pt x="2662" y="4229"/>
                  </a:lnTo>
                  <a:lnTo>
                    <a:pt x="2907" y="4210"/>
                  </a:lnTo>
                  <a:cubicBezTo>
                    <a:pt x="3058" y="4210"/>
                    <a:pt x="3228" y="4172"/>
                    <a:pt x="3379" y="4135"/>
                  </a:cubicBezTo>
                  <a:cubicBezTo>
                    <a:pt x="3530" y="4097"/>
                    <a:pt x="3662" y="4040"/>
                    <a:pt x="3813" y="3984"/>
                  </a:cubicBezTo>
                  <a:cubicBezTo>
                    <a:pt x="4059" y="3870"/>
                    <a:pt x="4304" y="3738"/>
                    <a:pt x="4512" y="3549"/>
                  </a:cubicBezTo>
                  <a:cubicBezTo>
                    <a:pt x="4833" y="3304"/>
                    <a:pt x="5078" y="2964"/>
                    <a:pt x="5229" y="2568"/>
                  </a:cubicBezTo>
                  <a:cubicBezTo>
                    <a:pt x="5267" y="2474"/>
                    <a:pt x="5286" y="2360"/>
                    <a:pt x="5305" y="2247"/>
                  </a:cubicBezTo>
                  <a:lnTo>
                    <a:pt x="5342" y="2134"/>
                  </a:lnTo>
                  <a:lnTo>
                    <a:pt x="5286" y="2247"/>
                  </a:lnTo>
                  <a:cubicBezTo>
                    <a:pt x="5248" y="2360"/>
                    <a:pt x="5210" y="2455"/>
                    <a:pt x="5154" y="2549"/>
                  </a:cubicBezTo>
                  <a:cubicBezTo>
                    <a:pt x="4965" y="2889"/>
                    <a:pt x="4701" y="3172"/>
                    <a:pt x="4380" y="3398"/>
                  </a:cubicBezTo>
                  <a:cubicBezTo>
                    <a:pt x="4172" y="3531"/>
                    <a:pt x="3946" y="3663"/>
                    <a:pt x="3700" y="3738"/>
                  </a:cubicBezTo>
                  <a:cubicBezTo>
                    <a:pt x="3568" y="3776"/>
                    <a:pt x="3436" y="3814"/>
                    <a:pt x="3304" y="3852"/>
                  </a:cubicBezTo>
                  <a:cubicBezTo>
                    <a:pt x="3172" y="3889"/>
                    <a:pt x="3021" y="3908"/>
                    <a:pt x="2889" y="3908"/>
                  </a:cubicBezTo>
                  <a:lnTo>
                    <a:pt x="2662" y="3908"/>
                  </a:lnTo>
                  <a:cubicBezTo>
                    <a:pt x="2586" y="3908"/>
                    <a:pt x="2511" y="3889"/>
                    <a:pt x="2435" y="3889"/>
                  </a:cubicBezTo>
                  <a:cubicBezTo>
                    <a:pt x="2284" y="3870"/>
                    <a:pt x="2133" y="3852"/>
                    <a:pt x="2001" y="3814"/>
                  </a:cubicBezTo>
                  <a:cubicBezTo>
                    <a:pt x="1926" y="3795"/>
                    <a:pt x="1850" y="3776"/>
                    <a:pt x="1775" y="3738"/>
                  </a:cubicBezTo>
                  <a:cubicBezTo>
                    <a:pt x="1718" y="3700"/>
                    <a:pt x="1624" y="3682"/>
                    <a:pt x="1567" y="3644"/>
                  </a:cubicBezTo>
                  <a:lnTo>
                    <a:pt x="1378" y="3531"/>
                  </a:lnTo>
                  <a:lnTo>
                    <a:pt x="1265" y="3474"/>
                  </a:lnTo>
                  <a:lnTo>
                    <a:pt x="1190" y="3398"/>
                  </a:lnTo>
                  <a:cubicBezTo>
                    <a:pt x="1057" y="3323"/>
                    <a:pt x="944" y="3210"/>
                    <a:pt x="831" y="3096"/>
                  </a:cubicBezTo>
                  <a:lnTo>
                    <a:pt x="680" y="2927"/>
                  </a:lnTo>
                  <a:cubicBezTo>
                    <a:pt x="642" y="2870"/>
                    <a:pt x="586" y="2813"/>
                    <a:pt x="548" y="2757"/>
                  </a:cubicBezTo>
                  <a:cubicBezTo>
                    <a:pt x="378" y="2530"/>
                    <a:pt x="302" y="2247"/>
                    <a:pt x="321" y="1964"/>
                  </a:cubicBezTo>
                  <a:cubicBezTo>
                    <a:pt x="378" y="1700"/>
                    <a:pt x="491" y="1454"/>
                    <a:pt x="680" y="1247"/>
                  </a:cubicBezTo>
                  <a:cubicBezTo>
                    <a:pt x="869" y="1058"/>
                    <a:pt x="1057" y="888"/>
                    <a:pt x="1265" y="756"/>
                  </a:cubicBezTo>
                  <a:cubicBezTo>
                    <a:pt x="1586" y="529"/>
                    <a:pt x="1945" y="340"/>
                    <a:pt x="2303" y="171"/>
                  </a:cubicBezTo>
                  <a:cubicBezTo>
                    <a:pt x="2568" y="57"/>
                    <a:pt x="2719" y="1"/>
                    <a:pt x="2719" y="1"/>
                  </a:cubicBezTo>
                  <a:close/>
                </a:path>
              </a:pathLst>
            </a:custGeom>
            <a:solidFill>
              <a:srgbClr val="DD9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7"/>
            <p:cNvSpPr/>
            <p:nvPr/>
          </p:nvSpPr>
          <p:spPr>
            <a:xfrm rot="-2184202">
              <a:off x="7402873" y="1988706"/>
              <a:ext cx="88879" cy="84239"/>
            </a:xfrm>
            <a:custGeom>
              <a:rect b="b" l="l" r="r" t="t"/>
              <a:pathLst>
                <a:path extrusionOk="0" h="1398" w="153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7"/>
            <p:cNvSpPr/>
            <p:nvPr/>
          </p:nvSpPr>
          <p:spPr>
            <a:xfrm flipH="1" rot="2184202">
              <a:off x="6945673" y="1988706"/>
              <a:ext cx="88879" cy="84239"/>
            </a:xfrm>
            <a:custGeom>
              <a:rect b="b" l="l" r="r" t="t"/>
              <a:pathLst>
                <a:path extrusionOk="0" h="1398" w="153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2"/>
          <p:cNvSpPr txBox="1"/>
          <p:nvPr>
            <p:ph type="title"/>
          </p:nvPr>
        </p:nvSpPr>
        <p:spPr>
          <a:xfrm>
            <a:off x="4036325" y="1450002"/>
            <a:ext cx="170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" name="Google Shape;86;p62"/>
          <p:cNvSpPr txBox="1"/>
          <p:nvPr>
            <p:ph idx="2" type="title"/>
          </p:nvPr>
        </p:nvSpPr>
        <p:spPr>
          <a:xfrm>
            <a:off x="4423475" y="690177"/>
            <a:ext cx="930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7" name="Google Shape;87;p62"/>
          <p:cNvSpPr txBox="1"/>
          <p:nvPr>
            <p:ph idx="1" type="subTitle"/>
          </p:nvPr>
        </p:nvSpPr>
        <p:spPr>
          <a:xfrm>
            <a:off x="3793175" y="1853925"/>
            <a:ext cx="2190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3" type="title"/>
          </p:nvPr>
        </p:nvSpPr>
        <p:spPr>
          <a:xfrm>
            <a:off x="6381650" y="1450002"/>
            <a:ext cx="170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9" name="Google Shape;89;p62"/>
          <p:cNvSpPr txBox="1"/>
          <p:nvPr>
            <p:ph idx="4" type="title"/>
          </p:nvPr>
        </p:nvSpPr>
        <p:spPr>
          <a:xfrm>
            <a:off x="6768800" y="766377"/>
            <a:ext cx="930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" name="Google Shape;90;p62"/>
          <p:cNvSpPr txBox="1"/>
          <p:nvPr>
            <p:ph idx="5" type="subTitle"/>
          </p:nvPr>
        </p:nvSpPr>
        <p:spPr>
          <a:xfrm>
            <a:off x="6136700" y="1853913"/>
            <a:ext cx="2194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6" type="title"/>
          </p:nvPr>
        </p:nvSpPr>
        <p:spPr>
          <a:xfrm>
            <a:off x="4036325" y="3525816"/>
            <a:ext cx="170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" name="Google Shape;92;p62"/>
          <p:cNvSpPr txBox="1"/>
          <p:nvPr>
            <p:ph idx="7" type="title"/>
          </p:nvPr>
        </p:nvSpPr>
        <p:spPr>
          <a:xfrm>
            <a:off x="4423475" y="2735605"/>
            <a:ext cx="930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3" name="Google Shape;93;p62"/>
          <p:cNvSpPr txBox="1"/>
          <p:nvPr>
            <p:ph idx="8" type="subTitle"/>
          </p:nvPr>
        </p:nvSpPr>
        <p:spPr>
          <a:xfrm>
            <a:off x="3791375" y="3928500"/>
            <a:ext cx="2194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9" type="title"/>
          </p:nvPr>
        </p:nvSpPr>
        <p:spPr>
          <a:xfrm>
            <a:off x="6381650" y="3525816"/>
            <a:ext cx="170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5" name="Google Shape;95;p62"/>
          <p:cNvSpPr txBox="1"/>
          <p:nvPr>
            <p:ph idx="13" type="title"/>
          </p:nvPr>
        </p:nvSpPr>
        <p:spPr>
          <a:xfrm>
            <a:off x="6768800" y="2735605"/>
            <a:ext cx="930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" name="Google Shape;96;p62"/>
          <p:cNvSpPr txBox="1"/>
          <p:nvPr>
            <p:ph idx="14" type="subTitle"/>
          </p:nvPr>
        </p:nvSpPr>
        <p:spPr>
          <a:xfrm>
            <a:off x="6136700" y="3929238"/>
            <a:ext cx="21945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5" type="title"/>
          </p:nvPr>
        </p:nvSpPr>
        <p:spPr>
          <a:xfrm>
            <a:off x="922336" y="1633425"/>
            <a:ext cx="21909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" name="Google Shape;98;p62"/>
          <p:cNvGrpSpPr/>
          <p:nvPr/>
        </p:nvGrpSpPr>
        <p:grpSpPr>
          <a:xfrm>
            <a:off x="2085609" y="3267438"/>
            <a:ext cx="1401294" cy="1941806"/>
            <a:chOff x="1002412" y="3043930"/>
            <a:chExt cx="1598009" cy="2214398"/>
          </a:xfrm>
        </p:grpSpPr>
        <p:sp>
          <p:nvSpPr>
            <p:cNvPr id="99" name="Google Shape;99;p62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2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2"/>
          <p:cNvGrpSpPr/>
          <p:nvPr/>
        </p:nvGrpSpPr>
        <p:grpSpPr>
          <a:xfrm>
            <a:off x="941813" y="3113287"/>
            <a:ext cx="970053" cy="2018817"/>
            <a:chOff x="464166" y="3124811"/>
            <a:chExt cx="1174114" cy="2443497"/>
          </a:xfrm>
        </p:grpSpPr>
        <p:sp>
          <p:nvSpPr>
            <p:cNvPr id="102" name="Google Shape;102;p62"/>
            <p:cNvSpPr/>
            <p:nvPr/>
          </p:nvSpPr>
          <p:spPr>
            <a:xfrm>
              <a:off x="464166" y="3124811"/>
              <a:ext cx="1174114" cy="1546508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2"/>
            <p:cNvSpPr/>
            <p:nvPr/>
          </p:nvSpPr>
          <p:spPr>
            <a:xfrm>
              <a:off x="987117" y="4602853"/>
              <a:ext cx="126904" cy="965455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62"/>
          <p:cNvSpPr/>
          <p:nvPr/>
        </p:nvSpPr>
        <p:spPr>
          <a:xfrm>
            <a:off x="8086250" y="225586"/>
            <a:ext cx="1317304" cy="627816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2"/>
          <p:cNvSpPr/>
          <p:nvPr/>
        </p:nvSpPr>
        <p:spPr>
          <a:xfrm>
            <a:off x="-301192" y="658711"/>
            <a:ext cx="1453312" cy="627789"/>
          </a:xfrm>
          <a:custGeom>
            <a:rect b="b" l="l" r="r" t="t"/>
            <a:pathLst>
              <a:path extrusionOk="0" h="13193" w="30543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19062" y="3842779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3"/>
          <p:cNvGrpSpPr/>
          <p:nvPr/>
        </p:nvGrpSpPr>
        <p:grpSpPr>
          <a:xfrm>
            <a:off x="17934" y="1600838"/>
            <a:ext cx="1401294" cy="1941806"/>
            <a:chOff x="1002412" y="3043930"/>
            <a:chExt cx="1598009" cy="2214398"/>
          </a:xfrm>
        </p:grpSpPr>
        <p:sp>
          <p:nvSpPr>
            <p:cNvPr id="109" name="Google Shape;109;p63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63"/>
          <p:cNvSpPr/>
          <p:nvPr/>
        </p:nvSpPr>
        <p:spPr>
          <a:xfrm>
            <a:off x="7905275" y="267336"/>
            <a:ext cx="1317304" cy="627816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3"/>
          <p:cNvSpPr/>
          <p:nvPr/>
        </p:nvSpPr>
        <p:spPr>
          <a:xfrm>
            <a:off x="2337233" y="-103289"/>
            <a:ext cx="1453312" cy="627789"/>
          </a:xfrm>
          <a:custGeom>
            <a:rect b="b" l="l" r="r" t="t"/>
            <a:pathLst>
              <a:path extrusionOk="0" h="13193" w="30543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63"/>
          <p:cNvGrpSpPr/>
          <p:nvPr/>
        </p:nvGrpSpPr>
        <p:grpSpPr>
          <a:xfrm>
            <a:off x="-685800" y="3484600"/>
            <a:ext cx="10505943" cy="1643919"/>
            <a:chOff x="-1204233" y="3679133"/>
            <a:chExt cx="11612626" cy="1817087"/>
          </a:xfrm>
        </p:grpSpPr>
        <p:sp>
          <p:nvSpPr>
            <p:cNvPr id="114" name="Google Shape;114;p63"/>
            <p:cNvSpPr/>
            <p:nvPr/>
          </p:nvSpPr>
          <p:spPr>
            <a:xfrm>
              <a:off x="-1204233" y="4152100"/>
              <a:ext cx="11612626" cy="1344120"/>
            </a:xfrm>
            <a:custGeom>
              <a:rect b="b" l="l" r="r" t="t"/>
              <a:pathLst>
                <a:path extrusionOk="0" h="28155" w="238538">
                  <a:moveTo>
                    <a:pt x="14311" y="1"/>
                  </a:moveTo>
                  <a:cubicBezTo>
                    <a:pt x="12876" y="1"/>
                    <a:pt x="8473" y="4137"/>
                    <a:pt x="8473" y="5271"/>
                  </a:cubicBezTo>
                  <a:lnTo>
                    <a:pt x="1235" y="21883"/>
                  </a:lnTo>
                  <a:cubicBezTo>
                    <a:pt x="668" y="23217"/>
                    <a:pt x="0" y="28154"/>
                    <a:pt x="3837" y="28154"/>
                  </a:cubicBezTo>
                  <a:lnTo>
                    <a:pt x="235035" y="28154"/>
                  </a:lnTo>
                  <a:cubicBezTo>
                    <a:pt x="238538" y="28154"/>
                    <a:pt x="238404" y="23184"/>
                    <a:pt x="237671" y="21983"/>
                  </a:cubicBezTo>
                  <a:lnTo>
                    <a:pt x="228898" y="2302"/>
                  </a:lnTo>
                  <a:cubicBezTo>
                    <a:pt x="228898" y="1135"/>
                    <a:pt x="225996" y="1"/>
                    <a:pt x="224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3"/>
            <p:cNvSpPr/>
            <p:nvPr/>
          </p:nvSpPr>
          <p:spPr>
            <a:xfrm>
              <a:off x="-1144157" y="3679133"/>
              <a:ext cx="11510344" cy="1618004"/>
            </a:xfrm>
            <a:custGeom>
              <a:rect b="b" l="l" r="r" t="t"/>
              <a:pathLst>
                <a:path extrusionOk="0" h="33892" w="236437">
                  <a:moveTo>
                    <a:pt x="13110" y="1"/>
                  </a:moveTo>
                  <a:cubicBezTo>
                    <a:pt x="11676" y="5738"/>
                    <a:pt x="10475" y="6672"/>
                    <a:pt x="10475" y="7840"/>
                  </a:cubicBezTo>
                  <a:lnTo>
                    <a:pt x="1" y="31823"/>
                  </a:lnTo>
                  <a:cubicBezTo>
                    <a:pt x="1" y="32958"/>
                    <a:pt x="1168" y="33892"/>
                    <a:pt x="2603" y="33892"/>
                  </a:cubicBezTo>
                  <a:lnTo>
                    <a:pt x="233801" y="33892"/>
                  </a:lnTo>
                  <a:cubicBezTo>
                    <a:pt x="235236" y="33892"/>
                    <a:pt x="236437" y="32958"/>
                    <a:pt x="236437" y="31823"/>
                  </a:cubicBezTo>
                  <a:lnTo>
                    <a:pt x="225929" y="7840"/>
                  </a:lnTo>
                  <a:cubicBezTo>
                    <a:pt x="225929" y="6672"/>
                    <a:pt x="224762" y="5738"/>
                    <a:pt x="223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63"/>
          <p:cNvGrpSpPr/>
          <p:nvPr/>
        </p:nvGrpSpPr>
        <p:grpSpPr>
          <a:xfrm>
            <a:off x="517656" y="351425"/>
            <a:ext cx="8337288" cy="4245025"/>
            <a:chOff x="702250" y="237125"/>
            <a:chExt cx="8337288" cy="4245025"/>
          </a:xfrm>
        </p:grpSpPr>
        <p:sp>
          <p:nvSpPr>
            <p:cNvPr id="117" name="Google Shape;117;p63"/>
            <p:cNvSpPr/>
            <p:nvPr/>
          </p:nvSpPr>
          <p:spPr>
            <a:xfrm>
              <a:off x="1098475" y="680400"/>
              <a:ext cx="6821592" cy="3492300"/>
            </a:xfrm>
            <a:custGeom>
              <a:rect b="b" l="l" r="r" t="t"/>
              <a:pathLst>
                <a:path extrusionOk="0" h="80859" w="146339">
                  <a:moveTo>
                    <a:pt x="0" y="1"/>
                  </a:moveTo>
                  <a:lnTo>
                    <a:pt x="0" y="80859"/>
                  </a:lnTo>
                  <a:lnTo>
                    <a:pt x="146338" y="80859"/>
                  </a:lnTo>
                  <a:lnTo>
                    <a:pt x="146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3"/>
            <p:cNvSpPr/>
            <p:nvPr/>
          </p:nvSpPr>
          <p:spPr>
            <a:xfrm>
              <a:off x="3514550" y="4084725"/>
              <a:ext cx="4358488" cy="82200"/>
            </a:xfrm>
            <a:custGeom>
              <a:rect b="b" l="l" r="r" t="t"/>
              <a:pathLst>
                <a:path extrusionOk="0" h="1903" w="89231">
                  <a:moveTo>
                    <a:pt x="0" y="1"/>
                  </a:moveTo>
                  <a:lnTo>
                    <a:pt x="0" y="1902"/>
                  </a:lnTo>
                  <a:lnTo>
                    <a:pt x="89231" y="1902"/>
                  </a:lnTo>
                  <a:lnTo>
                    <a:pt x="89231" y="1"/>
                  </a:lnTo>
                  <a:close/>
                </a:path>
              </a:pathLst>
            </a:custGeom>
            <a:solidFill>
              <a:srgbClr val="3B3B3B">
                <a:alpha val="6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3"/>
            <p:cNvSpPr/>
            <p:nvPr/>
          </p:nvSpPr>
          <p:spPr>
            <a:xfrm>
              <a:off x="1122971" y="3978136"/>
              <a:ext cx="2348370" cy="188783"/>
            </a:xfrm>
            <a:custGeom>
              <a:rect b="b" l="l" r="r" t="t"/>
              <a:pathLst>
                <a:path extrusionOk="0" h="4371" w="54373">
                  <a:moveTo>
                    <a:pt x="0" y="0"/>
                  </a:moveTo>
                  <a:lnTo>
                    <a:pt x="0" y="4370"/>
                  </a:lnTo>
                  <a:lnTo>
                    <a:pt x="54372" y="4370"/>
                  </a:lnTo>
                  <a:lnTo>
                    <a:pt x="54372" y="0"/>
                  </a:lnTo>
                  <a:close/>
                </a:path>
              </a:pathLst>
            </a:custGeom>
            <a:solidFill>
              <a:srgbClr val="3B3B3B">
                <a:alpha val="6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3"/>
            <p:cNvSpPr/>
            <p:nvPr/>
          </p:nvSpPr>
          <p:spPr>
            <a:xfrm>
              <a:off x="1122971" y="3757765"/>
              <a:ext cx="2348370" cy="51914"/>
            </a:xfrm>
            <a:custGeom>
              <a:rect b="b" l="l" r="r" t="t"/>
              <a:pathLst>
                <a:path extrusionOk="0" h="1202" w="54373">
                  <a:moveTo>
                    <a:pt x="0" y="1"/>
                  </a:moveTo>
                  <a:lnTo>
                    <a:pt x="0" y="1202"/>
                  </a:lnTo>
                  <a:lnTo>
                    <a:pt x="54372" y="1202"/>
                  </a:lnTo>
                  <a:lnTo>
                    <a:pt x="543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3"/>
            <p:cNvSpPr/>
            <p:nvPr/>
          </p:nvSpPr>
          <p:spPr>
            <a:xfrm>
              <a:off x="1122971" y="959935"/>
              <a:ext cx="2348370" cy="51914"/>
            </a:xfrm>
            <a:custGeom>
              <a:rect b="b" l="l" r="r" t="t"/>
              <a:pathLst>
                <a:path extrusionOk="0" h="1202" w="54373">
                  <a:moveTo>
                    <a:pt x="0" y="0"/>
                  </a:moveTo>
                  <a:lnTo>
                    <a:pt x="0" y="1201"/>
                  </a:lnTo>
                  <a:lnTo>
                    <a:pt x="54372" y="1201"/>
                  </a:lnTo>
                  <a:lnTo>
                    <a:pt x="543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3"/>
            <p:cNvSpPr/>
            <p:nvPr/>
          </p:nvSpPr>
          <p:spPr>
            <a:xfrm>
              <a:off x="1264350" y="892547"/>
              <a:ext cx="2070289" cy="2978182"/>
            </a:xfrm>
            <a:custGeom>
              <a:rect b="b" l="l" r="r" t="t"/>
              <a:pathLst>
                <a:path extrusionOk="0" h="71019" w="49369">
                  <a:moveTo>
                    <a:pt x="0" y="1"/>
                  </a:moveTo>
                  <a:lnTo>
                    <a:pt x="0" y="71018"/>
                  </a:lnTo>
                  <a:lnTo>
                    <a:pt x="49369" y="71018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3"/>
            <p:cNvSpPr/>
            <p:nvPr/>
          </p:nvSpPr>
          <p:spPr>
            <a:xfrm>
              <a:off x="1423790" y="1054838"/>
              <a:ext cx="1751415" cy="2655031"/>
            </a:xfrm>
            <a:custGeom>
              <a:rect b="b" l="l" r="r" t="t"/>
              <a:pathLst>
                <a:path extrusionOk="0" h="63313" w="41765">
                  <a:moveTo>
                    <a:pt x="1" y="0"/>
                  </a:moveTo>
                  <a:lnTo>
                    <a:pt x="1" y="63312"/>
                  </a:lnTo>
                  <a:lnTo>
                    <a:pt x="41764" y="63312"/>
                  </a:lnTo>
                  <a:lnTo>
                    <a:pt x="41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3"/>
            <p:cNvSpPr/>
            <p:nvPr/>
          </p:nvSpPr>
          <p:spPr>
            <a:xfrm>
              <a:off x="1030760" y="696258"/>
              <a:ext cx="135444" cy="3614787"/>
            </a:xfrm>
            <a:custGeom>
              <a:rect b="b" l="l" r="r" t="t"/>
              <a:pathLst>
                <a:path extrusionOk="0" h="83695" w="3136">
                  <a:moveTo>
                    <a:pt x="0" y="1"/>
                  </a:moveTo>
                  <a:lnTo>
                    <a:pt x="0" y="83694"/>
                  </a:lnTo>
                  <a:lnTo>
                    <a:pt x="3136" y="83694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3"/>
            <p:cNvSpPr/>
            <p:nvPr/>
          </p:nvSpPr>
          <p:spPr>
            <a:xfrm>
              <a:off x="7044286" y="3392484"/>
              <a:ext cx="82147" cy="211804"/>
            </a:xfrm>
            <a:custGeom>
              <a:rect b="b" l="l" r="r" t="t"/>
              <a:pathLst>
                <a:path extrusionOk="0" h="4904" w="1902">
                  <a:moveTo>
                    <a:pt x="0" y="0"/>
                  </a:moveTo>
                  <a:lnTo>
                    <a:pt x="0" y="4904"/>
                  </a:lnTo>
                  <a:lnTo>
                    <a:pt x="1902" y="4904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3"/>
            <p:cNvSpPr/>
            <p:nvPr/>
          </p:nvSpPr>
          <p:spPr>
            <a:xfrm>
              <a:off x="6243234" y="3392484"/>
              <a:ext cx="82147" cy="211804"/>
            </a:xfrm>
            <a:custGeom>
              <a:rect b="b" l="l" r="r" t="t"/>
              <a:pathLst>
                <a:path extrusionOk="0" h="4904" w="1902">
                  <a:moveTo>
                    <a:pt x="1" y="0"/>
                  </a:moveTo>
                  <a:lnTo>
                    <a:pt x="1" y="4904"/>
                  </a:lnTo>
                  <a:lnTo>
                    <a:pt x="1902" y="4904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3"/>
            <p:cNvSpPr/>
            <p:nvPr/>
          </p:nvSpPr>
          <p:spPr>
            <a:xfrm>
              <a:off x="5442225" y="3392484"/>
              <a:ext cx="82147" cy="211804"/>
            </a:xfrm>
            <a:custGeom>
              <a:rect b="b" l="l" r="r" t="t"/>
              <a:pathLst>
                <a:path extrusionOk="0" h="4904" w="1902">
                  <a:moveTo>
                    <a:pt x="0" y="0"/>
                  </a:moveTo>
                  <a:lnTo>
                    <a:pt x="0" y="4904"/>
                  </a:lnTo>
                  <a:lnTo>
                    <a:pt x="1901" y="4904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3"/>
            <p:cNvSpPr/>
            <p:nvPr/>
          </p:nvSpPr>
          <p:spPr>
            <a:xfrm>
              <a:off x="3422340" y="696258"/>
              <a:ext cx="135444" cy="3614787"/>
            </a:xfrm>
            <a:custGeom>
              <a:rect b="b" l="l" r="r" t="t"/>
              <a:pathLst>
                <a:path extrusionOk="0" h="83695" w="3136">
                  <a:moveTo>
                    <a:pt x="0" y="1"/>
                  </a:moveTo>
                  <a:lnTo>
                    <a:pt x="0" y="83694"/>
                  </a:lnTo>
                  <a:lnTo>
                    <a:pt x="3136" y="83694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3"/>
            <p:cNvSpPr/>
            <p:nvPr/>
          </p:nvSpPr>
          <p:spPr>
            <a:xfrm>
              <a:off x="7873025" y="696250"/>
              <a:ext cx="135471" cy="3614787"/>
            </a:xfrm>
            <a:custGeom>
              <a:rect b="b" l="l" r="r" t="t"/>
              <a:pathLst>
                <a:path extrusionOk="0" h="83695" w="3137">
                  <a:moveTo>
                    <a:pt x="0" y="1"/>
                  </a:moveTo>
                  <a:lnTo>
                    <a:pt x="0" y="83694"/>
                  </a:lnTo>
                  <a:lnTo>
                    <a:pt x="3136" y="83694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3"/>
            <p:cNvSpPr/>
            <p:nvPr/>
          </p:nvSpPr>
          <p:spPr>
            <a:xfrm>
              <a:off x="5267865" y="3611459"/>
              <a:ext cx="2001165" cy="256505"/>
            </a:xfrm>
            <a:custGeom>
              <a:rect b="b" l="l" r="r" t="t"/>
              <a:pathLst>
                <a:path extrusionOk="0" h="5939" w="46334">
                  <a:moveTo>
                    <a:pt x="2269" y="1"/>
                  </a:moveTo>
                  <a:cubicBezTo>
                    <a:pt x="1002" y="1"/>
                    <a:pt x="1" y="568"/>
                    <a:pt x="1" y="1302"/>
                  </a:cubicBezTo>
                  <a:lnTo>
                    <a:pt x="1" y="4637"/>
                  </a:lnTo>
                  <a:cubicBezTo>
                    <a:pt x="1" y="5371"/>
                    <a:pt x="1002" y="5938"/>
                    <a:pt x="2269" y="5938"/>
                  </a:cubicBezTo>
                  <a:lnTo>
                    <a:pt x="44099" y="5938"/>
                  </a:lnTo>
                  <a:cubicBezTo>
                    <a:pt x="45333" y="5938"/>
                    <a:pt x="46334" y="5371"/>
                    <a:pt x="46334" y="4637"/>
                  </a:cubicBezTo>
                  <a:lnTo>
                    <a:pt x="46334" y="1302"/>
                  </a:lnTo>
                  <a:cubicBezTo>
                    <a:pt x="46334" y="568"/>
                    <a:pt x="45333" y="1"/>
                    <a:pt x="44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3"/>
            <p:cNvSpPr/>
            <p:nvPr/>
          </p:nvSpPr>
          <p:spPr>
            <a:xfrm>
              <a:off x="5267865" y="3494759"/>
              <a:ext cx="2001165" cy="257931"/>
            </a:xfrm>
            <a:custGeom>
              <a:rect b="b" l="l" r="r" t="t"/>
              <a:pathLst>
                <a:path extrusionOk="0" h="5972" w="46334">
                  <a:moveTo>
                    <a:pt x="2269" y="1"/>
                  </a:moveTo>
                  <a:cubicBezTo>
                    <a:pt x="1002" y="1"/>
                    <a:pt x="1" y="601"/>
                    <a:pt x="1" y="1335"/>
                  </a:cubicBezTo>
                  <a:lnTo>
                    <a:pt x="1" y="4671"/>
                  </a:lnTo>
                  <a:cubicBezTo>
                    <a:pt x="1" y="5371"/>
                    <a:pt x="1002" y="5972"/>
                    <a:pt x="2269" y="5972"/>
                  </a:cubicBezTo>
                  <a:lnTo>
                    <a:pt x="44099" y="5972"/>
                  </a:lnTo>
                  <a:cubicBezTo>
                    <a:pt x="45333" y="5972"/>
                    <a:pt x="46334" y="5371"/>
                    <a:pt x="46334" y="4671"/>
                  </a:cubicBezTo>
                  <a:lnTo>
                    <a:pt x="46334" y="1335"/>
                  </a:lnTo>
                  <a:cubicBezTo>
                    <a:pt x="46334" y="601"/>
                    <a:pt x="45333" y="1"/>
                    <a:pt x="44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3"/>
            <p:cNvSpPr/>
            <p:nvPr/>
          </p:nvSpPr>
          <p:spPr>
            <a:xfrm>
              <a:off x="5325524" y="3671969"/>
              <a:ext cx="1887360" cy="30319"/>
            </a:xfrm>
            <a:custGeom>
              <a:rect b="b" l="l" r="r" t="t"/>
              <a:pathLst>
                <a:path extrusionOk="0" h="702" w="43699">
                  <a:moveTo>
                    <a:pt x="367" y="1"/>
                  </a:moveTo>
                  <a:cubicBezTo>
                    <a:pt x="167" y="1"/>
                    <a:pt x="0" y="67"/>
                    <a:pt x="0" y="167"/>
                  </a:cubicBezTo>
                  <a:lnTo>
                    <a:pt x="0" y="534"/>
                  </a:lnTo>
                  <a:cubicBezTo>
                    <a:pt x="0" y="601"/>
                    <a:pt x="167" y="701"/>
                    <a:pt x="367" y="701"/>
                  </a:cubicBezTo>
                  <a:lnTo>
                    <a:pt x="43331" y="701"/>
                  </a:lnTo>
                  <a:cubicBezTo>
                    <a:pt x="43531" y="701"/>
                    <a:pt x="43698" y="601"/>
                    <a:pt x="43698" y="534"/>
                  </a:cubicBezTo>
                  <a:lnTo>
                    <a:pt x="43698" y="167"/>
                  </a:lnTo>
                  <a:cubicBezTo>
                    <a:pt x="43698" y="67"/>
                    <a:pt x="43531" y="1"/>
                    <a:pt x="43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3"/>
            <p:cNvSpPr/>
            <p:nvPr/>
          </p:nvSpPr>
          <p:spPr>
            <a:xfrm>
              <a:off x="5325524" y="3604246"/>
              <a:ext cx="1887360" cy="30319"/>
            </a:xfrm>
            <a:custGeom>
              <a:rect b="b" l="l" r="r" t="t"/>
              <a:pathLst>
                <a:path extrusionOk="0" h="702" w="43699">
                  <a:moveTo>
                    <a:pt x="367" y="1"/>
                  </a:moveTo>
                  <a:cubicBezTo>
                    <a:pt x="167" y="1"/>
                    <a:pt x="0" y="68"/>
                    <a:pt x="0" y="168"/>
                  </a:cubicBezTo>
                  <a:lnTo>
                    <a:pt x="0" y="535"/>
                  </a:lnTo>
                  <a:cubicBezTo>
                    <a:pt x="0" y="635"/>
                    <a:pt x="167" y="701"/>
                    <a:pt x="367" y="701"/>
                  </a:cubicBezTo>
                  <a:lnTo>
                    <a:pt x="43331" y="701"/>
                  </a:lnTo>
                  <a:cubicBezTo>
                    <a:pt x="43531" y="701"/>
                    <a:pt x="43698" y="635"/>
                    <a:pt x="43698" y="535"/>
                  </a:cubicBezTo>
                  <a:lnTo>
                    <a:pt x="43698" y="168"/>
                  </a:lnTo>
                  <a:cubicBezTo>
                    <a:pt x="43698" y="68"/>
                    <a:pt x="43531" y="1"/>
                    <a:pt x="43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3"/>
            <p:cNvSpPr/>
            <p:nvPr/>
          </p:nvSpPr>
          <p:spPr>
            <a:xfrm>
              <a:off x="5325524" y="3536567"/>
              <a:ext cx="1887360" cy="30276"/>
            </a:xfrm>
            <a:custGeom>
              <a:rect b="b" l="l" r="r" t="t"/>
              <a:pathLst>
                <a:path extrusionOk="0" h="701" w="43699">
                  <a:moveTo>
                    <a:pt x="367" y="0"/>
                  </a:moveTo>
                  <a:cubicBezTo>
                    <a:pt x="167" y="0"/>
                    <a:pt x="0" y="67"/>
                    <a:pt x="0" y="167"/>
                  </a:cubicBezTo>
                  <a:lnTo>
                    <a:pt x="0" y="534"/>
                  </a:lnTo>
                  <a:cubicBezTo>
                    <a:pt x="0" y="634"/>
                    <a:pt x="167" y="701"/>
                    <a:pt x="367" y="701"/>
                  </a:cubicBezTo>
                  <a:lnTo>
                    <a:pt x="43331" y="701"/>
                  </a:lnTo>
                  <a:cubicBezTo>
                    <a:pt x="43531" y="701"/>
                    <a:pt x="43698" y="634"/>
                    <a:pt x="43698" y="534"/>
                  </a:cubicBezTo>
                  <a:lnTo>
                    <a:pt x="43698" y="167"/>
                  </a:lnTo>
                  <a:cubicBezTo>
                    <a:pt x="43698" y="67"/>
                    <a:pt x="43531" y="0"/>
                    <a:pt x="43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3"/>
            <p:cNvSpPr/>
            <p:nvPr/>
          </p:nvSpPr>
          <p:spPr>
            <a:xfrm>
              <a:off x="3497224" y="3334875"/>
              <a:ext cx="4408113" cy="115274"/>
            </a:xfrm>
            <a:custGeom>
              <a:rect b="b" l="l" r="r" t="t"/>
              <a:pathLst>
                <a:path extrusionOk="0" h="2669" w="90800">
                  <a:moveTo>
                    <a:pt x="835" y="0"/>
                  </a:moveTo>
                  <a:cubicBezTo>
                    <a:pt x="368" y="0"/>
                    <a:pt x="1" y="600"/>
                    <a:pt x="1" y="1334"/>
                  </a:cubicBezTo>
                  <a:cubicBezTo>
                    <a:pt x="1" y="2068"/>
                    <a:pt x="368" y="2669"/>
                    <a:pt x="835" y="2669"/>
                  </a:cubicBezTo>
                  <a:lnTo>
                    <a:pt x="89932" y="2669"/>
                  </a:lnTo>
                  <a:cubicBezTo>
                    <a:pt x="90399" y="2669"/>
                    <a:pt x="90799" y="2068"/>
                    <a:pt x="90799" y="1334"/>
                  </a:cubicBezTo>
                  <a:cubicBezTo>
                    <a:pt x="90799" y="600"/>
                    <a:pt x="90399" y="0"/>
                    <a:pt x="89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3"/>
            <p:cNvSpPr/>
            <p:nvPr/>
          </p:nvSpPr>
          <p:spPr>
            <a:xfrm>
              <a:off x="837699" y="281371"/>
              <a:ext cx="6961494" cy="338566"/>
            </a:xfrm>
            <a:custGeom>
              <a:rect b="b" l="l" r="r" t="t"/>
              <a:pathLst>
                <a:path extrusionOk="0" h="7839" w="161183">
                  <a:moveTo>
                    <a:pt x="0" y="0"/>
                  </a:moveTo>
                  <a:lnTo>
                    <a:pt x="4470" y="7839"/>
                  </a:lnTo>
                  <a:lnTo>
                    <a:pt x="152376" y="7839"/>
                  </a:lnTo>
                  <a:lnTo>
                    <a:pt x="16118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3"/>
            <p:cNvSpPr/>
            <p:nvPr/>
          </p:nvSpPr>
          <p:spPr>
            <a:xfrm>
              <a:off x="977475" y="554075"/>
              <a:ext cx="7090239" cy="144125"/>
            </a:xfrm>
            <a:custGeom>
              <a:rect b="b" l="l" r="r" t="t"/>
              <a:pathLst>
                <a:path extrusionOk="0" h="3337" w="151809">
                  <a:moveTo>
                    <a:pt x="1067" y="0"/>
                  </a:moveTo>
                  <a:cubicBezTo>
                    <a:pt x="467" y="0"/>
                    <a:pt x="0" y="734"/>
                    <a:pt x="0" y="1668"/>
                  </a:cubicBezTo>
                  <a:cubicBezTo>
                    <a:pt x="0" y="2569"/>
                    <a:pt x="467" y="3336"/>
                    <a:pt x="1067" y="3336"/>
                  </a:cubicBezTo>
                  <a:lnTo>
                    <a:pt x="150741" y="3336"/>
                  </a:lnTo>
                  <a:cubicBezTo>
                    <a:pt x="151342" y="3336"/>
                    <a:pt x="151809" y="2569"/>
                    <a:pt x="151809" y="1668"/>
                  </a:cubicBezTo>
                  <a:cubicBezTo>
                    <a:pt x="151809" y="734"/>
                    <a:pt x="151342" y="0"/>
                    <a:pt x="150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3"/>
            <p:cNvSpPr/>
            <p:nvPr/>
          </p:nvSpPr>
          <p:spPr>
            <a:xfrm>
              <a:off x="741168" y="257282"/>
              <a:ext cx="357354" cy="367417"/>
            </a:xfrm>
            <a:custGeom>
              <a:rect b="b" l="l" r="r" t="t"/>
              <a:pathLst>
                <a:path extrusionOk="0" h="8507" w="8274">
                  <a:moveTo>
                    <a:pt x="0" y="1"/>
                  </a:moveTo>
                  <a:lnTo>
                    <a:pt x="6705" y="8507"/>
                  </a:lnTo>
                  <a:lnTo>
                    <a:pt x="8273" y="850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3"/>
            <p:cNvSpPr/>
            <p:nvPr/>
          </p:nvSpPr>
          <p:spPr>
            <a:xfrm>
              <a:off x="1923980" y="257282"/>
              <a:ext cx="233442" cy="367417"/>
            </a:xfrm>
            <a:custGeom>
              <a:rect b="b" l="l" r="r" t="t"/>
              <a:pathLst>
                <a:path extrusionOk="0" h="8507" w="5405">
                  <a:moveTo>
                    <a:pt x="1" y="1"/>
                  </a:moveTo>
                  <a:lnTo>
                    <a:pt x="3837" y="8507"/>
                  </a:lnTo>
                  <a:lnTo>
                    <a:pt x="5405" y="850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3"/>
            <p:cNvSpPr/>
            <p:nvPr/>
          </p:nvSpPr>
          <p:spPr>
            <a:xfrm>
              <a:off x="3105366" y="257282"/>
              <a:ext cx="110998" cy="367417"/>
            </a:xfrm>
            <a:custGeom>
              <a:rect b="b" l="l" r="r" t="t"/>
              <a:pathLst>
                <a:path extrusionOk="0" h="8507" w="2570">
                  <a:moveTo>
                    <a:pt x="1" y="1"/>
                  </a:moveTo>
                  <a:lnTo>
                    <a:pt x="1001" y="8507"/>
                  </a:lnTo>
                  <a:lnTo>
                    <a:pt x="2569" y="850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3"/>
            <p:cNvSpPr/>
            <p:nvPr/>
          </p:nvSpPr>
          <p:spPr>
            <a:xfrm>
              <a:off x="4207498" y="257282"/>
              <a:ext cx="155657" cy="367417"/>
            </a:xfrm>
            <a:custGeom>
              <a:rect b="b" l="l" r="r" t="t"/>
              <a:pathLst>
                <a:path extrusionOk="0" h="8507" w="3604">
                  <a:moveTo>
                    <a:pt x="1836" y="1"/>
                  </a:moveTo>
                  <a:lnTo>
                    <a:pt x="1" y="8507"/>
                  </a:lnTo>
                  <a:lnTo>
                    <a:pt x="1569" y="8507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3"/>
            <p:cNvSpPr/>
            <p:nvPr/>
          </p:nvSpPr>
          <p:spPr>
            <a:xfrm>
              <a:off x="5266440" y="257282"/>
              <a:ext cx="278100" cy="367417"/>
            </a:xfrm>
            <a:custGeom>
              <a:rect b="b" l="l" r="r" t="t"/>
              <a:pathLst>
                <a:path extrusionOk="0" h="8507" w="6439">
                  <a:moveTo>
                    <a:pt x="4704" y="1"/>
                  </a:moveTo>
                  <a:lnTo>
                    <a:pt x="0" y="8507"/>
                  </a:lnTo>
                  <a:lnTo>
                    <a:pt x="1568" y="8507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3"/>
            <p:cNvSpPr/>
            <p:nvPr/>
          </p:nvSpPr>
          <p:spPr>
            <a:xfrm>
              <a:off x="6477739" y="257282"/>
              <a:ext cx="402013" cy="367417"/>
            </a:xfrm>
            <a:custGeom>
              <a:rect b="b" l="l" r="r" t="t"/>
              <a:pathLst>
                <a:path extrusionOk="0" h="8507" w="9308">
                  <a:moveTo>
                    <a:pt x="7540" y="1"/>
                  </a:moveTo>
                  <a:lnTo>
                    <a:pt x="1" y="8507"/>
                  </a:lnTo>
                  <a:lnTo>
                    <a:pt x="1569" y="8507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3"/>
            <p:cNvSpPr/>
            <p:nvPr/>
          </p:nvSpPr>
          <p:spPr>
            <a:xfrm>
              <a:off x="7612880" y="257282"/>
              <a:ext cx="524456" cy="367417"/>
            </a:xfrm>
            <a:custGeom>
              <a:rect b="b" l="l" r="r" t="t"/>
              <a:pathLst>
                <a:path extrusionOk="0" h="8507" w="12143">
                  <a:moveTo>
                    <a:pt x="10408" y="1"/>
                  </a:moveTo>
                  <a:lnTo>
                    <a:pt x="1" y="8507"/>
                  </a:lnTo>
                  <a:lnTo>
                    <a:pt x="1568" y="8507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3"/>
            <p:cNvSpPr/>
            <p:nvPr/>
          </p:nvSpPr>
          <p:spPr>
            <a:xfrm>
              <a:off x="702250" y="237125"/>
              <a:ext cx="7526705" cy="98024"/>
            </a:xfrm>
            <a:custGeom>
              <a:rect b="b" l="l" r="r" t="t"/>
              <a:pathLst>
                <a:path extrusionOk="0" h="2270" w="167288">
                  <a:moveTo>
                    <a:pt x="735" y="1"/>
                  </a:moveTo>
                  <a:cubicBezTo>
                    <a:pt x="334" y="1"/>
                    <a:pt x="1" y="501"/>
                    <a:pt x="1" y="1135"/>
                  </a:cubicBezTo>
                  <a:cubicBezTo>
                    <a:pt x="1" y="1769"/>
                    <a:pt x="334" y="2269"/>
                    <a:pt x="735" y="2269"/>
                  </a:cubicBezTo>
                  <a:lnTo>
                    <a:pt x="166553" y="2269"/>
                  </a:lnTo>
                  <a:cubicBezTo>
                    <a:pt x="166954" y="2269"/>
                    <a:pt x="167287" y="1769"/>
                    <a:pt x="167287" y="1135"/>
                  </a:cubicBezTo>
                  <a:cubicBezTo>
                    <a:pt x="167287" y="501"/>
                    <a:pt x="166920" y="1"/>
                    <a:pt x="166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3"/>
            <p:cNvSpPr/>
            <p:nvPr/>
          </p:nvSpPr>
          <p:spPr>
            <a:xfrm>
              <a:off x="8630358" y="1301077"/>
              <a:ext cx="82147" cy="3181073"/>
            </a:xfrm>
            <a:custGeom>
              <a:rect b="b" l="l" r="r" t="t"/>
              <a:pathLst>
                <a:path extrusionOk="0" h="73653" w="1902">
                  <a:moveTo>
                    <a:pt x="1" y="0"/>
                  </a:moveTo>
                  <a:lnTo>
                    <a:pt x="1" y="73219"/>
                  </a:lnTo>
                  <a:cubicBezTo>
                    <a:pt x="1" y="73453"/>
                    <a:pt x="401" y="73653"/>
                    <a:pt x="935" y="73653"/>
                  </a:cubicBezTo>
                  <a:cubicBezTo>
                    <a:pt x="1468" y="73653"/>
                    <a:pt x="1902" y="73453"/>
                    <a:pt x="1902" y="73219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3"/>
            <p:cNvSpPr/>
            <p:nvPr/>
          </p:nvSpPr>
          <p:spPr>
            <a:xfrm>
              <a:off x="8337916" y="989847"/>
              <a:ext cx="701622" cy="704558"/>
            </a:xfrm>
            <a:custGeom>
              <a:rect b="b" l="l" r="r" t="t"/>
              <a:pathLst>
                <a:path extrusionOk="0" h="16313" w="16245">
                  <a:moveTo>
                    <a:pt x="1101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15178"/>
                  </a:lnTo>
                  <a:cubicBezTo>
                    <a:pt x="0" y="15812"/>
                    <a:pt x="500" y="16313"/>
                    <a:pt x="1101" y="16313"/>
                  </a:cubicBezTo>
                  <a:lnTo>
                    <a:pt x="15111" y="16313"/>
                  </a:lnTo>
                  <a:cubicBezTo>
                    <a:pt x="15745" y="16313"/>
                    <a:pt x="16245" y="15812"/>
                    <a:pt x="16245" y="15178"/>
                  </a:cubicBezTo>
                  <a:lnTo>
                    <a:pt x="16245" y="1135"/>
                  </a:lnTo>
                  <a:cubicBezTo>
                    <a:pt x="16245" y="501"/>
                    <a:pt x="15745" y="1"/>
                    <a:pt x="15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3"/>
            <p:cNvSpPr/>
            <p:nvPr/>
          </p:nvSpPr>
          <p:spPr>
            <a:xfrm>
              <a:off x="8371043" y="1023017"/>
              <a:ext cx="635368" cy="638262"/>
            </a:xfrm>
            <a:custGeom>
              <a:rect b="b" l="l" r="r" t="t"/>
              <a:pathLst>
                <a:path extrusionOk="0" h="14778" w="14711">
                  <a:moveTo>
                    <a:pt x="1001" y="0"/>
                  </a:moveTo>
                  <a:cubicBezTo>
                    <a:pt x="467" y="0"/>
                    <a:pt x="0" y="467"/>
                    <a:pt x="0" y="1034"/>
                  </a:cubicBezTo>
                  <a:lnTo>
                    <a:pt x="0" y="13743"/>
                  </a:lnTo>
                  <a:cubicBezTo>
                    <a:pt x="0" y="14310"/>
                    <a:pt x="467" y="14777"/>
                    <a:pt x="1001" y="14777"/>
                  </a:cubicBezTo>
                  <a:lnTo>
                    <a:pt x="13710" y="14777"/>
                  </a:lnTo>
                  <a:cubicBezTo>
                    <a:pt x="14244" y="14777"/>
                    <a:pt x="14711" y="14310"/>
                    <a:pt x="14711" y="13743"/>
                  </a:cubicBezTo>
                  <a:lnTo>
                    <a:pt x="14711" y="1034"/>
                  </a:lnTo>
                  <a:cubicBezTo>
                    <a:pt x="14711" y="467"/>
                    <a:pt x="14244" y="0"/>
                    <a:pt x="1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3"/>
            <p:cNvSpPr/>
            <p:nvPr/>
          </p:nvSpPr>
          <p:spPr>
            <a:xfrm>
              <a:off x="8494913" y="1093590"/>
              <a:ext cx="391949" cy="497074"/>
            </a:xfrm>
            <a:custGeom>
              <a:rect b="b" l="l" r="r" t="t"/>
              <a:pathLst>
                <a:path extrusionOk="0" h="11509" w="9075">
                  <a:moveTo>
                    <a:pt x="6039" y="768"/>
                  </a:moveTo>
                  <a:lnTo>
                    <a:pt x="6039" y="1535"/>
                  </a:lnTo>
                  <a:lnTo>
                    <a:pt x="2970" y="1535"/>
                  </a:lnTo>
                  <a:lnTo>
                    <a:pt x="2970" y="768"/>
                  </a:lnTo>
                  <a:close/>
                  <a:moveTo>
                    <a:pt x="8307" y="2302"/>
                  </a:moveTo>
                  <a:lnTo>
                    <a:pt x="8307" y="6906"/>
                  </a:lnTo>
                  <a:lnTo>
                    <a:pt x="668" y="6906"/>
                  </a:lnTo>
                  <a:lnTo>
                    <a:pt x="668" y="2302"/>
                  </a:lnTo>
                  <a:close/>
                  <a:moveTo>
                    <a:pt x="1402" y="7673"/>
                  </a:moveTo>
                  <a:cubicBezTo>
                    <a:pt x="1502" y="7673"/>
                    <a:pt x="1635" y="7673"/>
                    <a:pt x="1736" y="7740"/>
                  </a:cubicBezTo>
                  <a:cubicBezTo>
                    <a:pt x="1969" y="7806"/>
                    <a:pt x="2169" y="8006"/>
                    <a:pt x="2236" y="8240"/>
                  </a:cubicBezTo>
                  <a:lnTo>
                    <a:pt x="2236" y="8307"/>
                  </a:lnTo>
                  <a:cubicBezTo>
                    <a:pt x="2236" y="8407"/>
                    <a:pt x="2236" y="8507"/>
                    <a:pt x="2236" y="8607"/>
                  </a:cubicBezTo>
                  <a:lnTo>
                    <a:pt x="2203" y="8640"/>
                  </a:lnTo>
                  <a:cubicBezTo>
                    <a:pt x="2136" y="8874"/>
                    <a:pt x="2002" y="9040"/>
                    <a:pt x="1769" y="9141"/>
                  </a:cubicBezTo>
                  <a:cubicBezTo>
                    <a:pt x="1669" y="9174"/>
                    <a:pt x="1569" y="9191"/>
                    <a:pt x="1469" y="9191"/>
                  </a:cubicBezTo>
                  <a:cubicBezTo>
                    <a:pt x="1369" y="9191"/>
                    <a:pt x="1269" y="9174"/>
                    <a:pt x="1168" y="9141"/>
                  </a:cubicBezTo>
                  <a:cubicBezTo>
                    <a:pt x="935" y="9040"/>
                    <a:pt x="768" y="8874"/>
                    <a:pt x="701" y="8640"/>
                  </a:cubicBezTo>
                  <a:cubicBezTo>
                    <a:pt x="701" y="8607"/>
                    <a:pt x="701" y="8540"/>
                    <a:pt x="701" y="8507"/>
                  </a:cubicBezTo>
                  <a:cubicBezTo>
                    <a:pt x="668" y="8440"/>
                    <a:pt x="668" y="8373"/>
                    <a:pt x="701" y="8307"/>
                  </a:cubicBezTo>
                  <a:lnTo>
                    <a:pt x="701" y="8240"/>
                  </a:lnTo>
                  <a:cubicBezTo>
                    <a:pt x="735" y="8040"/>
                    <a:pt x="868" y="7873"/>
                    <a:pt x="1068" y="7773"/>
                  </a:cubicBezTo>
                  <a:cubicBezTo>
                    <a:pt x="1168" y="7706"/>
                    <a:pt x="1269" y="7673"/>
                    <a:pt x="1402" y="7673"/>
                  </a:cubicBezTo>
                  <a:close/>
                  <a:moveTo>
                    <a:pt x="7573" y="7673"/>
                  </a:moveTo>
                  <a:cubicBezTo>
                    <a:pt x="7673" y="7673"/>
                    <a:pt x="7773" y="7673"/>
                    <a:pt x="7873" y="7706"/>
                  </a:cubicBezTo>
                  <a:cubicBezTo>
                    <a:pt x="8107" y="7806"/>
                    <a:pt x="8274" y="8006"/>
                    <a:pt x="8340" y="8240"/>
                  </a:cubicBezTo>
                  <a:lnTo>
                    <a:pt x="8340" y="8307"/>
                  </a:lnTo>
                  <a:cubicBezTo>
                    <a:pt x="8340" y="8373"/>
                    <a:pt x="8340" y="8440"/>
                    <a:pt x="8340" y="8507"/>
                  </a:cubicBezTo>
                  <a:cubicBezTo>
                    <a:pt x="8307" y="8573"/>
                    <a:pt x="8307" y="8607"/>
                    <a:pt x="8307" y="8640"/>
                  </a:cubicBezTo>
                  <a:cubicBezTo>
                    <a:pt x="8240" y="8840"/>
                    <a:pt x="8107" y="9040"/>
                    <a:pt x="7907" y="9141"/>
                  </a:cubicBezTo>
                  <a:cubicBezTo>
                    <a:pt x="7809" y="9180"/>
                    <a:pt x="7700" y="9196"/>
                    <a:pt x="7586" y="9196"/>
                  </a:cubicBezTo>
                  <a:cubicBezTo>
                    <a:pt x="7505" y="9196"/>
                    <a:pt x="7422" y="9188"/>
                    <a:pt x="7340" y="9174"/>
                  </a:cubicBezTo>
                  <a:lnTo>
                    <a:pt x="7273" y="9141"/>
                  </a:lnTo>
                  <a:cubicBezTo>
                    <a:pt x="7139" y="9074"/>
                    <a:pt x="7039" y="9007"/>
                    <a:pt x="6973" y="8907"/>
                  </a:cubicBezTo>
                  <a:cubicBezTo>
                    <a:pt x="6906" y="8807"/>
                    <a:pt x="6839" y="8674"/>
                    <a:pt x="6806" y="8573"/>
                  </a:cubicBezTo>
                  <a:cubicBezTo>
                    <a:pt x="6806" y="8473"/>
                    <a:pt x="6806" y="8373"/>
                    <a:pt x="6806" y="8307"/>
                  </a:cubicBezTo>
                  <a:lnTo>
                    <a:pt x="6806" y="8240"/>
                  </a:lnTo>
                  <a:cubicBezTo>
                    <a:pt x="6873" y="8040"/>
                    <a:pt x="7006" y="7873"/>
                    <a:pt x="7173" y="7773"/>
                  </a:cubicBezTo>
                  <a:cubicBezTo>
                    <a:pt x="7306" y="7706"/>
                    <a:pt x="7440" y="7673"/>
                    <a:pt x="7573" y="7673"/>
                  </a:cubicBezTo>
                  <a:close/>
                  <a:moveTo>
                    <a:pt x="2203" y="1"/>
                  </a:moveTo>
                  <a:cubicBezTo>
                    <a:pt x="2002" y="1"/>
                    <a:pt x="1769" y="34"/>
                    <a:pt x="1569" y="101"/>
                  </a:cubicBezTo>
                  <a:lnTo>
                    <a:pt x="1602" y="101"/>
                  </a:lnTo>
                  <a:cubicBezTo>
                    <a:pt x="1535" y="134"/>
                    <a:pt x="1435" y="167"/>
                    <a:pt x="1335" y="201"/>
                  </a:cubicBezTo>
                  <a:cubicBezTo>
                    <a:pt x="1302" y="234"/>
                    <a:pt x="1235" y="268"/>
                    <a:pt x="1168" y="301"/>
                  </a:cubicBezTo>
                  <a:cubicBezTo>
                    <a:pt x="1102" y="368"/>
                    <a:pt x="1035" y="368"/>
                    <a:pt x="968" y="434"/>
                  </a:cubicBezTo>
                  <a:cubicBezTo>
                    <a:pt x="735" y="601"/>
                    <a:pt x="535" y="835"/>
                    <a:pt x="368" y="1068"/>
                  </a:cubicBezTo>
                  <a:cubicBezTo>
                    <a:pt x="301" y="1168"/>
                    <a:pt x="268" y="1268"/>
                    <a:pt x="201" y="1368"/>
                  </a:cubicBezTo>
                  <a:cubicBezTo>
                    <a:pt x="168" y="1435"/>
                    <a:pt x="168" y="1502"/>
                    <a:pt x="134" y="1568"/>
                  </a:cubicBezTo>
                  <a:cubicBezTo>
                    <a:pt x="68" y="1735"/>
                    <a:pt x="34" y="1935"/>
                    <a:pt x="1" y="2102"/>
                  </a:cubicBezTo>
                  <a:lnTo>
                    <a:pt x="1" y="3136"/>
                  </a:lnTo>
                  <a:lnTo>
                    <a:pt x="1" y="9174"/>
                  </a:lnTo>
                  <a:cubicBezTo>
                    <a:pt x="1" y="9241"/>
                    <a:pt x="1" y="9307"/>
                    <a:pt x="1" y="9374"/>
                  </a:cubicBezTo>
                  <a:lnTo>
                    <a:pt x="1" y="9441"/>
                  </a:lnTo>
                  <a:cubicBezTo>
                    <a:pt x="34" y="9507"/>
                    <a:pt x="68" y="9541"/>
                    <a:pt x="101" y="9608"/>
                  </a:cubicBezTo>
                  <a:cubicBezTo>
                    <a:pt x="168" y="9741"/>
                    <a:pt x="301" y="9841"/>
                    <a:pt x="435" y="9908"/>
                  </a:cubicBezTo>
                  <a:cubicBezTo>
                    <a:pt x="535" y="9941"/>
                    <a:pt x="635" y="9974"/>
                    <a:pt x="735" y="9974"/>
                  </a:cubicBezTo>
                  <a:lnTo>
                    <a:pt x="735" y="10775"/>
                  </a:lnTo>
                  <a:cubicBezTo>
                    <a:pt x="735" y="10808"/>
                    <a:pt x="735" y="10842"/>
                    <a:pt x="735" y="10875"/>
                  </a:cubicBezTo>
                  <a:lnTo>
                    <a:pt x="735" y="10942"/>
                  </a:lnTo>
                  <a:cubicBezTo>
                    <a:pt x="768" y="11009"/>
                    <a:pt x="802" y="11075"/>
                    <a:pt x="802" y="11142"/>
                  </a:cubicBezTo>
                  <a:cubicBezTo>
                    <a:pt x="935" y="11342"/>
                    <a:pt x="1168" y="11476"/>
                    <a:pt x="1402" y="11509"/>
                  </a:cubicBezTo>
                  <a:lnTo>
                    <a:pt x="2069" y="11509"/>
                  </a:lnTo>
                  <a:cubicBezTo>
                    <a:pt x="2236" y="11509"/>
                    <a:pt x="2403" y="11476"/>
                    <a:pt x="2536" y="11442"/>
                  </a:cubicBezTo>
                  <a:cubicBezTo>
                    <a:pt x="2636" y="11409"/>
                    <a:pt x="2703" y="11342"/>
                    <a:pt x="2770" y="11275"/>
                  </a:cubicBezTo>
                  <a:cubicBezTo>
                    <a:pt x="2870" y="11175"/>
                    <a:pt x="2936" y="11075"/>
                    <a:pt x="2970" y="10942"/>
                  </a:cubicBezTo>
                  <a:cubicBezTo>
                    <a:pt x="2970" y="10908"/>
                    <a:pt x="2970" y="10875"/>
                    <a:pt x="2970" y="10842"/>
                  </a:cubicBezTo>
                  <a:lnTo>
                    <a:pt x="2970" y="9974"/>
                  </a:lnTo>
                  <a:lnTo>
                    <a:pt x="6039" y="9974"/>
                  </a:lnTo>
                  <a:lnTo>
                    <a:pt x="6039" y="10708"/>
                  </a:lnTo>
                  <a:cubicBezTo>
                    <a:pt x="6039" y="10775"/>
                    <a:pt x="6072" y="10842"/>
                    <a:pt x="6072" y="10908"/>
                  </a:cubicBezTo>
                  <a:cubicBezTo>
                    <a:pt x="6072" y="10975"/>
                    <a:pt x="6105" y="11075"/>
                    <a:pt x="6139" y="11142"/>
                  </a:cubicBezTo>
                  <a:lnTo>
                    <a:pt x="6205" y="11175"/>
                  </a:lnTo>
                  <a:lnTo>
                    <a:pt x="6272" y="11275"/>
                  </a:lnTo>
                  <a:cubicBezTo>
                    <a:pt x="6372" y="11375"/>
                    <a:pt x="6539" y="11442"/>
                    <a:pt x="6672" y="11476"/>
                  </a:cubicBezTo>
                  <a:lnTo>
                    <a:pt x="7406" y="11476"/>
                  </a:lnTo>
                  <a:cubicBezTo>
                    <a:pt x="7451" y="11484"/>
                    <a:pt x="7496" y="11489"/>
                    <a:pt x="7540" y="11489"/>
                  </a:cubicBezTo>
                  <a:cubicBezTo>
                    <a:pt x="7662" y="11489"/>
                    <a:pt x="7785" y="11458"/>
                    <a:pt x="7907" y="11409"/>
                  </a:cubicBezTo>
                  <a:cubicBezTo>
                    <a:pt x="7973" y="11375"/>
                    <a:pt x="8040" y="11342"/>
                    <a:pt x="8073" y="11309"/>
                  </a:cubicBezTo>
                  <a:cubicBezTo>
                    <a:pt x="8240" y="11175"/>
                    <a:pt x="8307" y="10975"/>
                    <a:pt x="8340" y="10775"/>
                  </a:cubicBezTo>
                  <a:lnTo>
                    <a:pt x="8340" y="9941"/>
                  </a:lnTo>
                  <a:cubicBezTo>
                    <a:pt x="8607" y="9941"/>
                    <a:pt x="8841" y="9808"/>
                    <a:pt x="9007" y="9574"/>
                  </a:cubicBezTo>
                  <a:cubicBezTo>
                    <a:pt x="9041" y="9507"/>
                    <a:pt x="9041" y="9441"/>
                    <a:pt x="9074" y="9407"/>
                  </a:cubicBezTo>
                  <a:lnTo>
                    <a:pt x="9074" y="9341"/>
                  </a:lnTo>
                  <a:lnTo>
                    <a:pt x="9074" y="8607"/>
                  </a:lnTo>
                  <a:lnTo>
                    <a:pt x="9074" y="2302"/>
                  </a:lnTo>
                  <a:cubicBezTo>
                    <a:pt x="9074" y="2169"/>
                    <a:pt x="9074" y="2035"/>
                    <a:pt x="9041" y="1902"/>
                  </a:cubicBezTo>
                  <a:cubicBezTo>
                    <a:pt x="9007" y="1769"/>
                    <a:pt x="8974" y="1669"/>
                    <a:pt x="8941" y="1535"/>
                  </a:cubicBezTo>
                  <a:cubicBezTo>
                    <a:pt x="8907" y="1468"/>
                    <a:pt x="8907" y="1368"/>
                    <a:pt x="8841" y="1302"/>
                  </a:cubicBezTo>
                  <a:cubicBezTo>
                    <a:pt x="8807" y="1235"/>
                    <a:pt x="8774" y="1135"/>
                    <a:pt x="8707" y="1068"/>
                  </a:cubicBezTo>
                  <a:lnTo>
                    <a:pt x="8607" y="935"/>
                  </a:lnTo>
                  <a:cubicBezTo>
                    <a:pt x="8374" y="634"/>
                    <a:pt x="8073" y="401"/>
                    <a:pt x="7740" y="234"/>
                  </a:cubicBezTo>
                  <a:cubicBezTo>
                    <a:pt x="7640" y="167"/>
                    <a:pt x="7506" y="134"/>
                    <a:pt x="7406" y="101"/>
                  </a:cubicBezTo>
                  <a:cubicBezTo>
                    <a:pt x="7206" y="34"/>
                    <a:pt x="7006" y="1"/>
                    <a:pt x="6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3"/>
            <p:cNvSpPr/>
            <p:nvPr/>
          </p:nvSpPr>
          <p:spPr>
            <a:xfrm>
              <a:off x="8424340" y="1226142"/>
              <a:ext cx="33170" cy="99467"/>
            </a:xfrm>
            <a:custGeom>
              <a:rect b="b" l="l" r="r" t="t"/>
              <a:pathLst>
                <a:path extrusionOk="0" h="2303" w="768">
                  <a:moveTo>
                    <a:pt x="367" y="1"/>
                  </a:moveTo>
                  <a:cubicBezTo>
                    <a:pt x="167" y="1"/>
                    <a:pt x="34" y="134"/>
                    <a:pt x="0" y="334"/>
                  </a:cubicBezTo>
                  <a:lnTo>
                    <a:pt x="34" y="267"/>
                  </a:lnTo>
                  <a:lnTo>
                    <a:pt x="34" y="1935"/>
                  </a:lnTo>
                  <a:cubicBezTo>
                    <a:pt x="34" y="2135"/>
                    <a:pt x="167" y="2269"/>
                    <a:pt x="367" y="2302"/>
                  </a:cubicBezTo>
                  <a:lnTo>
                    <a:pt x="768" y="230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3"/>
            <p:cNvSpPr/>
            <p:nvPr/>
          </p:nvSpPr>
          <p:spPr>
            <a:xfrm>
              <a:off x="8919949" y="1226142"/>
              <a:ext cx="33170" cy="99467"/>
            </a:xfrm>
            <a:custGeom>
              <a:rect b="b" l="l" r="r" t="t"/>
              <a:pathLst>
                <a:path extrusionOk="0" h="2303" w="768">
                  <a:moveTo>
                    <a:pt x="0" y="1"/>
                  </a:moveTo>
                  <a:cubicBezTo>
                    <a:pt x="0" y="768"/>
                    <a:pt x="0" y="1535"/>
                    <a:pt x="0" y="2302"/>
                  </a:cubicBezTo>
                  <a:lnTo>
                    <a:pt x="367" y="2302"/>
                  </a:lnTo>
                  <a:cubicBezTo>
                    <a:pt x="467" y="2302"/>
                    <a:pt x="567" y="2269"/>
                    <a:pt x="634" y="2202"/>
                  </a:cubicBezTo>
                  <a:cubicBezTo>
                    <a:pt x="701" y="2135"/>
                    <a:pt x="768" y="2035"/>
                    <a:pt x="768" y="1935"/>
                  </a:cubicBezTo>
                  <a:lnTo>
                    <a:pt x="768" y="367"/>
                  </a:lnTo>
                  <a:cubicBezTo>
                    <a:pt x="768" y="167"/>
                    <a:pt x="60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3"/>
          <p:cNvSpPr txBox="1"/>
          <p:nvPr>
            <p:ph type="title"/>
          </p:nvPr>
        </p:nvSpPr>
        <p:spPr>
          <a:xfrm>
            <a:off x="3787106" y="2738800"/>
            <a:ext cx="3439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3" name="Google Shape;153;p63"/>
          <p:cNvSpPr txBox="1"/>
          <p:nvPr>
            <p:ph idx="1" type="subTitle"/>
          </p:nvPr>
        </p:nvSpPr>
        <p:spPr>
          <a:xfrm>
            <a:off x="3663806" y="1064200"/>
            <a:ext cx="3562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4"/>
          <p:cNvSpPr txBox="1"/>
          <p:nvPr>
            <p:ph idx="1" type="body"/>
          </p:nvPr>
        </p:nvSpPr>
        <p:spPr>
          <a:xfrm>
            <a:off x="1065900" y="1595300"/>
            <a:ext cx="39261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25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64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7" name="Google Shape;157;p64"/>
          <p:cNvGrpSpPr/>
          <p:nvPr/>
        </p:nvGrpSpPr>
        <p:grpSpPr>
          <a:xfrm flipH="1">
            <a:off x="-547217" y="3324588"/>
            <a:ext cx="1401294" cy="1941806"/>
            <a:chOff x="1002412" y="3043930"/>
            <a:chExt cx="1598009" cy="2214398"/>
          </a:xfrm>
        </p:grpSpPr>
        <p:sp>
          <p:nvSpPr>
            <p:cNvPr id="158" name="Google Shape;158;p64"/>
            <p:cNvSpPr/>
            <p:nvPr/>
          </p:nvSpPr>
          <p:spPr>
            <a:xfrm>
              <a:off x="1717766" y="4672597"/>
              <a:ext cx="165949" cy="585731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4"/>
            <p:cNvSpPr/>
            <p:nvPr/>
          </p:nvSpPr>
          <p:spPr>
            <a:xfrm>
              <a:off x="1002412" y="3043930"/>
              <a:ext cx="1598009" cy="1855660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4"/>
          <p:cNvGrpSpPr/>
          <p:nvPr/>
        </p:nvGrpSpPr>
        <p:grpSpPr>
          <a:xfrm flipH="1">
            <a:off x="7038096" y="3189487"/>
            <a:ext cx="970053" cy="2018817"/>
            <a:chOff x="464166" y="3124811"/>
            <a:chExt cx="1174114" cy="2443497"/>
          </a:xfrm>
        </p:grpSpPr>
        <p:sp>
          <p:nvSpPr>
            <p:cNvPr id="161" name="Google Shape;161;p64"/>
            <p:cNvSpPr/>
            <p:nvPr/>
          </p:nvSpPr>
          <p:spPr>
            <a:xfrm>
              <a:off x="464166" y="3124811"/>
              <a:ext cx="1174114" cy="1546508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4"/>
            <p:cNvSpPr/>
            <p:nvPr/>
          </p:nvSpPr>
          <p:spPr>
            <a:xfrm>
              <a:off x="987117" y="4602853"/>
              <a:ext cx="126904" cy="965455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64"/>
          <p:cNvSpPr/>
          <p:nvPr/>
        </p:nvSpPr>
        <p:spPr>
          <a:xfrm flipH="1">
            <a:off x="-205942" y="658686"/>
            <a:ext cx="1317304" cy="627816"/>
          </a:xfrm>
          <a:custGeom>
            <a:rect b="b" l="l" r="r" t="t"/>
            <a:pathLst>
              <a:path extrusionOk="0" h="16763" w="35175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4"/>
          <p:cNvSpPr/>
          <p:nvPr/>
        </p:nvSpPr>
        <p:spPr>
          <a:xfrm flipH="1">
            <a:off x="7763217" y="877786"/>
            <a:ext cx="1453312" cy="627789"/>
          </a:xfrm>
          <a:custGeom>
            <a:rect b="b" l="l" r="r" t="t"/>
            <a:pathLst>
              <a:path extrusionOk="0" h="13193" w="30543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4"/>
          <p:cNvSpPr/>
          <p:nvPr/>
        </p:nvSpPr>
        <p:spPr>
          <a:xfrm flipH="1">
            <a:off x="7744050" y="3890404"/>
            <a:ext cx="1186850" cy="1319432"/>
          </a:xfrm>
          <a:custGeom>
            <a:rect b="b" l="l" r="r" t="t"/>
            <a:pathLst>
              <a:path extrusionOk="0" h="59981" w="5396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9EDAD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5"/>
          <p:cNvSpPr txBox="1"/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65"/>
          <p:cNvSpPr txBox="1"/>
          <p:nvPr>
            <p:ph idx="1" type="subTitle"/>
          </p:nvPr>
        </p:nvSpPr>
        <p:spPr>
          <a:xfrm>
            <a:off x="4847116" y="14135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E1556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69" name="Google Shape;169;p65"/>
          <p:cNvSpPr txBox="1"/>
          <p:nvPr>
            <p:ph idx="2" type="subTitle"/>
          </p:nvPr>
        </p:nvSpPr>
        <p:spPr>
          <a:xfrm>
            <a:off x="4847116" y="30899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5587AC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70" name="Google Shape;170;p65"/>
          <p:cNvSpPr txBox="1"/>
          <p:nvPr>
            <p:ph idx="3" type="subTitle"/>
          </p:nvPr>
        </p:nvSpPr>
        <p:spPr>
          <a:xfrm>
            <a:off x="4756516" y="1932325"/>
            <a:ext cx="3088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65"/>
          <p:cNvSpPr txBox="1"/>
          <p:nvPr>
            <p:ph idx="4" type="subTitle"/>
          </p:nvPr>
        </p:nvSpPr>
        <p:spPr>
          <a:xfrm>
            <a:off x="4755616" y="3608725"/>
            <a:ext cx="30906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6"/>
          <p:cNvSpPr txBox="1"/>
          <p:nvPr>
            <p:ph type="title"/>
          </p:nvPr>
        </p:nvSpPr>
        <p:spPr>
          <a:xfrm>
            <a:off x="4733925" y="539500"/>
            <a:ext cx="32916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200">
                <a:solidFill>
                  <a:srgbClr val="E155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7"/>
          <p:cNvGrpSpPr/>
          <p:nvPr/>
        </p:nvGrpSpPr>
        <p:grpSpPr>
          <a:xfrm>
            <a:off x="-428645" y="428518"/>
            <a:ext cx="10172697" cy="5201210"/>
            <a:chOff x="-1180550" y="-1533167"/>
            <a:chExt cx="11441566" cy="5849972"/>
          </a:xfrm>
        </p:grpSpPr>
        <p:sp>
          <p:nvSpPr>
            <p:cNvPr id="176" name="Google Shape;176;p67"/>
            <p:cNvSpPr/>
            <p:nvPr/>
          </p:nvSpPr>
          <p:spPr>
            <a:xfrm>
              <a:off x="1966747" y="-1126310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7"/>
            <p:cNvSpPr/>
            <p:nvPr/>
          </p:nvSpPr>
          <p:spPr>
            <a:xfrm>
              <a:off x="8587302" y="352325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7"/>
            <p:cNvSpPr/>
            <p:nvPr/>
          </p:nvSpPr>
          <p:spPr>
            <a:xfrm>
              <a:off x="4514840" y="122873"/>
              <a:ext cx="1673714" cy="797667"/>
            </a:xfrm>
            <a:custGeom>
              <a:rect b="b" l="l" r="r" t="t"/>
              <a:pathLst>
                <a:path extrusionOk="0" h="16763" w="35175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7"/>
            <p:cNvSpPr/>
            <p:nvPr/>
          </p:nvSpPr>
          <p:spPr>
            <a:xfrm>
              <a:off x="6924471" y="920560"/>
              <a:ext cx="1283300" cy="554936"/>
            </a:xfrm>
            <a:custGeom>
              <a:rect b="b" l="l" r="r" t="t"/>
              <a:pathLst>
                <a:path extrusionOk="0" h="11662" w="2697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7"/>
            <p:cNvSpPr/>
            <p:nvPr/>
          </p:nvSpPr>
          <p:spPr>
            <a:xfrm>
              <a:off x="-376905" y="-1533167"/>
              <a:ext cx="1453312" cy="627789"/>
            </a:xfrm>
            <a:custGeom>
              <a:rect b="b" l="l" r="r" t="t"/>
              <a:pathLst>
                <a:path extrusionOk="0" h="13193" w="30543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7"/>
            <p:cNvSpPr/>
            <p:nvPr/>
          </p:nvSpPr>
          <p:spPr>
            <a:xfrm>
              <a:off x="5256778" y="1440279"/>
              <a:ext cx="2570740" cy="2854196"/>
            </a:xfrm>
            <a:custGeom>
              <a:rect b="b" l="l" r="r" t="t"/>
              <a:pathLst>
                <a:path extrusionOk="0" h="59981" w="54027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7"/>
            <p:cNvSpPr/>
            <p:nvPr/>
          </p:nvSpPr>
          <p:spPr>
            <a:xfrm>
              <a:off x="-1180550" y="1440279"/>
              <a:ext cx="2567552" cy="2854196"/>
            </a:xfrm>
            <a:custGeom>
              <a:rect b="b" l="l" r="r" t="t"/>
              <a:pathLst>
                <a:path extrusionOk="0" h="59981" w="5396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7"/>
            <p:cNvSpPr/>
            <p:nvPr/>
          </p:nvSpPr>
          <p:spPr>
            <a:xfrm>
              <a:off x="7570792" y="3578859"/>
              <a:ext cx="203606" cy="717391"/>
            </a:xfrm>
            <a:custGeom>
              <a:rect b="b" l="l" r="r" t="t"/>
              <a:pathLst>
                <a:path extrusionOk="0" h="15076" w="4279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7"/>
            <p:cNvSpPr/>
            <p:nvPr/>
          </p:nvSpPr>
          <p:spPr>
            <a:xfrm>
              <a:off x="6696595" y="1587644"/>
              <a:ext cx="1951977" cy="2269233"/>
            </a:xfrm>
            <a:custGeom>
              <a:rect b="b" l="l" r="r" t="t"/>
              <a:pathLst>
                <a:path extrusionOk="0" h="47688" w="41023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7"/>
            <p:cNvSpPr/>
            <p:nvPr/>
          </p:nvSpPr>
          <p:spPr>
            <a:xfrm>
              <a:off x="8679926" y="3369683"/>
              <a:ext cx="179386" cy="924719"/>
            </a:xfrm>
            <a:custGeom>
              <a:rect b="b" l="l" r="r" t="t"/>
              <a:pathLst>
                <a:path extrusionOk="0" h="19433" w="377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7"/>
            <p:cNvSpPr/>
            <p:nvPr/>
          </p:nvSpPr>
          <p:spPr>
            <a:xfrm>
              <a:off x="7943958" y="1285063"/>
              <a:ext cx="1653159" cy="2181867"/>
            </a:xfrm>
            <a:custGeom>
              <a:rect b="b" l="l" r="r" t="t"/>
              <a:pathLst>
                <a:path extrusionOk="0" h="45852" w="34743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7"/>
            <p:cNvSpPr/>
            <p:nvPr/>
          </p:nvSpPr>
          <p:spPr>
            <a:xfrm>
              <a:off x="2641278" y="1131893"/>
              <a:ext cx="1739093" cy="2295833"/>
            </a:xfrm>
            <a:custGeom>
              <a:rect b="b" l="l" r="r" t="t"/>
              <a:pathLst>
                <a:path extrusionOk="0" h="48247" w="36549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7"/>
            <p:cNvSpPr/>
            <p:nvPr/>
          </p:nvSpPr>
          <p:spPr>
            <a:xfrm>
              <a:off x="3414646" y="3326715"/>
              <a:ext cx="188665" cy="971400"/>
            </a:xfrm>
            <a:custGeom>
              <a:rect b="b" l="l" r="r" t="t"/>
              <a:pathLst>
                <a:path extrusionOk="0" h="20414" w="3965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7"/>
            <p:cNvSpPr/>
            <p:nvPr/>
          </p:nvSpPr>
          <p:spPr>
            <a:xfrm>
              <a:off x="3452950" y="1660018"/>
              <a:ext cx="2372226" cy="2634448"/>
            </a:xfrm>
            <a:custGeom>
              <a:rect b="b" l="l" r="r" t="t"/>
              <a:pathLst>
                <a:path extrusionOk="0" h="55363" w="49855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7"/>
            <p:cNvSpPr/>
            <p:nvPr/>
          </p:nvSpPr>
          <p:spPr>
            <a:xfrm>
              <a:off x="5183548" y="3625585"/>
              <a:ext cx="194327" cy="691220"/>
            </a:xfrm>
            <a:custGeom>
              <a:rect b="b" l="l" r="r" t="t"/>
              <a:pathLst>
                <a:path extrusionOk="0" h="14526" w="4084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7"/>
            <p:cNvSpPr/>
            <p:nvPr/>
          </p:nvSpPr>
          <p:spPr>
            <a:xfrm>
              <a:off x="4341136" y="1752044"/>
              <a:ext cx="1881031" cy="2138517"/>
            </a:xfrm>
            <a:custGeom>
              <a:rect b="b" l="l" r="r" t="t"/>
              <a:pathLst>
                <a:path extrusionOk="0" h="44941" w="39532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7"/>
            <p:cNvSpPr/>
            <p:nvPr/>
          </p:nvSpPr>
          <p:spPr>
            <a:xfrm>
              <a:off x="1834363" y="3511623"/>
              <a:ext cx="222305" cy="784629"/>
            </a:xfrm>
            <a:custGeom>
              <a:rect b="b" l="l" r="r" t="t"/>
              <a:pathLst>
                <a:path extrusionOk="0" h="16489" w="4672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7"/>
            <p:cNvSpPr/>
            <p:nvPr/>
          </p:nvSpPr>
          <p:spPr>
            <a:xfrm>
              <a:off x="876087" y="1329886"/>
              <a:ext cx="2140689" cy="2485793"/>
            </a:xfrm>
            <a:custGeom>
              <a:rect b="b" l="l" r="r" t="t"/>
              <a:pathLst>
                <a:path extrusionOk="0" h="52239" w="44989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7"/>
            <p:cNvSpPr/>
            <p:nvPr/>
          </p:nvSpPr>
          <p:spPr>
            <a:xfrm>
              <a:off x="1801721" y="1864246"/>
              <a:ext cx="2187177" cy="2430214"/>
            </a:xfrm>
            <a:custGeom>
              <a:rect b="b" l="l" r="r" t="t"/>
              <a:pathLst>
                <a:path extrusionOk="0" h="51071" w="45966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7"/>
            <p:cNvSpPr/>
            <p:nvPr/>
          </p:nvSpPr>
          <p:spPr>
            <a:xfrm>
              <a:off x="155060" y="1438233"/>
              <a:ext cx="1572840" cy="2071661"/>
            </a:xfrm>
            <a:custGeom>
              <a:rect b="b" l="l" r="r" t="t"/>
              <a:pathLst>
                <a:path extrusionOk="0" h="43536" w="33055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7"/>
            <p:cNvSpPr/>
            <p:nvPr/>
          </p:nvSpPr>
          <p:spPr>
            <a:xfrm>
              <a:off x="855579" y="3418218"/>
              <a:ext cx="170012" cy="878038"/>
            </a:xfrm>
            <a:custGeom>
              <a:rect b="b" l="l" r="r" t="t"/>
              <a:pathLst>
                <a:path extrusionOk="0" h="18452" w="3573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7"/>
          <p:cNvSpPr txBox="1"/>
          <p:nvPr>
            <p:ph type="title"/>
          </p:nvPr>
        </p:nvSpPr>
        <p:spPr>
          <a:xfrm>
            <a:off x="1647882" y="1215250"/>
            <a:ext cx="2573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94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" name="Google Shape;198;p67"/>
          <p:cNvSpPr txBox="1"/>
          <p:nvPr>
            <p:ph idx="2" type="title"/>
          </p:nvPr>
        </p:nvSpPr>
        <p:spPr>
          <a:xfrm>
            <a:off x="5758632" y="1861200"/>
            <a:ext cx="18954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9" name="Google Shape;199;p67"/>
          <p:cNvSpPr txBox="1"/>
          <p:nvPr>
            <p:ph idx="1" type="subTitle"/>
          </p:nvPr>
        </p:nvSpPr>
        <p:spPr>
          <a:xfrm>
            <a:off x="1505682" y="3501850"/>
            <a:ext cx="2857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EDAD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use Memoirs"/>
              <a:buNone/>
              <a:defRPr b="0" i="0" sz="2800" u="none" cap="none" strike="noStrike">
                <a:solidFill>
                  <a:schemeClr val="accent6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tamaran"/>
              <a:buChar char="●"/>
              <a:defRPr b="0" i="0" sz="18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DADA"/>
        </a:soli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1"/>
          <p:cNvGrpSpPr/>
          <p:nvPr/>
        </p:nvGrpSpPr>
        <p:grpSpPr>
          <a:xfrm>
            <a:off x="4796439" y="2667921"/>
            <a:ext cx="3982513" cy="1984205"/>
            <a:chOff x="404850" y="2182975"/>
            <a:chExt cx="2230850" cy="1111475"/>
          </a:xfrm>
        </p:grpSpPr>
        <p:sp>
          <p:nvSpPr>
            <p:cNvPr id="1183" name="Google Shape;1183;p1"/>
            <p:cNvSpPr/>
            <p:nvPr/>
          </p:nvSpPr>
          <p:spPr>
            <a:xfrm>
              <a:off x="433900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"/>
            <p:cNvSpPr/>
            <p:nvPr/>
          </p:nvSpPr>
          <p:spPr>
            <a:xfrm>
              <a:off x="709675" y="2182975"/>
              <a:ext cx="70050" cy="69675"/>
            </a:xfrm>
            <a:custGeom>
              <a:rect b="b" l="l" r="r" t="t"/>
              <a:pathLst>
                <a:path extrusionOk="0" h="2787" w="2802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"/>
            <p:cNvSpPr/>
            <p:nvPr/>
          </p:nvSpPr>
          <p:spPr>
            <a:xfrm>
              <a:off x="480450" y="2217600"/>
              <a:ext cx="1753325" cy="854800"/>
            </a:xfrm>
            <a:custGeom>
              <a:rect b="b" l="l" r="r" t="t"/>
              <a:pathLst>
                <a:path extrusionOk="0" h="34192" w="70133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"/>
            <p:cNvSpPr/>
            <p:nvPr/>
          </p:nvSpPr>
          <p:spPr>
            <a:xfrm>
              <a:off x="480450" y="2218000"/>
              <a:ext cx="2102325" cy="854400"/>
            </a:xfrm>
            <a:custGeom>
              <a:rect b="b" l="l" r="r" t="t"/>
              <a:pathLst>
                <a:path extrusionOk="0" h="34176" w="84093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"/>
            <p:cNvSpPr/>
            <p:nvPr/>
          </p:nvSpPr>
          <p:spPr>
            <a:xfrm>
              <a:off x="404850" y="2860275"/>
              <a:ext cx="296075" cy="212125"/>
            </a:xfrm>
            <a:custGeom>
              <a:rect b="b" l="l" r="r" t="t"/>
              <a:pathLst>
                <a:path extrusionOk="0" h="8485" w="11843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"/>
            <p:cNvSpPr/>
            <p:nvPr/>
          </p:nvSpPr>
          <p:spPr>
            <a:xfrm>
              <a:off x="2356725" y="2860275"/>
              <a:ext cx="278975" cy="212125"/>
            </a:xfrm>
            <a:custGeom>
              <a:rect b="b" l="l" r="r" t="t"/>
              <a:pathLst>
                <a:path extrusionOk="0" h="8485" w="11159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"/>
            <p:cNvSpPr/>
            <p:nvPr/>
          </p:nvSpPr>
          <p:spPr>
            <a:xfrm>
              <a:off x="70130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"/>
            <p:cNvSpPr/>
            <p:nvPr/>
          </p:nvSpPr>
          <p:spPr>
            <a:xfrm>
              <a:off x="751450" y="2828050"/>
              <a:ext cx="466400" cy="466400"/>
            </a:xfrm>
            <a:custGeom>
              <a:rect b="b" l="l" r="r" t="t"/>
              <a:pathLst>
                <a:path extrusionOk="0" h="18656" w="18656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"/>
            <p:cNvSpPr/>
            <p:nvPr/>
          </p:nvSpPr>
          <p:spPr>
            <a:xfrm>
              <a:off x="845750" y="2922350"/>
              <a:ext cx="277800" cy="278175"/>
            </a:xfrm>
            <a:custGeom>
              <a:rect b="b" l="l" r="r" t="t"/>
              <a:pathLst>
                <a:path extrusionOk="0" h="11127" w="11112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"/>
            <p:cNvSpPr/>
            <p:nvPr/>
          </p:nvSpPr>
          <p:spPr>
            <a:xfrm>
              <a:off x="1934525" y="2321875"/>
              <a:ext cx="312400" cy="253500"/>
            </a:xfrm>
            <a:custGeom>
              <a:rect b="b" l="l" r="r" t="t"/>
              <a:pathLst>
                <a:path extrusionOk="0" h="10140" w="12496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"/>
            <p:cNvSpPr/>
            <p:nvPr/>
          </p:nvSpPr>
          <p:spPr>
            <a:xfrm>
              <a:off x="1960775" y="2348125"/>
              <a:ext cx="286550" cy="200600"/>
            </a:xfrm>
            <a:custGeom>
              <a:rect b="b" l="l" r="r" t="t"/>
              <a:pathLst>
                <a:path extrusionOk="0" h="8024" w="11462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"/>
            <p:cNvSpPr/>
            <p:nvPr/>
          </p:nvSpPr>
          <p:spPr>
            <a:xfrm>
              <a:off x="1971525" y="2349725"/>
              <a:ext cx="276200" cy="199000"/>
            </a:xfrm>
            <a:custGeom>
              <a:rect b="b" l="l" r="r" t="t"/>
              <a:pathLst>
                <a:path extrusionOk="0" h="7960" w="11048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"/>
            <p:cNvSpPr/>
            <p:nvPr/>
          </p:nvSpPr>
          <p:spPr>
            <a:xfrm>
              <a:off x="1362275" y="2289225"/>
              <a:ext cx="443325" cy="728250"/>
            </a:xfrm>
            <a:custGeom>
              <a:rect b="b" l="l" r="r" t="t"/>
              <a:pathLst>
                <a:path extrusionOk="0" fill="none" h="29130" w="17733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273E4A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"/>
            <p:cNvSpPr/>
            <p:nvPr/>
          </p:nvSpPr>
          <p:spPr>
            <a:xfrm>
              <a:off x="179045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"/>
            <p:cNvSpPr/>
            <p:nvPr/>
          </p:nvSpPr>
          <p:spPr>
            <a:xfrm>
              <a:off x="1840200" y="2828050"/>
              <a:ext cx="466800" cy="466400"/>
            </a:xfrm>
            <a:custGeom>
              <a:rect b="b" l="l" r="r" t="t"/>
              <a:pathLst>
                <a:path extrusionOk="0" h="18656" w="18672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"/>
            <p:cNvSpPr/>
            <p:nvPr/>
          </p:nvSpPr>
          <p:spPr>
            <a:xfrm>
              <a:off x="1934525" y="2922350"/>
              <a:ext cx="278175" cy="278175"/>
            </a:xfrm>
            <a:custGeom>
              <a:rect b="b" l="l" r="r" t="t"/>
              <a:pathLst>
                <a:path extrusionOk="0" h="11127" w="11127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"/>
            <p:cNvSpPr/>
            <p:nvPr/>
          </p:nvSpPr>
          <p:spPr>
            <a:xfrm>
              <a:off x="529000" y="2595250"/>
              <a:ext cx="1717925" cy="8775"/>
            </a:xfrm>
            <a:custGeom>
              <a:rect b="b" l="l" r="r" t="t"/>
              <a:pathLst>
                <a:path extrusionOk="0" h="351" w="68717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"/>
            <p:cNvSpPr/>
            <p:nvPr/>
          </p:nvSpPr>
          <p:spPr>
            <a:xfrm>
              <a:off x="529000" y="2769550"/>
              <a:ext cx="2054175" cy="8775"/>
            </a:xfrm>
            <a:custGeom>
              <a:rect b="b" l="l" r="r" t="t"/>
              <a:pathLst>
                <a:path extrusionOk="0" h="351" w="82167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"/>
            <p:cNvSpPr/>
            <p:nvPr/>
          </p:nvSpPr>
          <p:spPr>
            <a:xfrm>
              <a:off x="2252875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"/>
            <p:cNvSpPr/>
            <p:nvPr/>
          </p:nvSpPr>
          <p:spPr>
            <a:xfrm>
              <a:off x="526625" y="2321875"/>
              <a:ext cx="386400" cy="252700"/>
            </a:xfrm>
            <a:custGeom>
              <a:rect b="b" l="l" r="r" t="t"/>
              <a:pathLst>
                <a:path extrusionOk="0" h="10108" w="15456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"/>
            <p:cNvSpPr/>
            <p:nvPr/>
          </p:nvSpPr>
          <p:spPr>
            <a:xfrm>
              <a:off x="552875" y="2347725"/>
              <a:ext cx="333900" cy="201000"/>
            </a:xfrm>
            <a:custGeom>
              <a:rect b="b" l="l" r="r" t="t"/>
              <a:pathLst>
                <a:path extrusionOk="0" h="8040" w="13356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"/>
            <p:cNvSpPr/>
            <p:nvPr/>
          </p:nvSpPr>
          <p:spPr>
            <a:xfrm>
              <a:off x="572375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"/>
            <p:cNvSpPr/>
            <p:nvPr/>
          </p:nvSpPr>
          <p:spPr>
            <a:xfrm>
              <a:off x="95320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"/>
            <p:cNvSpPr/>
            <p:nvPr/>
          </p:nvSpPr>
          <p:spPr>
            <a:xfrm>
              <a:off x="979475" y="2347725"/>
              <a:ext cx="333875" cy="201000"/>
            </a:xfrm>
            <a:custGeom>
              <a:rect b="b" l="l" r="r" t="t"/>
              <a:pathLst>
                <a:path extrusionOk="0" h="8040" w="13355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"/>
            <p:cNvSpPr/>
            <p:nvPr/>
          </p:nvSpPr>
          <p:spPr>
            <a:xfrm>
              <a:off x="999375" y="2360875"/>
              <a:ext cx="313975" cy="187850"/>
            </a:xfrm>
            <a:custGeom>
              <a:rect b="b" l="l" r="r" t="t"/>
              <a:pathLst>
                <a:path extrusionOk="0" h="7514" w="12559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"/>
            <p:cNvSpPr/>
            <p:nvPr/>
          </p:nvSpPr>
          <p:spPr>
            <a:xfrm>
              <a:off x="138775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"/>
            <p:cNvSpPr/>
            <p:nvPr/>
          </p:nvSpPr>
          <p:spPr>
            <a:xfrm>
              <a:off x="1414025" y="2347725"/>
              <a:ext cx="334275" cy="201000"/>
            </a:xfrm>
            <a:custGeom>
              <a:rect b="b" l="l" r="r" t="t"/>
              <a:pathLst>
                <a:path extrusionOk="0" h="8040" w="13371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"/>
            <p:cNvSpPr/>
            <p:nvPr/>
          </p:nvSpPr>
          <p:spPr>
            <a:xfrm>
              <a:off x="1433900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1"/>
          <p:cNvGrpSpPr/>
          <p:nvPr/>
        </p:nvGrpSpPr>
        <p:grpSpPr>
          <a:xfrm>
            <a:off x="666750" y="527350"/>
            <a:ext cx="3981600" cy="4825719"/>
            <a:chOff x="666750" y="527350"/>
            <a:chExt cx="3981600" cy="4825719"/>
          </a:xfrm>
        </p:grpSpPr>
        <p:sp>
          <p:nvSpPr>
            <p:cNvPr id="1212" name="Google Shape;1212;p1"/>
            <p:cNvSpPr/>
            <p:nvPr/>
          </p:nvSpPr>
          <p:spPr>
            <a:xfrm>
              <a:off x="2484788" y="3718927"/>
              <a:ext cx="345525" cy="1634142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"/>
            <p:cNvSpPr/>
            <p:nvPr/>
          </p:nvSpPr>
          <p:spPr>
            <a:xfrm>
              <a:off x="666750" y="527350"/>
              <a:ext cx="3981600" cy="3551700"/>
            </a:xfrm>
            <a:prstGeom prst="roundRect">
              <a:avLst>
                <a:gd fmla="val 6436" name="adj"/>
              </a:avLst>
            </a:pr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"/>
            <p:cNvSpPr/>
            <p:nvPr/>
          </p:nvSpPr>
          <p:spPr>
            <a:xfrm>
              <a:off x="885150" y="722050"/>
              <a:ext cx="3544800" cy="3162300"/>
            </a:xfrm>
            <a:prstGeom prst="roundRect">
              <a:avLst>
                <a:gd fmla="val 4539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5" name="Google Shape;1215;p1"/>
          <p:cNvSpPr txBox="1"/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버스 안전 알리미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16" name="Google Shape;1216;p1"/>
          <p:cNvSpPr txBox="1"/>
          <p:nvPr>
            <p:ph idx="1" type="subTitle"/>
          </p:nvPr>
        </p:nvSpPr>
        <p:spPr>
          <a:xfrm>
            <a:off x="1119150" y="2834125"/>
            <a:ext cx="307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Black Han Sans"/>
                <a:ea typeface="Black Han Sans"/>
                <a:cs typeface="Black Han Sans"/>
                <a:sym typeface="Black Han Sans"/>
              </a:rPr>
              <a:t>T</a:t>
            </a:r>
            <a:r>
              <a:rPr lang="en" sz="2500">
                <a:latin typeface="Black Han Sans"/>
                <a:ea typeface="Black Han Sans"/>
                <a:cs typeface="Black Han Sans"/>
                <a:sym typeface="Black Han Sans"/>
              </a:rPr>
              <a:t>3</a:t>
            </a:r>
            <a:r>
              <a:rPr lang="en" sz="2100">
                <a:latin typeface="Black Han Sans"/>
                <a:ea typeface="Black Han Sans"/>
                <a:cs typeface="Black Han Sans"/>
                <a:sym typeface="Black Han Sans"/>
              </a:rPr>
              <a:t>Q </a:t>
            </a:r>
            <a:r>
              <a:rPr lang="en" sz="25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2100">
                <a:latin typeface="Black Han Sans"/>
                <a:ea typeface="Black Han Sans"/>
                <a:cs typeface="Black Han Sans"/>
                <a:sym typeface="Black Han Sans"/>
              </a:rPr>
              <a:t>팀</a:t>
            </a:r>
            <a:endParaRPr sz="21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조건영 신나령 신상언 허채범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6"/>
          <p:cNvGrpSpPr/>
          <p:nvPr/>
        </p:nvGrpSpPr>
        <p:grpSpPr>
          <a:xfrm>
            <a:off x="4970950" y="1057400"/>
            <a:ext cx="3453000" cy="4362332"/>
            <a:chOff x="5047150" y="1057400"/>
            <a:chExt cx="3453000" cy="4362332"/>
          </a:xfrm>
        </p:grpSpPr>
        <p:sp>
          <p:nvSpPr>
            <p:cNvPr id="1388" name="Google Shape;1388;p6"/>
            <p:cNvSpPr/>
            <p:nvPr/>
          </p:nvSpPr>
          <p:spPr>
            <a:xfrm>
              <a:off x="6694612" y="3499323"/>
              <a:ext cx="158079" cy="1920409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 rot="2700000">
              <a:off x="5552830" y="1563080"/>
              <a:ext cx="2441640" cy="2441640"/>
            </a:xfrm>
            <a:prstGeom prst="roundRect">
              <a:avLst>
                <a:gd fmla="val 1016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0" name="Google Shape;1390;p6"/>
          <p:cNvSpPr txBox="1"/>
          <p:nvPr>
            <p:ph idx="1" type="body"/>
          </p:nvPr>
        </p:nvSpPr>
        <p:spPr>
          <a:xfrm>
            <a:off x="2056500" y="1993050"/>
            <a:ext cx="20187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100"/>
              <a:buNone/>
            </a:pPr>
            <a:r>
              <a:rPr lang="en" sz="6300">
                <a:solidFill>
                  <a:srgbClr val="FFFFF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QnA</a:t>
            </a:r>
            <a:endParaRPr sz="6300">
              <a:solidFill>
                <a:srgbClr val="FFFFFF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391" name="Google Shape;1391;p6"/>
          <p:cNvPicPr preferRelativeResize="0"/>
          <p:nvPr/>
        </p:nvPicPr>
        <p:blipFill rotWithShape="1">
          <a:blip r:embed="rId3">
            <a:alphaModFix/>
          </a:blip>
          <a:srcRect b="0" l="0" r="5784" t="0"/>
          <a:stretch/>
        </p:blipFill>
        <p:spPr>
          <a:xfrm rot="-2700000">
            <a:off x="5566362" y="1642547"/>
            <a:ext cx="2262176" cy="2260055"/>
          </a:xfrm>
          <a:prstGeom prst="roundRect">
            <a:avLst>
              <a:gd fmla="val 565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5"/>
          <p:cNvSpPr txBox="1"/>
          <p:nvPr>
            <p:ph idx="2" type="title"/>
          </p:nvPr>
        </p:nvSpPr>
        <p:spPr>
          <a:xfrm>
            <a:off x="2533050" y="2209200"/>
            <a:ext cx="4077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6300">
                <a:solidFill>
                  <a:srgbClr val="E1556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감사합니다</a:t>
            </a:r>
            <a:endParaRPr sz="6300">
              <a:solidFill>
                <a:srgbClr val="E1556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397" name="Google Shape;1397;p15"/>
          <p:cNvGrpSpPr/>
          <p:nvPr/>
        </p:nvGrpSpPr>
        <p:grpSpPr>
          <a:xfrm>
            <a:off x="-23470" y="3683466"/>
            <a:ext cx="2784993" cy="1387565"/>
            <a:chOff x="404850" y="2182975"/>
            <a:chExt cx="2230850" cy="1111475"/>
          </a:xfrm>
        </p:grpSpPr>
        <p:sp>
          <p:nvSpPr>
            <p:cNvPr id="1398" name="Google Shape;1398;p15"/>
            <p:cNvSpPr/>
            <p:nvPr/>
          </p:nvSpPr>
          <p:spPr>
            <a:xfrm>
              <a:off x="433900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709675" y="2182975"/>
              <a:ext cx="70050" cy="69675"/>
            </a:xfrm>
            <a:custGeom>
              <a:rect b="b" l="l" r="r" t="t"/>
              <a:pathLst>
                <a:path extrusionOk="0" h="2787" w="2802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480450" y="2217600"/>
              <a:ext cx="1753325" cy="854800"/>
            </a:xfrm>
            <a:custGeom>
              <a:rect b="b" l="l" r="r" t="t"/>
              <a:pathLst>
                <a:path extrusionOk="0" h="34192" w="70133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480450" y="2218000"/>
              <a:ext cx="2102325" cy="854400"/>
            </a:xfrm>
            <a:custGeom>
              <a:rect b="b" l="l" r="r" t="t"/>
              <a:pathLst>
                <a:path extrusionOk="0" h="34176" w="84093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404850" y="2860275"/>
              <a:ext cx="296075" cy="212125"/>
            </a:xfrm>
            <a:custGeom>
              <a:rect b="b" l="l" r="r" t="t"/>
              <a:pathLst>
                <a:path extrusionOk="0" h="8485" w="11843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2356725" y="2860275"/>
              <a:ext cx="278975" cy="212125"/>
            </a:xfrm>
            <a:custGeom>
              <a:rect b="b" l="l" r="r" t="t"/>
              <a:pathLst>
                <a:path extrusionOk="0" h="8485" w="11159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70130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751450" y="2828050"/>
              <a:ext cx="466400" cy="466400"/>
            </a:xfrm>
            <a:custGeom>
              <a:rect b="b" l="l" r="r" t="t"/>
              <a:pathLst>
                <a:path extrusionOk="0" h="18656" w="18656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845750" y="2922350"/>
              <a:ext cx="277800" cy="278175"/>
            </a:xfrm>
            <a:custGeom>
              <a:rect b="b" l="l" r="r" t="t"/>
              <a:pathLst>
                <a:path extrusionOk="0" h="11127" w="11112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1934525" y="2321875"/>
              <a:ext cx="312400" cy="253500"/>
            </a:xfrm>
            <a:custGeom>
              <a:rect b="b" l="l" r="r" t="t"/>
              <a:pathLst>
                <a:path extrusionOk="0" h="10140" w="12496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1960775" y="2348125"/>
              <a:ext cx="286550" cy="200600"/>
            </a:xfrm>
            <a:custGeom>
              <a:rect b="b" l="l" r="r" t="t"/>
              <a:pathLst>
                <a:path extrusionOk="0" h="8024" w="11462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1971525" y="2349725"/>
              <a:ext cx="276200" cy="199000"/>
            </a:xfrm>
            <a:custGeom>
              <a:rect b="b" l="l" r="r" t="t"/>
              <a:pathLst>
                <a:path extrusionOk="0" h="7960" w="11048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362275" y="2289225"/>
              <a:ext cx="443325" cy="728250"/>
            </a:xfrm>
            <a:custGeom>
              <a:rect b="b" l="l" r="r" t="t"/>
              <a:pathLst>
                <a:path extrusionOk="0" fill="none" h="29130" w="17733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273E4A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1790450" y="2778300"/>
              <a:ext cx="566300" cy="294100"/>
            </a:xfrm>
            <a:custGeom>
              <a:rect b="b" l="l" r="r" t="t"/>
              <a:pathLst>
                <a:path extrusionOk="0" h="11764" w="22652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1840200" y="2828050"/>
              <a:ext cx="466800" cy="466400"/>
            </a:xfrm>
            <a:custGeom>
              <a:rect b="b" l="l" r="r" t="t"/>
              <a:pathLst>
                <a:path extrusionOk="0" h="18656" w="18672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1934525" y="2922350"/>
              <a:ext cx="278175" cy="278175"/>
            </a:xfrm>
            <a:custGeom>
              <a:rect b="b" l="l" r="r" t="t"/>
              <a:pathLst>
                <a:path extrusionOk="0" h="11127" w="11127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529000" y="2595250"/>
              <a:ext cx="1717925" cy="8775"/>
            </a:xfrm>
            <a:custGeom>
              <a:rect b="b" l="l" r="r" t="t"/>
              <a:pathLst>
                <a:path extrusionOk="0" h="351" w="68717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529000" y="2769550"/>
              <a:ext cx="2054175" cy="8775"/>
            </a:xfrm>
            <a:custGeom>
              <a:rect b="b" l="l" r="r" t="t"/>
              <a:pathLst>
                <a:path extrusionOk="0" h="351" w="82167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2252875" y="265892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526625" y="2321875"/>
              <a:ext cx="386400" cy="252700"/>
            </a:xfrm>
            <a:custGeom>
              <a:rect b="b" l="l" r="r" t="t"/>
              <a:pathLst>
                <a:path extrusionOk="0" h="10108" w="15456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552875" y="2347725"/>
              <a:ext cx="333900" cy="201000"/>
            </a:xfrm>
            <a:custGeom>
              <a:rect b="b" l="l" r="r" t="t"/>
              <a:pathLst>
                <a:path extrusionOk="0" h="8040" w="13356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572375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95320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979475" y="2347725"/>
              <a:ext cx="333875" cy="201000"/>
            </a:xfrm>
            <a:custGeom>
              <a:rect b="b" l="l" r="r" t="t"/>
              <a:pathLst>
                <a:path extrusionOk="0" h="8040" w="13355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999375" y="2360875"/>
              <a:ext cx="313975" cy="187850"/>
            </a:xfrm>
            <a:custGeom>
              <a:rect b="b" l="l" r="r" t="t"/>
              <a:pathLst>
                <a:path extrusionOk="0" h="7514" w="12559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1387750" y="2321875"/>
              <a:ext cx="386425" cy="252700"/>
            </a:xfrm>
            <a:custGeom>
              <a:rect b="b" l="l" r="r" t="t"/>
              <a:pathLst>
                <a:path extrusionOk="0" h="10108" w="15457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1414025" y="2347725"/>
              <a:ext cx="334275" cy="201000"/>
            </a:xfrm>
            <a:custGeom>
              <a:rect b="b" l="l" r="r" t="t"/>
              <a:pathLst>
                <a:path extrusionOk="0" h="8040" w="13371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1433900" y="2360875"/>
              <a:ext cx="314400" cy="187850"/>
            </a:xfrm>
            <a:custGeom>
              <a:rect b="b" l="l" r="r" t="t"/>
              <a:pathLst>
                <a:path extrusionOk="0" h="7514" w="12576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7"/>
          <p:cNvSpPr txBox="1"/>
          <p:nvPr>
            <p:ph idx="2" type="title"/>
          </p:nvPr>
        </p:nvSpPr>
        <p:spPr>
          <a:xfrm>
            <a:off x="3506925" y="1725475"/>
            <a:ext cx="21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2. </a:t>
            </a: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프로젝트 구축 범위</a:t>
            </a:r>
            <a:endParaRPr sz="2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22" name="Google Shape;1222;p17"/>
          <p:cNvSpPr txBox="1"/>
          <p:nvPr>
            <p:ph type="title"/>
          </p:nvPr>
        </p:nvSpPr>
        <p:spPr>
          <a:xfrm>
            <a:off x="713225" y="1725475"/>
            <a:ext cx="22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1. </a:t>
            </a: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프로젝트 개요</a:t>
            </a:r>
            <a:endParaRPr sz="2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23" name="Google Shape;1223;p17"/>
          <p:cNvSpPr txBox="1"/>
          <p:nvPr>
            <p:ph idx="4" type="title"/>
          </p:nvPr>
        </p:nvSpPr>
        <p:spPr>
          <a:xfrm>
            <a:off x="6360719" y="1725463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3. 조직 및 역할</a:t>
            </a:r>
            <a:endParaRPr sz="2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24" name="Google Shape;1224;p17"/>
          <p:cNvSpPr txBox="1"/>
          <p:nvPr>
            <p:ph idx="6" type="title"/>
          </p:nvPr>
        </p:nvSpPr>
        <p:spPr>
          <a:xfrm>
            <a:off x="713825" y="3391850"/>
            <a:ext cx="233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4. 프로젝트 구성도</a:t>
            </a:r>
            <a:endParaRPr sz="2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25" name="Google Shape;1225;p17"/>
          <p:cNvSpPr txBox="1"/>
          <p:nvPr>
            <p:ph idx="8" type="title"/>
          </p:nvPr>
        </p:nvSpPr>
        <p:spPr>
          <a:xfrm>
            <a:off x="3507000" y="3391850"/>
            <a:ext cx="21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5. </a:t>
            </a: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프로젝트 일정</a:t>
            </a:r>
            <a:endParaRPr sz="2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26" name="Google Shape;1226;p17"/>
          <p:cNvSpPr txBox="1"/>
          <p:nvPr>
            <p:ph idx="13" type="title"/>
          </p:nvPr>
        </p:nvSpPr>
        <p:spPr>
          <a:xfrm>
            <a:off x="6360719" y="3391838"/>
            <a:ext cx="20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>
                <a:latin typeface="Black Han Sans"/>
                <a:ea typeface="Black Han Sans"/>
                <a:cs typeface="Black Han Sans"/>
                <a:sym typeface="Black Han Sans"/>
              </a:rPr>
              <a:t>6. 예상 이슈</a:t>
            </a:r>
            <a:endParaRPr sz="23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27" name="Google Shape;1227;p17"/>
          <p:cNvSpPr txBox="1"/>
          <p:nvPr>
            <p:ph idx="1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r>
              <a:rPr lang="en"/>
              <a:t> </a:t>
            </a:r>
            <a:endParaRPr/>
          </a:p>
        </p:txBody>
      </p:sp>
      <p:grpSp>
        <p:nvGrpSpPr>
          <p:cNvPr id="1228" name="Google Shape;1228;p17"/>
          <p:cNvGrpSpPr/>
          <p:nvPr/>
        </p:nvGrpSpPr>
        <p:grpSpPr>
          <a:xfrm>
            <a:off x="4326850" y="1330500"/>
            <a:ext cx="490300" cy="429950"/>
            <a:chOff x="2475050" y="1195000"/>
            <a:chExt cx="490300" cy="429950"/>
          </a:xfrm>
        </p:grpSpPr>
        <p:sp>
          <p:nvSpPr>
            <p:cNvPr id="1229" name="Google Shape;1229;p17"/>
            <p:cNvSpPr/>
            <p:nvPr/>
          </p:nvSpPr>
          <p:spPr>
            <a:xfrm>
              <a:off x="2582625" y="1275250"/>
              <a:ext cx="275725" cy="256500"/>
            </a:xfrm>
            <a:custGeom>
              <a:rect b="b" l="l" r="r" t="t"/>
              <a:pathLst>
                <a:path extrusionOk="0" h="10260" w="11029">
                  <a:moveTo>
                    <a:pt x="1" y="0"/>
                  </a:moveTo>
                  <a:lnTo>
                    <a:pt x="5514" y="10260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475050" y="1195000"/>
              <a:ext cx="490300" cy="429950"/>
            </a:xfrm>
            <a:custGeom>
              <a:rect b="b" l="l" r="r" t="t"/>
              <a:pathLst>
                <a:path extrusionOk="0" h="17198" w="19612">
                  <a:moveTo>
                    <a:pt x="16262" y="2117"/>
                  </a:moveTo>
                  <a:cubicBezTo>
                    <a:pt x="16680" y="2117"/>
                    <a:pt x="16936" y="2582"/>
                    <a:pt x="16727" y="2931"/>
                  </a:cubicBezTo>
                  <a:lnTo>
                    <a:pt x="10283" y="14796"/>
                  </a:lnTo>
                  <a:cubicBezTo>
                    <a:pt x="10178" y="14970"/>
                    <a:pt x="9998" y="15058"/>
                    <a:pt x="9817" y="15058"/>
                  </a:cubicBezTo>
                  <a:cubicBezTo>
                    <a:pt x="9637" y="15058"/>
                    <a:pt x="9457" y="14970"/>
                    <a:pt x="9352" y="14796"/>
                  </a:cubicBezTo>
                  <a:lnTo>
                    <a:pt x="2908" y="2931"/>
                  </a:lnTo>
                  <a:cubicBezTo>
                    <a:pt x="2699" y="2582"/>
                    <a:pt x="2955" y="2140"/>
                    <a:pt x="3373" y="2117"/>
                  </a:cubicBezTo>
                  <a:close/>
                  <a:moveTo>
                    <a:pt x="3373" y="0"/>
                  </a:moveTo>
                  <a:cubicBezTo>
                    <a:pt x="1303" y="0"/>
                    <a:pt x="0" y="2257"/>
                    <a:pt x="1070" y="4025"/>
                  </a:cubicBezTo>
                  <a:lnTo>
                    <a:pt x="7514" y="15889"/>
                  </a:lnTo>
                  <a:cubicBezTo>
                    <a:pt x="8038" y="16762"/>
                    <a:pt x="8928" y="17198"/>
                    <a:pt x="9817" y="17198"/>
                  </a:cubicBezTo>
                  <a:cubicBezTo>
                    <a:pt x="10707" y="17198"/>
                    <a:pt x="11597" y="16762"/>
                    <a:pt x="12121" y="15889"/>
                  </a:cubicBezTo>
                  <a:lnTo>
                    <a:pt x="18565" y="4025"/>
                  </a:lnTo>
                  <a:cubicBezTo>
                    <a:pt x="19612" y="2257"/>
                    <a:pt x="18332" y="0"/>
                    <a:pt x="1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17"/>
          <p:cNvSpPr/>
          <p:nvPr/>
        </p:nvSpPr>
        <p:spPr>
          <a:xfrm>
            <a:off x="7141031" y="1304175"/>
            <a:ext cx="456575" cy="455975"/>
          </a:xfrm>
          <a:custGeom>
            <a:rect b="b" l="l" r="r" t="t"/>
            <a:pathLst>
              <a:path extrusionOk="0" h="18239" w="18263">
                <a:moveTo>
                  <a:pt x="6561" y="3234"/>
                </a:moveTo>
                <a:cubicBezTo>
                  <a:pt x="6864" y="3234"/>
                  <a:pt x="7096" y="3466"/>
                  <a:pt x="7073" y="3769"/>
                </a:cubicBezTo>
                <a:lnTo>
                  <a:pt x="7073" y="10748"/>
                </a:lnTo>
                <a:lnTo>
                  <a:pt x="8073" y="10748"/>
                </a:lnTo>
                <a:cubicBezTo>
                  <a:pt x="8515" y="10748"/>
                  <a:pt x="8748" y="11283"/>
                  <a:pt x="8469" y="11632"/>
                </a:cubicBezTo>
                <a:lnTo>
                  <a:pt x="6468" y="14842"/>
                </a:lnTo>
                <a:cubicBezTo>
                  <a:pt x="6363" y="14982"/>
                  <a:pt x="6206" y="15052"/>
                  <a:pt x="6046" y="15052"/>
                </a:cubicBezTo>
                <a:cubicBezTo>
                  <a:pt x="5887" y="15052"/>
                  <a:pt x="5724" y="14982"/>
                  <a:pt x="5607" y="14842"/>
                </a:cubicBezTo>
                <a:lnTo>
                  <a:pt x="3374" y="11632"/>
                </a:lnTo>
                <a:cubicBezTo>
                  <a:pt x="3072" y="11283"/>
                  <a:pt x="3328" y="10748"/>
                  <a:pt x="3793" y="10748"/>
                </a:cubicBezTo>
                <a:lnTo>
                  <a:pt x="4956" y="10748"/>
                </a:lnTo>
                <a:lnTo>
                  <a:pt x="4956" y="3769"/>
                </a:lnTo>
                <a:cubicBezTo>
                  <a:pt x="4956" y="3466"/>
                  <a:pt x="5189" y="3234"/>
                  <a:pt x="5491" y="3234"/>
                </a:cubicBezTo>
                <a:close/>
                <a:moveTo>
                  <a:pt x="12334" y="3234"/>
                </a:moveTo>
                <a:cubicBezTo>
                  <a:pt x="12493" y="3234"/>
                  <a:pt x="12656" y="3303"/>
                  <a:pt x="12773" y="3443"/>
                </a:cubicBezTo>
                <a:lnTo>
                  <a:pt x="14866" y="6653"/>
                </a:lnTo>
                <a:cubicBezTo>
                  <a:pt x="15169" y="6979"/>
                  <a:pt x="14936" y="7514"/>
                  <a:pt x="14471" y="7514"/>
                </a:cubicBezTo>
                <a:lnTo>
                  <a:pt x="14471" y="7537"/>
                </a:lnTo>
                <a:lnTo>
                  <a:pt x="13401" y="7537"/>
                </a:lnTo>
                <a:lnTo>
                  <a:pt x="13401" y="14517"/>
                </a:lnTo>
                <a:cubicBezTo>
                  <a:pt x="13401" y="14796"/>
                  <a:pt x="13168" y="15052"/>
                  <a:pt x="12866" y="15052"/>
                </a:cubicBezTo>
                <a:lnTo>
                  <a:pt x="11796" y="15052"/>
                </a:lnTo>
                <a:cubicBezTo>
                  <a:pt x="11516" y="15052"/>
                  <a:pt x="11261" y="14796"/>
                  <a:pt x="11261" y="14517"/>
                </a:cubicBezTo>
                <a:lnTo>
                  <a:pt x="11261" y="7537"/>
                </a:lnTo>
                <a:lnTo>
                  <a:pt x="10190" y="7537"/>
                </a:lnTo>
                <a:cubicBezTo>
                  <a:pt x="9725" y="7537"/>
                  <a:pt x="9492" y="6979"/>
                  <a:pt x="9795" y="6653"/>
                </a:cubicBezTo>
                <a:lnTo>
                  <a:pt x="11912" y="3443"/>
                </a:lnTo>
                <a:cubicBezTo>
                  <a:pt x="12017" y="3303"/>
                  <a:pt x="12174" y="3234"/>
                  <a:pt x="12334" y="3234"/>
                </a:cubicBezTo>
                <a:close/>
                <a:moveTo>
                  <a:pt x="2676" y="0"/>
                </a:moveTo>
                <a:cubicBezTo>
                  <a:pt x="1211" y="0"/>
                  <a:pt x="1" y="1186"/>
                  <a:pt x="1" y="2675"/>
                </a:cubicBezTo>
                <a:lnTo>
                  <a:pt x="1" y="15587"/>
                </a:lnTo>
                <a:cubicBezTo>
                  <a:pt x="1" y="17052"/>
                  <a:pt x="1211" y="18239"/>
                  <a:pt x="2676" y="18239"/>
                </a:cubicBezTo>
                <a:lnTo>
                  <a:pt x="15588" y="18239"/>
                </a:lnTo>
                <a:cubicBezTo>
                  <a:pt x="17053" y="18239"/>
                  <a:pt x="18240" y="17052"/>
                  <a:pt x="18263" y="15587"/>
                </a:cubicBezTo>
                <a:lnTo>
                  <a:pt x="18263" y="2675"/>
                </a:lnTo>
                <a:cubicBezTo>
                  <a:pt x="18263" y="1210"/>
                  <a:pt x="17053" y="0"/>
                  <a:pt x="155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7"/>
          <p:cNvSpPr/>
          <p:nvPr/>
        </p:nvSpPr>
        <p:spPr>
          <a:xfrm>
            <a:off x="1605744" y="1330325"/>
            <a:ext cx="490300" cy="429975"/>
          </a:xfrm>
          <a:custGeom>
            <a:rect b="b" l="l" r="r" t="t"/>
            <a:pathLst>
              <a:path extrusionOk="0" h="17199" w="19612">
                <a:moveTo>
                  <a:pt x="9259" y="5427"/>
                </a:moveTo>
                <a:cubicBezTo>
                  <a:pt x="10213" y="5427"/>
                  <a:pt x="10702" y="6590"/>
                  <a:pt x="10027" y="7265"/>
                </a:cubicBezTo>
                <a:cubicBezTo>
                  <a:pt x="9811" y="7481"/>
                  <a:pt x="9544" y="7578"/>
                  <a:pt x="9281" y="7578"/>
                </a:cubicBezTo>
                <a:cubicBezTo>
                  <a:pt x="8726" y="7578"/>
                  <a:pt x="8189" y="7145"/>
                  <a:pt x="8189" y="6497"/>
                </a:cubicBezTo>
                <a:cubicBezTo>
                  <a:pt x="8189" y="5915"/>
                  <a:pt x="8678" y="5427"/>
                  <a:pt x="9259" y="5427"/>
                </a:cubicBezTo>
                <a:close/>
                <a:moveTo>
                  <a:pt x="9793" y="7612"/>
                </a:moveTo>
                <a:cubicBezTo>
                  <a:pt x="9873" y="7612"/>
                  <a:pt x="9953" y="7627"/>
                  <a:pt x="10027" y="7660"/>
                </a:cubicBezTo>
                <a:lnTo>
                  <a:pt x="12167" y="8730"/>
                </a:lnTo>
                <a:cubicBezTo>
                  <a:pt x="12330" y="8823"/>
                  <a:pt x="12447" y="9009"/>
                  <a:pt x="12447" y="9196"/>
                </a:cubicBezTo>
                <a:lnTo>
                  <a:pt x="12447" y="10266"/>
                </a:lnTo>
                <a:cubicBezTo>
                  <a:pt x="12447" y="10626"/>
                  <a:pt x="12179" y="10807"/>
                  <a:pt x="11911" y="10807"/>
                </a:cubicBezTo>
                <a:cubicBezTo>
                  <a:pt x="11644" y="10807"/>
                  <a:pt x="11376" y="10626"/>
                  <a:pt x="11376" y="10266"/>
                </a:cubicBezTo>
                <a:lnTo>
                  <a:pt x="11376" y="9521"/>
                </a:lnTo>
                <a:lnTo>
                  <a:pt x="10306" y="9009"/>
                </a:lnTo>
                <a:lnTo>
                  <a:pt x="10306" y="11173"/>
                </a:lnTo>
                <a:lnTo>
                  <a:pt x="12353" y="14244"/>
                </a:lnTo>
                <a:cubicBezTo>
                  <a:pt x="12493" y="14476"/>
                  <a:pt x="12447" y="14802"/>
                  <a:pt x="12237" y="14965"/>
                </a:cubicBezTo>
                <a:cubicBezTo>
                  <a:pt x="12142" y="15025"/>
                  <a:pt x="12038" y="15054"/>
                  <a:pt x="11936" y="15054"/>
                </a:cubicBezTo>
                <a:cubicBezTo>
                  <a:pt x="11762" y="15054"/>
                  <a:pt x="11595" y="14972"/>
                  <a:pt x="11493" y="14825"/>
                </a:cubicBezTo>
                <a:lnTo>
                  <a:pt x="9794" y="12290"/>
                </a:lnTo>
                <a:lnTo>
                  <a:pt x="8096" y="14825"/>
                </a:lnTo>
                <a:cubicBezTo>
                  <a:pt x="7985" y="14963"/>
                  <a:pt x="7843" y="15021"/>
                  <a:pt x="7704" y="15021"/>
                </a:cubicBezTo>
                <a:cubicBezTo>
                  <a:pt x="7351" y="15021"/>
                  <a:pt x="7012" y="14645"/>
                  <a:pt x="7212" y="14244"/>
                </a:cubicBezTo>
                <a:lnTo>
                  <a:pt x="9259" y="11173"/>
                </a:lnTo>
                <a:lnTo>
                  <a:pt x="9259" y="9428"/>
                </a:lnTo>
                <a:lnTo>
                  <a:pt x="8026" y="10661"/>
                </a:lnTo>
                <a:cubicBezTo>
                  <a:pt x="7906" y="10787"/>
                  <a:pt x="7770" y="10840"/>
                  <a:pt x="7640" y="10840"/>
                </a:cubicBezTo>
                <a:cubicBezTo>
                  <a:pt x="7216" y="10840"/>
                  <a:pt x="6849" y="10285"/>
                  <a:pt x="7259" y="9893"/>
                </a:cubicBezTo>
                <a:lnTo>
                  <a:pt x="9399" y="7753"/>
                </a:lnTo>
                <a:cubicBezTo>
                  <a:pt x="9504" y="7663"/>
                  <a:pt x="9648" y="7612"/>
                  <a:pt x="9793" y="7612"/>
                </a:cubicBezTo>
                <a:close/>
                <a:moveTo>
                  <a:pt x="9803" y="1"/>
                </a:moveTo>
                <a:cubicBezTo>
                  <a:pt x="8910" y="1"/>
                  <a:pt x="8015" y="437"/>
                  <a:pt x="7491" y="1309"/>
                </a:cubicBezTo>
                <a:lnTo>
                  <a:pt x="1047" y="13150"/>
                </a:lnTo>
                <a:cubicBezTo>
                  <a:pt x="0" y="14942"/>
                  <a:pt x="1280" y="17198"/>
                  <a:pt x="3350" y="17198"/>
                </a:cubicBezTo>
                <a:lnTo>
                  <a:pt x="16262" y="17198"/>
                </a:lnTo>
                <a:cubicBezTo>
                  <a:pt x="18332" y="17198"/>
                  <a:pt x="19612" y="14942"/>
                  <a:pt x="18542" y="13150"/>
                </a:cubicBezTo>
                <a:lnTo>
                  <a:pt x="12098" y="1309"/>
                </a:lnTo>
                <a:cubicBezTo>
                  <a:pt x="11586" y="437"/>
                  <a:pt x="10696" y="1"/>
                  <a:pt x="98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3" name="Google Shape;1233;p17"/>
          <p:cNvGrpSpPr/>
          <p:nvPr/>
        </p:nvGrpSpPr>
        <p:grpSpPr>
          <a:xfrm>
            <a:off x="1616206" y="2970400"/>
            <a:ext cx="469375" cy="456275"/>
            <a:chOff x="1745125" y="4068800"/>
            <a:chExt cx="469375" cy="456275"/>
          </a:xfrm>
        </p:grpSpPr>
        <p:sp>
          <p:nvSpPr>
            <p:cNvPr id="1234" name="Google Shape;1234;p17"/>
            <p:cNvSpPr/>
            <p:nvPr/>
          </p:nvSpPr>
          <p:spPr>
            <a:xfrm>
              <a:off x="1926025" y="4257075"/>
              <a:ext cx="94225" cy="80275"/>
            </a:xfrm>
            <a:custGeom>
              <a:rect b="b" l="l" r="r" t="t"/>
              <a:pathLst>
                <a:path extrusionOk="0" h="3211" w="3769">
                  <a:moveTo>
                    <a:pt x="2164" y="1"/>
                  </a:moveTo>
                  <a:cubicBezTo>
                    <a:pt x="721" y="1"/>
                    <a:pt x="0" y="1722"/>
                    <a:pt x="1024" y="2746"/>
                  </a:cubicBezTo>
                  <a:cubicBezTo>
                    <a:pt x="1345" y="3067"/>
                    <a:pt x="1743" y="3211"/>
                    <a:pt x="2136" y="3211"/>
                  </a:cubicBezTo>
                  <a:cubicBezTo>
                    <a:pt x="2965" y="3211"/>
                    <a:pt x="3769" y="2569"/>
                    <a:pt x="3769" y="1606"/>
                  </a:cubicBezTo>
                  <a:cubicBezTo>
                    <a:pt x="3769" y="722"/>
                    <a:pt x="3048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1926025" y="4150075"/>
              <a:ext cx="94225" cy="80275"/>
            </a:xfrm>
            <a:custGeom>
              <a:rect b="b" l="l" r="r" t="t"/>
              <a:pathLst>
                <a:path extrusionOk="0" h="3211" w="3769">
                  <a:moveTo>
                    <a:pt x="2164" y="0"/>
                  </a:moveTo>
                  <a:cubicBezTo>
                    <a:pt x="721" y="0"/>
                    <a:pt x="0" y="1722"/>
                    <a:pt x="1024" y="2745"/>
                  </a:cubicBezTo>
                  <a:cubicBezTo>
                    <a:pt x="1345" y="3067"/>
                    <a:pt x="1741" y="3210"/>
                    <a:pt x="2131" y="3210"/>
                  </a:cubicBezTo>
                  <a:cubicBezTo>
                    <a:pt x="2955" y="3210"/>
                    <a:pt x="3753" y="2569"/>
                    <a:pt x="3769" y="1605"/>
                  </a:cubicBezTo>
                  <a:cubicBezTo>
                    <a:pt x="3769" y="721"/>
                    <a:pt x="3048" y="0"/>
                    <a:pt x="2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1745125" y="4068800"/>
              <a:ext cx="469375" cy="456275"/>
            </a:xfrm>
            <a:custGeom>
              <a:rect b="b" l="l" r="r" t="t"/>
              <a:pathLst>
                <a:path extrusionOk="0" h="18251" w="18775">
                  <a:moveTo>
                    <a:pt x="9400" y="2181"/>
                  </a:moveTo>
                  <a:cubicBezTo>
                    <a:pt x="10865" y="2181"/>
                    <a:pt x="12075" y="3368"/>
                    <a:pt x="12075" y="4856"/>
                  </a:cubicBezTo>
                  <a:lnTo>
                    <a:pt x="12075" y="13394"/>
                  </a:lnTo>
                  <a:cubicBezTo>
                    <a:pt x="12075" y="14883"/>
                    <a:pt x="10865" y="16070"/>
                    <a:pt x="9400" y="16070"/>
                  </a:cubicBezTo>
                  <a:cubicBezTo>
                    <a:pt x="7911" y="16070"/>
                    <a:pt x="6724" y="14883"/>
                    <a:pt x="6724" y="13394"/>
                  </a:cubicBezTo>
                  <a:lnTo>
                    <a:pt x="6724" y="4856"/>
                  </a:lnTo>
                  <a:cubicBezTo>
                    <a:pt x="6724" y="3368"/>
                    <a:pt x="7911" y="2181"/>
                    <a:pt x="9400" y="2181"/>
                  </a:cubicBezTo>
                  <a:close/>
                  <a:moveTo>
                    <a:pt x="9391" y="0"/>
                  </a:moveTo>
                  <a:cubicBezTo>
                    <a:pt x="8707" y="0"/>
                    <a:pt x="8027" y="262"/>
                    <a:pt x="7515" y="785"/>
                  </a:cubicBezTo>
                  <a:lnTo>
                    <a:pt x="1048" y="7229"/>
                  </a:lnTo>
                  <a:cubicBezTo>
                    <a:pt x="1" y="8276"/>
                    <a:pt x="1" y="9974"/>
                    <a:pt x="1048" y="11021"/>
                  </a:cubicBezTo>
                  <a:lnTo>
                    <a:pt x="7515" y="17465"/>
                  </a:lnTo>
                  <a:cubicBezTo>
                    <a:pt x="8027" y="17989"/>
                    <a:pt x="8707" y="18250"/>
                    <a:pt x="9391" y="18250"/>
                  </a:cubicBezTo>
                  <a:cubicBezTo>
                    <a:pt x="10074" y="18250"/>
                    <a:pt x="10761" y="17989"/>
                    <a:pt x="11284" y="17465"/>
                  </a:cubicBezTo>
                  <a:lnTo>
                    <a:pt x="17728" y="11021"/>
                  </a:lnTo>
                  <a:cubicBezTo>
                    <a:pt x="18775" y="9974"/>
                    <a:pt x="18775" y="8276"/>
                    <a:pt x="17728" y="7253"/>
                  </a:cubicBezTo>
                  <a:lnTo>
                    <a:pt x="11284" y="785"/>
                  </a:lnTo>
                  <a:cubicBezTo>
                    <a:pt x="10761" y="262"/>
                    <a:pt x="10074" y="0"/>
                    <a:pt x="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1926025" y="4364100"/>
              <a:ext cx="94225" cy="80075"/>
            </a:xfrm>
            <a:custGeom>
              <a:rect b="b" l="l" r="r" t="t"/>
              <a:pathLst>
                <a:path extrusionOk="0" h="3203" w="3769">
                  <a:moveTo>
                    <a:pt x="2164" y="0"/>
                  </a:moveTo>
                  <a:cubicBezTo>
                    <a:pt x="721" y="0"/>
                    <a:pt x="0" y="1722"/>
                    <a:pt x="1024" y="2722"/>
                  </a:cubicBezTo>
                  <a:cubicBezTo>
                    <a:pt x="1348" y="3054"/>
                    <a:pt x="1750" y="3202"/>
                    <a:pt x="2146" y="3202"/>
                  </a:cubicBezTo>
                  <a:cubicBezTo>
                    <a:pt x="2972" y="3202"/>
                    <a:pt x="3769" y="2557"/>
                    <a:pt x="3769" y="1582"/>
                  </a:cubicBezTo>
                  <a:cubicBezTo>
                    <a:pt x="3746" y="698"/>
                    <a:pt x="3048" y="0"/>
                    <a:pt x="2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17"/>
          <p:cNvGrpSpPr/>
          <p:nvPr/>
        </p:nvGrpSpPr>
        <p:grpSpPr>
          <a:xfrm>
            <a:off x="4344013" y="2970250"/>
            <a:ext cx="455975" cy="456575"/>
            <a:chOff x="4714200" y="4068650"/>
            <a:chExt cx="455975" cy="456575"/>
          </a:xfrm>
        </p:grpSpPr>
        <p:sp>
          <p:nvSpPr>
            <p:cNvPr id="1239" name="Google Shape;1239;p17"/>
            <p:cNvSpPr/>
            <p:nvPr/>
          </p:nvSpPr>
          <p:spPr>
            <a:xfrm>
              <a:off x="4793875" y="4148900"/>
              <a:ext cx="296050" cy="296050"/>
            </a:xfrm>
            <a:custGeom>
              <a:rect b="b" l="l" r="r" t="t"/>
              <a:pathLst>
                <a:path extrusionOk="0" h="11842" w="11842">
                  <a:moveTo>
                    <a:pt x="3257" y="1"/>
                  </a:moveTo>
                  <a:lnTo>
                    <a:pt x="0" y="3258"/>
                  </a:lnTo>
                  <a:lnTo>
                    <a:pt x="0" y="8608"/>
                  </a:lnTo>
                  <a:lnTo>
                    <a:pt x="3257" y="11842"/>
                  </a:lnTo>
                  <a:lnTo>
                    <a:pt x="8608" y="11842"/>
                  </a:lnTo>
                  <a:lnTo>
                    <a:pt x="11841" y="8608"/>
                  </a:lnTo>
                  <a:lnTo>
                    <a:pt x="11841" y="3258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4714200" y="4068650"/>
              <a:ext cx="455975" cy="456575"/>
            </a:xfrm>
            <a:custGeom>
              <a:rect b="b" l="l" r="r" t="t"/>
              <a:pathLst>
                <a:path extrusionOk="0" h="18263" w="18239">
                  <a:moveTo>
                    <a:pt x="12004" y="2141"/>
                  </a:moveTo>
                  <a:cubicBezTo>
                    <a:pt x="12144" y="2141"/>
                    <a:pt x="12283" y="2210"/>
                    <a:pt x="12376" y="2303"/>
                  </a:cubicBezTo>
                  <a:lnTo>
                    <a:pt x="15936" y="5863"/>
                  </a:lnTo>
                  <a:cubicBezTo>
                    <a:pt x="16052" y="5956"/>
                    <a:pt x="16099" y="6095"/>
                    <a:pt x="16099" y="6235"/>
                  </a:cubicBezTo>
                  <a:lnTo>
                    <a:pt x="16122" y="12028"/>
                  </a:lnTo>
                  <a:cubicBezTo>
                    <a:pt x="16099" y="12167"/>
                    <a:pt x="16052" y="12307"/>
                    <a:pt x="15959" y="12400"/>
                  </a:cubicBezTo>
                  <a:lnTo>
                    <a:pt x="12376" y="15959"/>
                  </a:lnTo>
                  <a:cubicBezTo>
                    <a:pt x="12283" y="16076"/>
                    <a:pt x="12144" y="16122"/>
                    <a:pt x="12004" y="16122"/>
                  </a:cubicBezTo>
                  <a:lnTo>
                    <a:pt x="6235" y="16122"/>
                  </a:lnTo>
                  <a:cubicBezTo>
                    <a:pt x="6072" y="16122"/>
                    <a:pt x="5956" y="16076"/>
                    <a:pt x="5839" y="15959"/>
                  </a:cubicBezTo>
                  <a:lnTo>
                    <a:pt x="2280" y="12400"/>
                  </a:lnTo>
                  <a:cubicBezTo>
                    <a:pt x="2187" y="12307"/>
                    <a:pt x="2140" y="12167"/>
                    <a:pt x="2140" y="12028"/>
                  </a:cubicBezTo>
                  <a:lnTo>
                    <a:pt x="2140" y="6235"/>
                  </a:lnTo>
                  <a:cubicBezTo>
                    <a:pt x="2140" y="6095"/>
                    <a:pt x="2187" y="5956"/>
                    <a:pt x="2280" y="5863"/>
                  </a:cubicBezTo>
                  <a:lnTo>
                    <a:pt x="5839" y="2303"/>
                  </a:lnTo>
                  <a:cubicBezTo>
                    <a:pt x="5956" y="2210"/>
                    <a:pt x="6072" y="2141"/>
                    <a:pt x="6235" y="2141"/>
                  </a:cubicBezTo>
                  <a:close/>
                  <a:moveTo>
                    <a:pt x="5327" y="0"/>
                  </a:moveTo>
                  <a:cubicBezTo>
                    <a:pt x="5188" y="0"/>
                    <a:pt x="5048" y="70"/>
                    <a:pt x="4955" y="163"/>
                  </a:cubicBezTo>
                  <a:lnTo>
                    <a:pt x="140" y="4979"/>
                  </a:lnTo>
                  <a:cubicBezTo>
                    <a:pt x="47" y="5072"/>
                    <a:pt x="0" y="5211"/>
                    <a:pt x="0" y="5351"/>
                  </a:cubicBezTo>
                  <a:lnTo>
                    <a:pt x="0" y="12912"/>
                  </a:lnTo>
                  <a:cubicBezTo>
                    <a:pt x="0" y="13051"/>
                    <a:pt x="47" y="13191"/>
                    <a:pt x="140" y="13284"/>
                  </a:cubicBezTo>
                  <a:lnTo>
                    <a:pt x="4955" y="18099"/>
                  </a:lnTo>
                  <a:cubicBezTo>
                    <a:pt x="5048" y="18216"/>
                    <a:pt x="5188" y="18262"/>
                    <a:pt x="5327" y="18262"/>
                  </a:cubicBezTo>
                  <a:lnTo>
                    <a:pt x="12888" y="18262"/>
                  </a:lnTo>
                  <a:cubicBezTo>
                    <a:pt x="13028" y="18262"/>
                    <a:pt x="13167" y="18216"/>
                    <a:pt x="13284" y="18099"/>
                  </a:cubicBezTo>
                  <a:lnTo>
                    <a:pt x="18076" y="13284"/>
                  </a:lnTo>
                  <a:cubicBezTo>
                    <a:pt x="18192" y="13191"/>
                    <a:pt x="18239" y="13051"/>
                    <a:pt x="18239" y="12912"/>
                  </a:cubicBezTo>
                  <a:lnTo>
                    <a:pt x="18239" y="5351"/>
                  </a:lnTo>
                  <a:cubicBezTo>
                    <a:pt x="18239" y="5211"/>
                    <a:pt x="18192" y="5072"/>
                    <a:pt x="18076" y="4979"/>
                  </a:cubicBezTo>
                  <a:lnTo>
                    <a:pt x="13284" y="163"/>
                  </a:lnTo>
                  <a:cubicBezTo>
                    <a:pt x="13167" y="70"/>
                    <a:pt x="13028" y="0"/>
                    <a:pt x="12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1" name="Google Shape;1241;p17"/>
          <p:cNvSpPr/>
          <p:nvPr/>
        </p:nvSpPr>
        <p:spPr>
          <a:xfrm>
            <a:off x="7141319" y="2970538"/>
            <a:ext cx="456000" cy="456000"/>
          </a:xfrm>
          <a:custGeom>
            <a:rect b="b" l="l" r="r" t="t"/>
            <a:pathLst>
              <a:path extrusionOk="0" h="18240" w="18240">
                <a:moveTo>
                  <a:pt x="8897" y="2862"/>
                </a:moveTo>
                <a:cubicBezTo>
                  <a:pt x="9010" y="2862"/>
                  <a:pt x="9120" y="2960"/>
                  <a:pt x="9120" y="3095"/>
                </a:cubicBezTo>
                <a:lnTo>
                  <a:pt x="9120" y="3723"/>
                </a:lnTo>
                <a:lnTo>
                  <a:pt x="9608" y="3746"/>
                </a:lnTo>
                <a:cubicBezTo>
                  <a:pt x="11097" y="3886"/>
                  <a:pt x="12470" y="4653"/>
                  <a:pt x="13400" y="5840"/>
                </a:cubicBezTo>
                <a:cubicBezTo>
                  <a:pt x="13610" y="6119"/>
                  <a:pt x="13517" y="6514"/>
                  <a:pt x="13214" y="6654"/>
                </a:cubicBezTo>
                <a:lnTo>
                  <a:pt x="12214" y="7143"/>
                </a:lnTo>
                <a:cubicBezTo>
                  <a:pt x="12138" y="7180"/>
                  <a:pt x="12057" y="7199"/>
                  <a:pt x="11978" y="7199"/>
                </a:cubicBezTo>
                <a:cubicBezTo>
                  <a:pt x="11814" y="7199"/>
                  <a:pt x="11657" y="7121"/>
                  <a:pt x="11563" y="6980"/>
                </a:cubicBezTo>
                <a:cubicBezTo>
                  <a:pt x="11074" y="6352"/>
                  <a:pt x="10306" y="6049"/>
                  <a:pt x="9562" y="5886"/>
                </a:cubicBezTo>
                <a:lnTo>
                  <a:pt x="9143" y="5816"/>
                </a:lnTo>
                <a:lnTo>
                  <a:pt x="9120" y="6514"/>
                </a:lnTo>
                <a:cubicBezTo>
                  <a:pt x="9120" y="6649"/>
                  <a:pt x="9010" y="6747"/>
                  <a:pt x="8897" y="6747"/>
                </a:cubicBezTo>
                <a:cubicBezTo>
                  <a:pt x="8854" y="6747"/>
                  <a:pt x="8810" y="6733"/>
                  <a:pt x="8771" y="6700"/>
                </a:cubicBezTo>
                <a:lnTo>
                  <a:pt x="6584" y="5258"/>
                </a:lnTo>
                <a:cubicBezTo>
                  <a:pt x="6258" y="5049"/>
                  <a:pt x="6258" y="4583"/>
                  <a:pt x="6584" y="4351"/>
                </a:cubicBezTo>
                <a:lnTo>
                  <a:pt x="8771" y="2909"/>
                </a:lnTo>
                <a:cubicBezTo>
                  <a:pt x="8810" y="2876"/>
                  <a:pt x="8854" y="2862"/>
                  <a:pt x="8897" y="2862"/>
                </a:cubicBezTo>
                <a:close/>
                <a:moveTo>
                  <a:pt x="4716" y="6681"/>
                </a:moveTo>
                <a:cubicBezTo>
                  <a:pt x="4819" y="6681"/>
                  <a:pt x="4926" y="6709"/>
                  <a:pt x="5025" y="6770"/>
                </a:cubicBezTo>
                <a:lnTo>
                  <a:pt x="5909" y="7352"/>
                </a:lnTo>
                <a:cubicBezTo>
                  <a:pt x="6119" y="7491"/>
                  <a:pt x="6212" y="7771"/>
                  <a:pt x="6119" y="8003"/>
                </a:cubicBezTo>
                <a:cubicBezTo>
                  <a:pt x="5886" y="8678"/>
                  <a:pt x="5863" y="9422"/>
                  <a:pt x="6096" y="10097"/>
                </a:cubicBezTo>
                <a:lnTo>
                  <a:pt x="6305" y="10725"/>
                </a:lnTo>
                <a:lnTo>
                  <a:pt x="6910" y="10376"/>
                </a:lnTo>
                <a:cubicBezTo>
                  <a:pt x="6949" y="10354"/>
                  <a:pt x="6991" y="10343"/>
                  <a:pt x="7032" y="10343"/>
                </a:cubicBezTo>
                <a:cubicBezTo>
                  <a:pt x="7160" y="10343"/>
                  <a:pt x="7276" y="10444"/>
                  <a:pt x="7259" y="10586"/>
                </a:cubicBezTo>
                <a:lnTo>
                  <a:pt x="7096" y="13191"/>
                </a:lnTo>
                <a:cubicBezTo>
                  <a:pt x="7078" y="13492"/>
                  <a:pt x="6832" y="13698"/>
                  <a:pt x="6572" y="13698"/>
                </a:cubicBezTo>
                <a:cubicBezTo>
                  <a:pt x="6490" y="13698"/>
                  <a:pt x="6406" y="13678"/>
                  <a:pt x="6328" y="13633"/>
                </a:cubicBezTo>
                <a:lnTo>
                  <a:pt x="3955" y="12470"/>
                </a:lnTo>
                <a:cubicBezTo>
                  <a:pt x="3792" y="12400"/>
                  <a:pt x="3792" y="12144"/>
                  <a:pt x="3955" y="12074"/>
                </a:cubicBezTo>
                <a:lnTo>
                  <a:pt x="4490" y="11772"/>
                </a:lnTo>
                <a:lnTo>
                  <a:pt x="4281" y="11330"/>
                </a:lnTo>
                <a:cubicBezTo>
                  <a:pt x="3653" y="9957"/>
                  <a:pt x="3630" y="8375"/>
                  <a:pt x="4211" y="7003"/>
                </a:cubicBezTo>
                <a:cubicBezTo>
                  <a:pt x="4305" y="6800"/>
                  <a:pt x="4504" y="6681"/>
                  <a:pt x="4716" y="6681"/>
                </a:cubicBezTo>
                <a:close/>
                <a:moveTo>
                  <a:pt x="13917" y="8741"/>
                </a:moveTo>
                <a:cubicBezTo>
                  <a:pt x="14195" y="8741"/>
                  <a:pt x="14452" y="8947"/>
                  <a:pt x="14471" y="9236"/>
                </a:cubicBezTo>
                <a:lnTo>
                  <a:pt x="14633" y="11865"/>
                </a:lnTo>
                <a:cubicBezTo>
                  <a:pt x="14633" y="11995"/>
                  <a:pt x="14515" y="12095"/>
                  <a:pt x="14396" y="12095"/>
                </a:cubicBezTo>
                <a:cubicBezTo>
                  <a:pt x="14366" y="12095"/>
                  <a:pt x="14336" y="12089"/>
                  <a:pt x="14308" y="12074"/>
                </a:cubicBezTo>
                <a:lnTo>
                  <a:pt x="13773" y="11772"/>
                </a:lnTo>
                <a:lnTo>
                  <a:pt x="13493" y="12167"/>
                </a:lnTo>
                <a:cubicBezTo>
                  <a:pt x="12609" y="13377"/>
                  <a:pt x="11283" y="14191"/>
                  <a:pt x="9795" y="14378"/>
                </a:cubicBezTo>
                <a:cubicBezTo>
                  <a:pt x="9761" y="14385"/>
                  <a:pt x="9727" y="14388"/>
                  <a:pt x="9694" y="14388"/>
                </a:cubicBezTo>
                <a:cubicBezTo>
                  <a:pt x="9409" y="14388"/>
                  <a:pt x="9166" y="14132"/>
                  <a:pt x="9166" y="13819"/>
                </a:cubicBezTo>
                <a:lnTo>
                  <a:pt x="9236" y="12749"/>
                </a:lnTo>
                <a:cubicBezTo>
                  <a:pt x="9259" y="12493"/>
                  <a:pt x="9446" y="12284"/>
                  <a:pt x="9678" y="12237"/>
                </a:cubicBezTo>
                <a:cubicBezTo>
                  <a:pt x="10399" y="12121"/>
                  <a:pt x="11051" y="11749"/>
                  <a:pt x="11516" y="11214"/>
                </a:cubicBezTo>
                <a:lnTo>
                  <a:pt x="11958" y="10725"/>
                </a:lnTo>
                <a:lnTo>
                  <a:pt x="11353" y="10376"/>
                </a:lnTo>
                <a:cubicBezTo>
                  <a:pt x="11190" y="10283"/>
                  <a:pt x="11190" y="10050"/>
                  <a:pt x="11353" y="9957"/>
                </a:cubicBezTo>
                <a:lnTo>
                  <a:pt x="13680" y="8794"/>
                </a:lnTo>
                <a:cubicBezTo>
                  <a:pt x="13757" y="8758"/>
                  <a:pt x="13838" y="8741"/>
                  <a:pt x="13917" y="8741"/>
                </a:cubicBezTo>
                <a:close/>
                <a:moveTo>
                  <a:pt x="9120" y="1"/>
                </a:moveTo>
                <a:cubicBezTo>
                  <a:pt x="4072" y="1"/>
                  <a:pt x="0" y="4072"/>
                  <a:pt x="0" y="9120"/>
                </a:cubicBezTo>
                <a:cubicBezTo>
                  <a:pt x="0" y="14145"/>
                  <a:pt x="4072" y="18239"/>
                  <a:pt x="9120" y="18239"/>
                </a:cubicBezTo>
                <a:cubicBezTo>
                  <a:pt x="14168" y="18239"/>
                  <a:pt x="18239" y="14145"/>
                  <a:pt x="18239" y="9120"/>
                </a:cubicBezTo>
                <a:cubicBezTo>
                  <a:pt x="18239" y="4072"/>
                  <a:pt x="14168" y="1"/>
                  <a:pt x="9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7dca53cf70_2_7"/>
          <p:cNvSpPr/>
          <p:nvPr/>
        </p:nvSpPr>
        <p:spPr>
          <a:xfrm>
            <a:off x="7091861" y="2390814"/>
            <a:ext cx="36736" cy="36736"/>
          </a:xfrm>
          <a:custGeom>
            <a:rect b="b" l="l" r="r" t="t"/>
            <a:pathLst>
              <a:path extrusionOk="0" h="2074" w="2074">
                <a:moveTo>
                  <a:pt x="619" y="1"/>
                </a:moveTo>
                <a:lnTo>
                  <a:pt x="1" y="619"/>
                </a:lnTo>
                <a:lnTo>
                  <a:pt x="1419" y="2073"/>
                </a:lnTo>
                <a:lnTo>
                  <a:pt x="2073" y="1455"/>
                </a:lnTo>
                <a:lnTo>
                  <a:pt x="619" y="1"/>
                </a:lnTo>
                <a:close/>
              </a:path>
            </a:pathLst>
          </a:custGeom>
          <a:solidFill>
            <a:srgbClr val="FFDC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7" name="Google Shape;1247;g17dca53cf7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" y="1367313"/>
            <a:ext cx="3889951" cy="24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g17dca53cf70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25" y="969851"/>
            <a:ext cx="3889949" cy="87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g17dca53cf70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075" y="2021200"/>
            <a:ext cx="3362950" cy="17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g17dca53cf70_2_7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1</a:t>
            </a: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. 프로젝트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1"/>
          <p:cNvSpPr/>
          <p:nvPr/>
        </p:nvSpPr>
        <p:spPr>
          <a:xfrm>
            <a:off x="2540150" y="4042075"/>
            <a:ext cx="253704" cy="1168117"/>
          </a:xfrm>
          <a:custGeom>
            <a:rect b="b" l="l" r="r" t="t"/>
            <a:pathLst>
              <a:path extrusionOk="0" h="20532" w="5575">
                <a:moveTo>
                  <a:pt x="0" y="1"/>
                </a:moveTo>
                <a:lnTo>
                  <a:pt x="0" y="20532"/>
                </a:lnTo>
                <a:lnTo>
                  <a:pt x="5575" y="20532"/>
                </a:lnTo>
                <a:lnTo>
                  <a:pt x="5575" y="1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31"/>
          <p:cNvSpPr/>
          <p:nvPr/>
        </p:nvSpPr>
        <p:spPr>
          <a:xfrm>
            <a:off x="6350148" y="4042075"/>
            <a:ext cx="253704" cy="1168117"/>
          </a:xfrm>
          <a:custGeom>
            <a:rect b="b" l="l" r="r" t="t"/>
            <a:pathLst>
              <a:path extrusionOk="0" h="20532" w="5575">
                <a:moveTo>
                  <a:pt x="0" y="1"/>
                </a:moveTo>
                <a:lnTo>
                  <a:pt x="0" y="20532"/>
                </a:lnTo>
                <a:lnTo>
                  <a:pt x="5575" y="20532"/>
                </a:lnTo>
                <a:lnTo>
                  <a:pt x="5575" y="1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7" name="Google Shape;1257;p31"/>
          <p:cNvGrpSpPr/>
          <p:nvPr/>
        </p:nvGrpSpPr>
        <p:grpSpPr>
          <a:xfrm>
            <a:off x="1470000" y="1191625"/>
            <a:ext cx="2394000" cy="3237775"/>
            <a:chOff x="936600" y="2009775"/>
            <a:chExt cx="2394000" cy="2419500"/>
          </a:xfrm>
        </p:grpSpPr>
        <p:sp>
          <p:nvSpPr>
            <p:cNvPr id="1258" name="Google Shape;1258;p31"/>
            <p:cNvSpPr/>
            <p:nvPr/>
          </p:nvSpPr>
          <p:spPr>
            <a:xfrm>
              <a:off x="936600" y="2009775"/>
              <a:ext cx="2394000" cy="2419500"/>
            </a:xfrm>
            <a:prstGeom prst="roundRect">
              <a:avLst>
                <a:gd fmla="val 99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1025100" y="2099175"/>
              <a:ext cx="2217000" cy="2240700"/>
            </a:xfrm>
            <a:prstGeom prst="roundRect">
              <a:avLst>
                <a:gd fmla="val 660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31"/>
          <p:cNvGrpSpPr/>
          <p:nvPr/>
        </p:nvGrpSpPr>
        <p:grpSpPr>
          <a:xfrm>
            <a:off x="5280000" y="1191683"/>
            <a:ext cx="2394000" cy="3237775"/>
            <a:chOff x="3375000" y="2009775"/>
            <a:chExt cx="2394000" cy="2419500"/>
          </a:xfrm>
        </p:grpSpPr>
        <p:sp>
          <p:nvSpPr>
            <p:cNvPr id="1261" name="Google Shape;1261;p31"/>
            <p:cNvSpPr/>
            <p:nvPr/>
          </p:nvSpPr>
          <p:spPr>
            <a:xfrm>
              <a:off x="3375000" y="2009775"/>
              <a:ext cx="2394000" cy="2419500"/>
            </a:xfrm>
            <a:prstGeom prst="roundRect">
              <a:avLst>
                <a:gd fmla="val 994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3463500" y="2099175"/>
              <a:ext cx="2217000" cy="2240700"/>
            </a:xfrm>
            <a:prstGeom prst="roundRect">
              <a:avLst>
                <a:gd fmla="val 660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63" name="Google Shape;1263;p31"/>
          <p:cNvGraphicFramePr/>
          <p:nvPr/>
        </p:nvGraphicFramePr>
        <p:xfrm>
          <a:off x="1470000" y="1244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{7A8FEFA0-8658-4146-9B21-FD954C5ABE58}</a:tableStyleId>
              </a:tblPr>
              <a:tblGrid>
                <a:gridCol w="2394000"/>
              </a:tblGrid>
              <a:tr h="10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배경</a:t>
                      </a:r>
                      <a:endParaRPr sz="28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0900">
                <a:tc>
                  <a:txBody>
                    <a:bodyPr/>
                    <a:lstStyle/>
                    <a:p>
                      <a:pPr indent="-2476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Black Han Sans"/>
                        <a:buChar char="•"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버스 승하차 시 승객의 잦은 사고 발생</a:t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-2476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Black Han Sans"/>
                        <a:buChar char="•"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버스 운행 중 기사 폭행 및 범죄 발생 시 신속한 대처 어려움</a:t>
                      </a:r>
                      <a:endParaRPr sz="16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4" name="Google Shape;1264;p31"/>
          <p:cNvGraphicFramePr/>
          <p:nvPr/>
        </p:nvGraphicFramePr>
        <p:xfrm>
          <a:off x="5275175" y="12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{7A8FEFA0-8658-4146-9B21-FD954C5ABE58}</a:tableStyleId>
              </a:tblPr>
              <a:tblGrid>
                <a:gridCol w="2322350"/>
              </a:tblGrid>
              <a:tr h="6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목적</a:t>
                      </a:r>
                      <a:endParaRPr sz="28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8375">
                <a:tc>
                  <a:txBody>
                    <a:bodyPr/>
                    <a:lstStyle/>
                    <a:p>
                      <a:pPr indent="-2476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Black Han Sans"/>
                        <a:buChar char="•"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대중교통 버스 내부의 감시 카메라를 활용하여 승객의 승하차 의도 예측</a:t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-2476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Black Han Sans"/>
                        <a:buChar char="•"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승객 이상행동 탐지하여 승객 및 기사 안전성 확보</a:t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-2476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Black Han Sans"/>
                        <a:buChar char="•"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승하차 승객이 없는 노선 신속한 파악으로 유연한 배차 시간 운행</a:t>
                      </a:r>
                      <a:endParaRPr sz="1300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5" name="Google Shape;1265;p31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1. 프로젝트 개요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7e80eae3ff_0_48"/>
          <p:cNvSpPr/>
          <p:nvPr/>
        </p:nvSpPr>
        <p:spPr>
          <a:xfrm flipH="1" rot="10800000">
            <a:off x="914400" y="2019600"/>
            <a:ext cx="7315200" cy="31620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17e80eae3ff_0_48"/>
          <p:cNvSpPr/>
          <p:nvPr/>
        </p:nvSpPr>
        <p:spPr>
          <a:xfrm>
            <a:off x="1086025" y="2315325"/>
            <a:ext cx="622200" cy="2549100"/>
          </a:xfrm>
          <a:prstGeom prst="roundRect">
            <a:avLst>
              <a:gd fmla="val 7979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AI-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Hub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교통분류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72" name="Google Shape;1272;g17e80eae3ff_0_48"/>
          <p:cNvSpPr/>
          <p:nvPr/>
        </p:nvSpPr>
        <p:spPr>
          <a:xfrm>
            <a:off x="914400" y="1219200"/>
            <a:ext cx="7315200" cy="800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17e80eae3ff_0_48"/>
          <p:cNvSpPr/>
          <p:nvPr/>
        </p:nvSpPr>
        <p:spPr>
          <a:xfrm>
            <a:off x="3676650" y="2315325"/>
            <a:ext cx="1790700" cy="2549100"/>
          </a:xfrm>
          <a:prstGeom prst="roundRect">
            <a:avLst>
              <a:gd fmla="val 7447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· </a:t>
            </a: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알고리즘을 활용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 -</a:t>
            </a: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승하차 승객 인식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 -승객 이상행동 감지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74" name="Google Shape;1274;g17e80eae3ff_0_48"/>
          <p:cNvSpPr/>
          <p:nvPr/>
        </p:nvSpPr>
        <p:spPr>
          <a:xfrm>
            <a:off x="6076950" y="2315325"/>
            <a:ext cx="1790700" cy="2549100"/>
          </a:xfrm>
          <a:prstGeom prst="roundRect">
            <a:avLst>
              <a:gd fmla="val 7447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· </a:t>
            </a: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신속한 위험 상황 감지로 승객/운전자 안전 확보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· 향후 자율주행 버스 승하차 시스템 구축에 활용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· 승객 안전 시스템 개발에 활용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aphicFrame>
        <p:nvGraphicFramePr>
          <p:cNvPr id="1275" name="Google Shape;1275;g17e80eae3ff_0_48"/>
          <p:cNvGraphicFramePr/>
          <p:nvPr/>
        </p:nvGraphicFramePr>
        <p:xfrm>
          <a:off x="979838" y="12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{7A8FEFA0-8658-4146-9B21-FD954C5ABE58}</a:tableStyleId>
              </a:tblPr>
              <a:tblGrid>
                <a:gridCol w="2394775"/>
                <a:gridCol w="2394775"/>
                <a:gridCol w="2394775"/>
              </a:tblGrid>
              <a:tr h="67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2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소스 데이터</a:t>
                      </a:r>
                      <a:endParaRPr sz="23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2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구축 범위</a:t>
                      </a:r>
                      <a:endParaRPr sz="23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23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기대 효과</a:t>
                      </a:r>
                      <a:endParaRPr sz="23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76" name="Google Shape;1276;g17e80eae3ff_0_48"/>
          <p:cNvGrpSpPr/>
          <p:nvPr/>
        </p:nvGrpSpPr>
        <p:grpSpPr>
          <a:xfrm>
            <a:off x="8112208" y="2586056"/>
            <a:ext cx="955667" cy="4758082"/>
            <a:chOff x="-5509963" y="1180077"/>
            <a:chExt cx="520006" cy="2589010"/>
          </a:xfrm>
        </p:grpSpPr>
        <p:sp>
          <p:nvSpPr>
            <p:cNvPr id="1277" name="Google Shape;1277;g17e80eae3ff_0_48"/>
            <p:cNvSpPr/>
            <p:nvPr/>
          </p:nvSpPr>
          <p:spPr>
            <a:xfrm>
              <a:off x="-5293654" y="1411411"/>
              <a:ext cx="60752" cy="2357676"/>
            </a:xfrm>
            <a:custGeom>
              <a:rect b="b" l="l" r="r" t="t"/>
              <a:pathLst>
                <a:path extrusionOk="0" h="111884" w="2883">
                  <a:moveTo>
                    <a:pt x="1" y="0"/>
                  </a:moveTo>
                  <a:lnTo>
                    <a:pt x="1" y="111171"/>
                  </a:lnTo>
                  <a:cubicBezTo>
                    <a:pt x="1" y="111560"/>
                    <a:pt x="648" y="111883"/>
                    <a:pt x="1425" y="111883"/>
                  </a:cubicBezTo>
                  <a:cubicBezTo>
                    <a:pt x="2235" y="111883"/>
                    <a:pt x="2883" y="111560"/>
                    <a:pt x="2883" y="11117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17e80eae3ff_0_48"/>
            <p:cNvSpPr/>
            <p:nvPr/>
          </p:nvSpPr>
          <p:spPr>
            <a:xfrm>
              <a:off x="-5509963" y="1180077"/>
              <a:ext cx="520006" cy="522050"/>
            </a:xfrm>
            <a:custGeom>
              <a:rect b="b" l="l" r="r" t="t"/>
              <a:pathLst>
                <a:path extrusionOk="0" h="24774" w="24677">
                  <a:moveTo>
                    <a:pt x="1684" y="1"/>
                  </a:moveTo>
                  <a:lnTo>
                    <a:pt x="22960" y="1"/>
                  </a:lnTo>
                  <a:cubicBezTo>
                    <a:pt x="23931" y="1"/>
                    <a:pt x="24676" y="778"/>
                    <a:pt x="24676" y="1717"/>
                  </a:cubicBezTo>
                  <a:lnTo>
                    <a:pt x="24676" y="23057"/>
                  </a:lnTo>
                  <a:cubicBezTo>
                    <a:pt x="24676" y="23996"/>
                    <a:pt x="23931" y="24774"/>
                    <a:pt x="22960" y="24774"/>
                  </a:cubicBezTo>
                  <a:lnTo>
                    <a:pt x="1684" y="24774"/>
                  </a:lnTo>
                  <a:cubicBezTo>
                    <a:pt x="745" y="24774"/>
                    <a:pt x="0" y="23996"/>
                    <a:pt x="0" y="23057"/>
                  </a:cubicBezTo>
                  <a:lnTo>
                    <a:pt x="0" y="1717"/>
                  </a:lnTo>
                  <a:cubicBezTo>
                    <a:pt x="0" y="778"/>
                    <a:pt x="74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17e80eae3ff_0_48"/>
            <p:cNvSpPr/>
            <p:nvPr/>
          </p:nvSpPr>
          <p:spPr>
            <a:xfrm>
              <a:off x="-5485392" y="1204647"/>
              <a:ext cx="470865" cy="472235"/>
            </a:xfrm>
            <a:custGeom>
              <a:rect b="b" l="l" r="r" t="t"/>
              <a:pathLst>
                <a:path extrusionOk="0" h="22410" w="22345">
                  <a:moveTo>
                    <a:pt x="1522" y="0"/>
                  </a:moveTo>
                  <a:lnTo>
                    <a:pt x="20790" y="0"/>
                  </a:lnTo>
                  <a:cubicBezTo>
                    <a:pt x="21664" y="0"/>
                    <a:pt x="22344" y="713"/>
                    <a:pt x="22344" y="1555"/>
                  </a:cubicBezTo>
                  <a:lnTo>
                    <a:pt x="22344" y="20887"/>
                  </a:lnTo>
                  <a:cubicBezTo>
                    <a:pt x="22344" y="21729"/>
                    <a:pt x="21664" y="22409"/>
                    <a:pt x="20790" y="22409"/>
                  </a:cubicBezTo>
                  <a:lnTo>
                    <a:pt x="1522" y="22409"/>
                  </a:lnTo>
                  <a:cubicBezTo>
                    <a:pt x="680" y="22409"/>
                    <a:pt x="0" y="21729"/>
                    <a:pt x="0" y="20887"/>
                  </a:cubicBezTo>
                  <a:lnTo>
                    <a:pt x="0" y="1555"/>
                  </a:lnTo>
                  <a:cubicBezTo>
                    <a:pt x="0" y="713"/>
                    <a:pt x="680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17e80eae3ff_0_48"/>
            <p:cNvSpPr/>
            <p:nvPr/>
          </p:nvSpPr>
          <p:spPr>
            <a:xfrm>
              <a:off x="-5396003" y="1257181"/>
              <a:ext cx="292760" cy="368516"/>
            </a:xfrm>
            <a:custGeom>
              <a:rect b="b" l="l" r="r" t="t"/>
              <a:pathLst>
                <a:path extrusionOk="0" h="17488" w="13893">
                  <a:moveTo>
                    <a:pt x="2526" y="130"/>
                  </a:moveTo>
                  <a:cubicBezTo>
                    <a:pt x="2817" y="66"/>
                    <a:pt x="3141" y="1"/>
                    <a:pt x="3465" y="1"/>
                  </a:cubicBezTo>
                  <a:lnTo>
                    <a:pt x="10427" y="1"/>
                  </a:lnTo>
                  <a:cubicBezTo>
                    <a:pt x="10751" y="1"/>
                    <a:pt x="11075" y="66"/>
                    <a:pt x="11367" y="130"/>
                  </a:cubicBezTo>
                  <a:cubicBezTo>
                    <a:pt x="11561" y="195"/>
                    <a:pt x="11723" y="260"/>
                    <a:pt x="11885" y="325"/>
                  </a:cubicBezTo>
                  <a:cubicBezTo>
                    <a:pt x="12403" y="584"/>
                    <a:pt x="12856" y="940"/>
                    <a:pt x="13212" y="1393"/>
                  </a:cubicBezTo>
                  <a:lnTo>
                    <a:pt x="13374" y="1620"/>
                  </a:lnTo>
                  <a:lnTo>
                    <a:pt x="13374" y="1652"/>
                  </a:lnTo>
                  <a:cubicBezTo>
                    <a:pt x="13439" y="1750"/>
                    <a:pt x="13504" y="1879"/>
                    <a:pt x="13569" y="2009"/>
                  </a:cubicBezTo>
                  <a:cubicBezTo>
                    <a:pt x="13633" y="2106"/>
                    <a:pt x="13666" y="2235"/>
                    <a:pt x="13731" y="2365"/>
                  </a:cubicBezTo>
                  <a:cubicBezTo>
                    <a:pt x="13763" y="2527"/>
                    <a:pt x="13828" y="2721"/>
                    <a:pt x="13860" y="2915"/>
                  </a:cubicBezTo>
                  <a:cubicBezTo>
                    <a:pt x="13892" y="3110"/>
                    <a:pt x="13892" y="3304"/>
                    <a:pt x="13892" y="3498"/>
                  </a:cubicBezTo>
                  <a:lnTo>
                    <a:pt x="13892" y="13084"/>
                  </a:lnTo>
                  <a:lnTo>
                    <a:pt x="13892" y="14185"/>
                  </a:lnTo>
                  <a:lnTo>
                    <a:pt x="13892" y="14185"/>
                  </a:lnTo>
                  <a:lnTo>
                    <a:pt x="13860" y="14282"/>
                  </a:lnTo>
                  <a:cubicBezTo>
                    <a:pt x="13860" y="14379"/>
                    <a:pt x="13795" y="14476"/>
                    <a:pt x="13763" y="14541"/>
                  </a:cubicBezTo>
                  <a:cubicBezTo>
                    <a:pt x="13633" y="14767"/>
                    <a:pt x="13439" y="14929"/>
                    <a:pt x="13212" y="15027"/>
                  </a:cubicBezTo>
                  <a:cubicBezTo>
                    <a:pt x="13083" y="15091"/>
                    <a:pt x="12921" y="15124"/>
                    <a:pt x="12759" y="15124"/>
                  </a:cubicBezTo>
                  <a:lnTo>
                    <a:pt x="12759" y="16387"/>
                  </a:lnTo>
                  <a:cubicBezTo>
                    <a:pt x="12727" y="16678"/>
                    <a:pt x="12597" y="16937"/>
                    <a:pt x="12370" y="17164"/>
                  </a:cubicBezTo>
                  <a:cubicBezTo>
                    <a:pt x="12306" y="17229"/>
                    <a:pt x="12209" y="17261"/>
                    <a:pt x="12144" y="17326"/>
                  </a:cubicBezTo>
                  <a:cubicBezTo>
                    <a:pt x="11885" y="17423"/>
                    <a:pt x="11626" y="17455"/>
                    <a:pt x="11367" y="17455"/>
                  </a:cubicBezTo>
                  <a:lnTo>
                    <a:pt x="10266" y="17455"/>
                  </a:lnTo>
                  <a:cubicBezTo>
                    <a:pt x="10007" y="17391"/>
                    <a:pt x="9812" y="17293"/>
                    <a:pt x="9618" y="17131"/>
                  </a:cubicBezTo>
                  <a:cubicBezTo>
                    <a:pt x="9586" y="17099"/>
                    <a:pt x="9553" y="17034"/>
                    <a:pt x="9521" y="17002"/>
                  </a:cubicBezTo>
                  <a:lnTo>
                    <a:pt x="9456" y="16905"/>
                  </a:lnTo>
                  <a:cubicBezTo>
                    <a:pt x="9391" y="16808"/>
                    <a:pt x="9359" y="16710"/>
                    <a:pt x="9326" y="16581"/>
                  </a:cubicBezTo>
                  <a:cubicBezTo>
                    <a:pt x="9326" y="16484"/>
                    <a:pt x="9262" y="16387"/>
                    <a:pt x="9294" y="16257"/>
                  </a:cubicBezTo>
                  <a:lnTo>
                    <a:pt x="9294" y="15124"/>
                  </a:lnTo>
                  <a:lnTo>
                    <a:pt x="4599" y="15124"/>
                  </a:lnTo>
                  <a:lnTo>
                    <a:pt x="4599" y="16451"/>
                  </a:lnTo>
                  <a:lnTo>
                    <a:pt x="4599" y="16451"/>
                  </a:lnTo>
                  <a:cubicBezTo>
                    <a:pt x="4599" y="16516"/>
                    <a:pt x="4599" y="16581"/>
                    <a:pt x="4566" y="16646"/>
                  </a:cubicBezTo>
                  <a:cubicBezTo>
                    <a:pt x="4534" y="16808"/>
                    <a:pt x="4404" y="17002"/>
                    <a:pt x="4275" y="17131"/>
                  </a:cubicBezTo>
                  <a:cubicBezTo>
                    <a:pt x="4178" y="17229"/>
                    <a:pt x="4048" y="17326"/>
                    <a:pt x="3919" y="17391"/>
                  </a:cubicBezTo>
                  <a:cubicBezTo>
                    <a:pt x="3692" y="17455"/>
                    <a:pt x="3465" y="17488"/>
                    <a:pt x="3206" y="17455"/>
                  </a:cubicBezTo>
                  <a:lnTo>
                    <a:pt x="2202" y="17455"/>
                  </a:lnTo>
                  <a:cubicBezTo>
                    <a:pt x="1716" y="17423"/>
                    <a:pt x="1295" y="17099"/>
                    <a:pt x="1198" y="16646"/>
                  </a:cubicBezTo>
                  <a:cubicBezTo>
                    <a:pt x="1198" y="16613"/>
                    <a:pt x="1198" y="16581"/>
                    <a:pt x="1166" y="16549"/>
                  </a:cubicBezTo>
                  <a:cubicBezTo>
                    <a:pt x="1166" y="16484"/>
                    <a:pt x="1166" y="16419"/>
                    <a:pt x="1166" y="16354"/>
                  </a:cubicBezTo>
                  <a:lnTo>
                    <a:pt x="1166" y="15156"/>
                  </a:lnTo>
                  <a:cubicBezTo>
                    <a:pt x="745" y="15156"/>
                    <a:pt x="389" y="14962"/>
                    <a:pt x="162" y="14606"/>
                  </a:cubicBezTo>
                  <a:cubicBezTo>
                    <a:pt x="130" y="14508"/>
                    <a:pt x="65" y="14411"/>
                    <a:pt x="33" y="14314"/>
                  </a:cubicBezTo>
                  <a:lnTo>
                    <a:pt x="33" y="14217"/>
                  </a:lnTo>
                  <a:cubicBezTo>
                    <a:pt x="0" y="14120"/>
                    <a:pt x="0" y="14023"/>
                    <a:pt x="0" y="13926"/>
                  </a:cubicBezTo>
                  <a:lnTo>
                    <a:pt x="0" y="4761"/>
                  </a:lnTo>
                  <a:lnTo>
                    <a:pt x="0" y="3174"/>
                  </a:lnTo>
                  <a:cubicBezTo>
                    <a:pt x="33" y="2915"/>
                    <a:pt x="97" y="2624"/>
                    <a:pt x="162" y="2365"/>
                  </a:cubicBezTo>
                  <a:cubicBezTo>
                    <a:pt x="227" y="2268"/>
                    <a:pt x="259" y="2171"/>
                    <a:pt x="292" y="2073"/>
                  </a:cubicBezTo>
                  <a:cubicBezTo>
                    <a:pt x="356" y="1911"/>
                    <a:pt x="454" y="1782"/>
                    <a:pt x="551" y="1620"/>
                  </a:cubicBezTo>
                  <a:cubicBezTo>
                    <a:pt x="777" y="1231"/>
                    <a:pt x="1101" y="908"/>
                    <a:pt x="1457" y="649"/>
                  </a:cubicBezTo>
                  <a:cubicBezTo>
                    <a:pt x="1555" y="584"/>
                    <a:pt x="1684" y="551"/>
                    <a:pt x="1749" y="454"/>
                  </a:cubicBezTo>
                  <a:cubicBezTo>
                    <a:pt x="1846" y="389"/>
                    <a:pt x="1943" y="357"/>
                    <a:pt x="2040" y="325"/>
                  </a:cubicBezTo>
                  <a:cubicBezTo>
                    <a:pt x="2170" y="260"/>
                    <a:pt x="2299" y="195"/>
                    <a:pt x="2429" y="163"/>
                  </a:cubicBezTo>
                  <a:cubicBezTo>
                    <a:pt x="2494" y="163"/>
                    <a:pt x="2526" y="130"/>
                    <a:pt x="2558" y="130"/>
                  </a:cubicBezTo>
                  <a:close/>
                  <a:moveTo>
                    <a:pt x="4599" y="1167"/>
                  </a:moveTo>
                  <a:lnTo>
                    <a:pt x="4599" y="2332"/>
                  </a:lnTo>
                  <a:lnTo>
                    <a:pt x="9262" y="2332"/>
                  </a:lnTo>
                  <a:lnTo>
                    <a:pt x="9262" y="1167"/>
                  </a:lnTo>
                  <a:close/>
                  <a:moveTo>
                    <a:pt x="1101" y="3498"/>
                  </a:moveTo>
                  <a:lnTo>
                    <a:pt x="1101" y="10493"/>
                  </a:lnTo>
                  <a:lnTo>
                    <a:pt x="12759" y="10493"/>
                  </a:lnTo>
                  <a:lnTo>
                    <a:pt x="12759" y="3498"/>
                  </a:lnTo>
                  <a:close/>
                  <a:moveTo>
                    <a:pt x="2235" y="11626"/>
                  </a:moveTo>
                  <a:cubicBezTo>
                    <a:pt x="2040" y="11659"/>
                    <a:pt x="1878" y="11691"/>
                    <a:pt x="1716" y="11788"/>
                  </a:cubicBezTo>
                  <a:cubicBezTo>
                    <a:pt x="1425" y="11918"/>
                    <a:pt x="1231" y="12209"/>
                    <a:pt x="1166" y="12501"/>
                  </a:cubicBezTo>
                  <a:lnTo>
                    <a:pt x="1134" y="12598"/>
                  </a:lnTo>
                  <a:cubicBezTo>
                    <a:pt x="1101" y="12695"/>
                    <a:pt x="1101" y="12825"/>
                    <a:pt x="1134" y="12922"/>
                  </a:cubicBezTo>
                  <a:cubicBezTo>
                    <a:pt x="1134" y="12986"/>
                    <a:pt x="1166" y="13051"/>
                    <a:pt x="1166" y="13116"/>
                  </a:cubicBezTo>
                  <a:cubicBezTo>
                    <a:pt x="1263" y="13472"/>
                    <a:pt x="1522" y="13731"/>
                    <a:pt x="1846" y="13893"/>
                  </a:cubicBezTo>
                  <a:cubicBezTo>
                    <a:pt x="2137" y="13990"/>
                    <a:pt x="2494" y="13990"/>
                    <a:pt x="2785" y="13861"/>
                  </a:cubicBezTo>
                  <a:cubicBezTo>
                    <a:pt x="3077" y="13699"/>
                    <a:pt x="3303" y="13440"/>
                    <a:pt x="3400" y="13116"/>
                  </a:cubicBezTo>
                  <a:lnTo>
                    <a:pt x="3433" y="13019"/>
                  </a:lnTo>
                  <a:cubicBezTo>
                    <a:pt x="3465" y="12889"/>
                    <a:pt x="3465" y="12760"/>
                    <a:pt x="3433" y="12630"/>
                  </a:cubicBezTo>
                  <a:lnTo>
                    <a:pt x="3400" y="12533"/>
                  </a:lnTo>
                  <a:cubicBezTo>
                    <a:pt x="3303" y="12144"/>
                    <a:pt x="3012" y="11853"/>
                    <a:pt x="2656" y="11723"/>
                  </a:cubicBezTo>
                  <a:cubicBezTo>
                    <a:pt x="2526" y="11659"/>
                    <a:pt x="2364" y="11659"/>
                    <a:pt x="2235" y="11626"/>
                  </a:cubicBezTo>
                  <a:close/>
                  <a:moveTo>
                    <a:pt x="11010" y="11788"/>
                  </a:moveTo>
                  <a:cubicBezTo>
                    <a:pt x="10751" y="11950"/>
                    <a:pt x="10525" y="12209"/>
                    <a:pt x="10460" y="12501"/>
                  </a:cubicBezTo>
                  <a:lnTo>
                    <a:pt x="10427" y="12598"/>
                  </a:lnTo>
                  <a:cubicBezTo>
                    <a:pt x="10427" y="12727"/>
                    <a:pt x="10427" y="12857"/>
                    <a:pt x="10427" y="12986"/>
                  </a:cubicBezTo>
                  <a:cubicBezTo>
                    <a:pt x="10460" y="13181"/>
                    <a:pt x="10557" y="13343"/>
                    <a:pt x="10654" y="13472"/>
                  </a:cubicBezTo>
                  <a:cubicBezTo>
                    <a:pt x="10784" y="13634"/>
                    <a:pt x="10946" y="13764"/>
                    <a:pt x="11108" y="13861"/>
                  </a:cubicBezTo>
                  <a:lnTo>
                    <a:pt x="11237" y="13893"/>
                  </a:lnTo>
                  <a:cubicBezTo>
                    <a:pt x="11496" y="13990"/>
                    <a:pt x="11820" y="13958"/>
                    <a:pt x="12079" y="13828"/>
                  </a:cubicBezTo>
                  <a:cubicBezTo>
                    <a:pt x="12176" y="13796"/>
                    <a:pt x="12273" y="13731"/>
                    <a:pt x="12338" y="13666"/>
                  </a:cubicBezTo>
                  <a:cubicBezTo>
                    <a:pt x="12532" y="13505"/>
                    <a:pt x="12630" y="13310"/>
                    <a:pt x="12694" y="13084"/>
                  </a:cubicBezTo>
                  <a:cubicBezTo>
                    <a:pt x="12694" y="13019"/>
                    <a:pt x="12727" y="12986"/>
                    <a:pt x="12727" y="12922"/>
                  </a:cubicBezTo>
                  <a:cubicBezTo>
                    <a:pt x="12759" y="12792"/>
                    <a:pt x="12759" y="12695"/>
                    <a:pt x="12727" y="12565"/>
                  </a:cubicBezTo>
                  <a:lnTo>
                    <a:pt x="12727" y="12468"/>
                  </a:lnTo>
                  <a:cubicBezTo>
                    <a:pt x="12630" y="12112"/>
                    <a:pt x="12338" y="11821"/>
                    <a:pt x="11982" y="11659"/>
                  </a:cubicBezTo>
                  <a:cubicBezTo>
                    <a:pt x="11852" y="11626"/>
                    <a:pt x="11690" y="11594"/>
                    <a:pt x="11561" y="11594"/>
                  </a:cubicBezTo>
                  <a:cubicBezTo>
                    <a:pt x="11367" y="11626"/>
                    <a:pt x="11172" y="11691"/>
                    <a:pt x="11043" y="11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17e80eae3ff_0_48"/>
            <p:cNvSpPr/>
            <p:nvPr/>
          </p:nvSpPr>
          <p:spPr>
            <a:xfrm>
              <a:off x="-5445818" y="1355463"/>
              <a:ext cx="24592" cy="73712"/>
            </a:xfrm>
            <a:custGeom>
              <a:rect b="b" l="l" r="r" t="t"/>
              <a:pathLst>
                <a:path extrusionOk="0" h="3498" w="1167">
                  <a:moveTo>
                    <a:pt x="0" y="486"/>
                  </a:moveTo>
                  <a:cubicBezTo>
                    <a:pt x="33" y="227"/>
                    <a:pt x="259" y="0"/>
                    <a:pt x="551" y="0"/>
                  </a:cubicBezTo>
                  <a:lnTo>
                    <a:pt x="1166" y="0"/>
                  </a:lnTo>
                  <a:lnTo>
                    <a:pt x="1166" y="3497"/>
                  </a:lnTo>
                  <a:lnTo>
                    <a:pt x="486" y="3497"/>
                  </a:lnTo>
                  <a:cubicBezTo>
                    <a:pt x="195" y="3465"/>
                    <a:pt x="0" y="3206"/>
                    <a:pt x="0" y="2914"/>
                  </a:cubicBezTo>
                  <a:lnTo>
                    <a:pt x="0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17e80eae3ff_0_48"/>
            <p:cNvSpPr/>
            <p:nvPr/>
          </p:nvSpPr>
          <p:spPr>
            <a:xfrm>
              <a:off x="-5078693" y="1355463"/>
              <a:ext cx="24592" cy="73016"/>
            </a:xfrm>
            <a:custGeom>
              <a:rect b="b" l="l" r="r" t="t"/>
              <a:pathLst>
                <a:path extrusionOk="0" h="3465" w="1167">
                  <a:moveTo>
                    <a:pt x="0" y="0"/>
                  </a:moveTo>
                  <a:lnTo>
                    <a:pt x="616" y="0"/>
                  </a:lnTo>
                  <a:cubicBezTo>
                    <a:pt x="907" y="0"/>
                    <a:pt x="1166" y="259"/>
                    <a:pt x="1166" y="551"/>
                  </a:cubicBezTo>
                  <a:lnTo>
                    <a:pt x="1166" y="2914"/>
                  </a:lnTo>
                  <a:cubicBezTo>
                    <a:pt x="1166" y="3076"/>
                    <a:pt x="1101" y="3238"/>
                    <a:pt x="972" y="3335"/>
                  </a:cubicBezTo>
                  <a:cubicBezTo>
                    <a:pt x="875" y="3400"/>
                    <a:pt x="713" y="3465"/>
                    <a:pt x="583" y="3465"/>
                  </a:cubicBezTo>
                  <a:lnTo>
                    <a:pt x="0" y="3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3" name="Google Shape;1283;g17e80eae3ff_0_48"/>
          <p:cNvSpPr/>
          <p:nvPr/>
        </p:nvSpPr>
        <p:spPr>
          <a:xfrm>
            <a:off x="1784350" y="2315325"/>
            <a:ext cx="695400" cy="2549100"/>
          </a:xfrm>
          <a:prstGeom prst="roundRect">
            <a:avLst>
              <a:gd fmla="val 7979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버스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승객 승하차  영상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84" name="Google Shape;1284;g17e80eae3ff_0_48"/>
          <p:cNvSpPr/>
          <p:nvPr/>
        </p:nvSpPr>
        <p:spPr>
          <a:xfrm>
            <a:off x="2555875" y="2315325"/>
            <a:ext cx="695400" cy="769200"/>
          </a:xfrm>
          <a:prstGeom prst="roundRect">
            <a:avLst>
              <a:gd fmla="val 7979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버스 카메라 영상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85" name="Google Shape;1285;g17e80eae3ff_0_48"/>
          <p:cNvSpPr/>
          <p:nvPr/>
        </p:nvSpPr>
        <p:spPr>
          <a:xfrm>
            <a:off x="2555875" y="4144125"/>
            <a:ext cx="695400" cy="713400"/>
          </a:xfrm>
          <a:prstGeom prst="roundRect">
            <a:avLst>
              <a:gd fmla="val 7979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폭행 영상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86" name="Google Shape;1286;g17e80eae3ff_0_48"/>
          <p:cNvSpPr/>
          <p:nvPr/>
        </p:nvSpPr>
        <p:spPr>
          <a:xfrm>
            <a:off x="2555875" y="3257625"/>
            <a:ext cx="695400" cy="713400"/>
          </a:xfrm>
          <a:prstGeom prst="roundRect">
            <a:avLst>
              <a:gd fmla="val 7979" name="adj"/>
            </a:avLst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사고</a:t>
            </a:r>
            <a:r>
              <a:rPr lang="en" sz="1300">
                <a:latin typeface="Black Han Sans"/>
                <a:ea typeface="Black Han Sans"/>
                <a:cs typeface="Black Han Sans"/>
                <a:sym typeface="Black Han Sans"/>
              </a:rPr>
              <a:t> 영상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87" name="Google Shape;1287;g17e80eae3ff_0_48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. 프로젝트 구축 범위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19"/>
          <p:cNvGrpSpPr/>
          <p:nvPr/>
        </p:nvGrpSpPr>
        <p:grpSpPr>
          <a:xfrm flipH="1">
            <a:off x="2893350" y="2863265"/>
            <a:ext cx="3357300" cy="1819247"/>
            <a:chOff x="605950" y="873650"/>
            <a:chExt cx="6219525" cy="3370225"/>
          </a:xfrm>
        </p:grpSpPr>
        <p:sp>
          <p:nvSpPr>
            <p:cNvPr id="1293" name="Google Shape;1293;p19"/>
            <p:cNvSpPr/>
            <p:nvPr/>
          </p:nvSpPr>
          <p:spPr>
            <a:xfrm>
              <a:off x="833725" y="2287075"/>
              <a:ext cx="5388650" cy="1448925"/>
            </a:xfrm>
            <a:custGeom>
              <a:rect b="b" l="l" r="r" t="t"/>
              <a:pathLst>
                <a:path extrusionOk="0" h="57957" w="215546">
                  <a:moveTo>
                    <a:pt x="215546" y="57957"/>
                  </a:moveTo>
                  <a:lnTo>
                    <a:pt x="13818" y="57957"/>
                  </a:lnTo>
                  <a:cubicBezTo>
                    <a:pt x="6200" y="57957"/>
                    <a:pt x="1" y="51833"/>
                    <a:pt x="1" y="44215"/>
                  </a:cubicBezTo>
                  <a:lnTo>
                    <a:pt x="1" y="13817"/>
                  </a:lnTo>
                  <a:cubicBezTo>
                    <a:pt x="1" y="6199"/>
                    <a:pt x="6200" y="75"/>
                    <a:pt x="13818" y="0"/>
                  </a:cubicBezTo>
                  <a:lnTo>
                    <a:pt x="21554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795325" y="873650"/>
              <a:ext cx="4837825" cy="2587875"/>
            </a:xfrm>
            <a:custGeom>
              <a:rect b="b" l="l" r="r" t="t"/>
              <a:pathLst>
                <a:path extrusionOk="0" h="103515" w="193513">
                  <a:moveTo>
                    <a:pt x="0" y="103515"/>
                  </a:moveTo>
                  <a:lnTo>
                    <a:pt x="0" y="13817"/>
                  </a:lnTo>
                  <a:cubicBezTo>
                    <a:pt x="0" y="6199"/>
                    <a:pt x="6199" y="0"/>
                    <a:pt x="13817" y="0"/>
                  </a:cubicBezTo>
                  <a:lnTo>
                    <a:pt x="179696" y="0"/>
                  </a:lnTo>
                  <a:cubicBezTo>
                    <a:pt x="187314" y="0"/>
                    <a:pt x="193513" y="6199"/>
                    <a:pt x="193513" y="13817"/>
                  </a:cubicBezTo>
                  <a:lnTo>
                    <a:pt x="193513" y="1035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647025" y="3396150"/>
              <a:ext cx="6178450" cy="343600"/>
            </a:xfrm>
            <a:custGeom>
              <a:rect b="b" l="l" r="r" t="t"/>
              <a:pathLst>
                <a:path extrusionOk="0" h="13744" w="247138">
                  <a:moveTo>
                    <a:pt x="7021" y="1"/>
                  </a:moveTo>
                  <a:cubicBezTo>
                    <a:pt x="3137" y="1"/>
                    <a:pt x="0" y="2540"/>
                    <a:pt x="0" y="5602"/>
                  </a:cubicBezTo>
                  <a:lnTo>
                    <a:pt x="0" y="8142"/>
                  </a:lnTo>
                  <a:cubicBezTo>
                    <a:pt x="0" y="11204"/>
                    <a:pt x="3137" y="13743"/>
                    <a:pt x="7021" y="13743"/>
                  </a:cubicBezTo>
                  <a:lnTo>
                    <a:pt x="240192" y="13743"/>
                  </a:lnTo>
                  <a:cubicBezTo>
                    <a:pt x="244001" y="13743"/>
                    <a:pt x="247137" y="11279"/>
                    <a:pt x="247137" y="8142"/>
                  </a:cubicBezTo>
                  <a:lnTo>
                    <a:pt x="247137" y="5602"/>
                  </a:lnTo>
                  <a:cubicBezTo>
                    <a:pt x="247137" y="2540"/>
                    <a:pt x="244001" y="1"/>
                    <a:pt x="240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947075" y="3084350"/>
              <a:ext cx="1305175" cy="657250"/>
            </a:xfrm>
            <a:custGeom>
              <a:rect b="b" l="l" r="r" t="t"/>
              <a:pathLst>
                <a:path extrusionOk="0" h="26290" w="52207">
                  <a:moveTo>
                    <a:pt x="26067" y="0"/>
                  </a:moveTo>
                  <a:cubicBezTo>
                    <a:pt x="11652" y="0"/>
                    <a:pt x="1" y="11875"/>
                    <a:pt x="300" y="26290"/>
                  </a:cubicBezTo>
                  <a:lnTo>
                    <a:pt x="11801" y="26290"/>
                  </a:lnTo>
                  <a:cubicBezTo>
                    <a:pt x="11801" y="18373"/>
                    <a:pt x="18150" y="11950"/>
                    <a:pt x="26067" y="11950"/>
                  </a:cubicBezTo>
                  <a:cubicBezTo>
                    <a:pt x="33983" y="11950"/>
                    <a:pt x="40406" y="18373"/>
                    <a:pt x="40406" y="26290"/>
                  </a:cubicBezTo>
                  <a:lnTo>
                    <a:pt x="51908" y="26290"/>
                  </a:lnTo>
                  <a:cubicBezTo>
                    <a:pt x="52207" y="11875"/>
                    <a:pt x="40556" y="0"/>
                    <a:pt x="26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5098325" y="3239325"/>
              <a:ext cx="1002700" cy="1004550"/>
            </a:xfrm>
            <a:custGeom>
              <a:rect b="b" l="l" r="r" t="t"/>
              <a:pathLst>
                <a:path extrusionOk="0" h="40182" w="40108">
                  <a:moveTo>
                    <a:pt x="20091" y="0"/>
                  </a:moveTo>
                  <a:cubicBezTo>
                    <a:pt x="8963" y="0"/>
                    <a:pt x="1" y="9037"/>
                    <a:pt x="1" y="20091"/>
                  </a:cubicBezTo>
                  <a:cubicBezTo>
                    <a:pt x="1" y="31219"/>
                    <a:pt x="8963" y="40181"/>
                    <a:pt x="20091" y="40181"/>
                  </a:cubicBezTo>
                  <a:cubicBezTo>
                    <a:pt x="31145" y="40181"/>
                    <a:pt x="40107" y="31219"/>
                    <a:pt x="40107" y="20091"/>
                  </a:cubicBezTo>
                  <a:cubicBezTo>
                    <a:pt x="40107" y="9037"/>
                    <a:pt x="31145" y="0"/>
                    <a:pt x="20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5313050" y="3454050"/>
              <a:ext cx="573250" cy="575100"/>
            </a:xfrm>
            <a:custGeom>
              <a:rect b="b" l="l" r="r" t="t"/>
              <a:pathLst>
                <a:path extrusionOk="0" h="23004" w="22930">
                  <a:moveTo>
                    <a:pt x="11428" y="0"/>
                  </a:moveTo>
                  <a:cubicBezTo>
                    <a:pt x="5079" y="0"/>
                    <a:pt x="1" y="5154"/>
                    <a:pt x="1" y="11502"/>
                  </a:cubicBezTo>
                  <a:cubicBezTo>
                    <a:pt x="1" y="17850"/>
                    <a:pt x="5079" y="23004"/>
                    <a:pt x="11428" y="23004"/>
                  </a:cubicBezTo>
                  <a:cubicBezTo>
                    <a:pt x="17776" y="23004"/>
                    <a:pt x="22929" y="17850"/>
                    <a:pt x="22929" y="11502"/>
                  </a:cubicBezTo>
                  <a:cubicBezTo>
                    <a:pt x="22929" y="5154"/>
                    <a:pt x="17776" y="0"/>
                    <a:pt x="1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5454950" y="3597825"/>
              <a:ext cx="287575" cy="287550"/>
            </a:xfrm>
            <a:custGeom>
              <a:rect b="b" l="l" r="r" t="t"/>
              <a:pathLst>
                <a:path extrusionOk="0" h="11502" w="11503">
                  <a:moveTo>
                    <a:pt x="5752" y="0"/>
                  </a:moveTo>
                  <a:cubicBezTo>
                    <a:pt x="2615" y="0"/>
                    <a:pt x="1" y="2614"/>
                    <a:pt x="1" y="5751"/>
                  </a:cubicBezTo>
                  <a:cubicBezTo>
                    <a:pt x="1" y="8962"/>
                    <a:pt x="2615" y="11502"/>
                    <a:pt x="5752" y="11502"/>
                  </a:cubicBezTo>
                  <a:cubicBezTo>
                    <a:pt x="8963" y="11502"/>
                    <a:pt x="11502" y="8962"/>
                    <a:pt x="11502" y="5751"/>
                  </a:cubicBezTo>
                  <a:cubicBezTo>
                    <a:pt x="11502" y="2614"/>
                    <a:pt x="8963" y="0"/>
                    <a:pt x="5752" y="0"/>
                  </a:cubicBezTo>
                  <a:close/>
                </a:path>
              </a:pathLst>
            </a:custGeom>
            <a:solidFill>
              <a:srgbClr val="3B3B3B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1606750" y="3084350"/>
              <a:ext cx="1305150" cy="657250"/>
            </a:xfrm>
            <a:custGeom>
              <a:rect b="b" l="l" r="r" t="t"/>
              <a:pathLst>
                <a:path extrusionOk="0" h="26290" w="52206">
                  <a:moveTo>
                    <a:pt x="26066" y="0"/>
                  </a:moveTo>
                  <a:cubicBezTo>
                    <a:pt x="11576" y="0"/>
                    <a:pt x="0" y="11875"/>
                    <a:pt x="224" y="26290"/>
                  </a:cubicBezTo>
                  <a:lnTo>
                    <a:pt x="11726" y="26290"/>
                  </a:lnTo>
                  <a:cubicBezTo>
                    <a:pt x="11950" y="18523"/>
                    <a:pt x="18298" y="12324"/>
                    <a:pt x="26066" y="12324"/>
                  </a:cubicBezTo>
                  <a:cubicBezTo>
                    <a:pt x="33833" y="12324"/>
                    <a:pt x="40181" y="18523"/>
                    <a:pt x="40405" y="26290"/>
                  </a:cubicBezTo>
                  <a:lnTo>
                    <a:pt x="51907" y="26290"/>
                  </a:lnTo>
                  <a:cubicBezTo>
                    <a:pt x="52206" y="11875"/>
                    <a:pt x="40555" y="0"/>
                    <a:pt x="26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756125" y="3239325"/>
              <a:ext cx="1004550" cy="1004550"/>
            </a:xfrm>
            <a:custGeom>
              <a:rect b="b" l="l" r="r" t="t"/>
              <a:pathLst>
                <a:path extrusionOk="0" h="40182" w="40182">
                  <a:moveTo>
                    <a:pt x="20091" y="0"/>
                  </a:moveTo>
                  <a:cubicBezTo>
                    <a:pt x="9037" y="0"/>
                    <a:pt x="0" y="9037"/>
                    <a:pt x="0" y="20091"/>
                  </a:cubicBezTo>
                  <a:cubicBezTo>
                    <a:pt x="0" y="31219"/>
                    <a:pt x="9037" y="40181"/>
                    <a:pt x="20091" y="40181"/>
                  </a:cubicBezTo>
                  <a:cubicBezTo>
                    <a:pt x="31144" y="40181"/>
                    <a:pt x="40181" y="31219"/>
                    <a:pt x="40181" y="20091"/>
                  </a:cubicBezTo>
                  <a:cubicBezTo>
                    <a:pt x="40181" y="9037"/>
                    <a:pt x="31144" y="0"/>
                    <a:pt x="20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970825" y="3454050"/>
              <a:ext cx="575125" cy="575100"/>
            </a:xfrm>
            <a:custGeom>
              <a:rect b="b" l="l" r="r" t="t"/>
              <a:pathLst>
                <a:path extrusionOk="0" h="23004" w="23005">
                  <a:moveTo>
                    <a:pt x="11503" y="0"/>
                  </a:moveTo>
                  <a:cubicBezTo>
                    <a:pt x="5154" y="0"/>
                    <a:pt x="1" y="5154"/>
                    <a:pt x="1" y="11502"/>
                  </a:cubicBezTo>
                  <a:cubicBezTo>
                    <a:pt x="1" y="17850"/>
                    <a:pt x="5154" y="23004"/>
                    <a:pt x="11503" y="23004"/>
                  </a:cubicBezTo>
                  <a:cubicBezTo>
                    <a:pt x="17851" y="23004"/>
                    <a:pt x="23004" y="17850"/>
                    <a:pt x="23004" y="11502"/>
                  </a:cubicBezTo>
                  <a:cubicBezTo>
                    <a:pt x="23004" y="5154"/>
                    <a:pt x="17851" y="0"/>
                    <a:pt x="11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2114600" y="3597825"/>
              <a:ext cx="287575" cy="287550"/>
            </a:xfrm>
            <a:custGeom>
              <a:rect b="b" l="l" r="r" t="t"/>
              <a:pathLst>
                <a:path extrusionOk="0" h="11502" w="11503">
                  <a:moveTo>
                    <a:pt x="5752" y="0"/>
                  </a:moveTo>
                  <a:cubicBezTo>
                    <a:pt x="2540" y="0"/>
                    <a:pt x="1" y="2614"/>
                    <a:pt x="1" y="5751"/>
                  </a:cubicBezTo>
                  <a:cubicBezTo>
                    <a:pt x="1" y="8962"/>
                    <a:pt x="2540" y="11502"/>
                    <a:pt x="5752" y="11502"/>
                  </a:cubicBezTo>
                  <a:cubicBezTo>
                    <a:pt x="8963" y="11502"/>
                    <a:pt x="11502" y="8962"/>
                    <a:pt x="11502" y="5751"/>
                  </a:cubicBezTo>
                  <a:cubicBezTo>
                    <a:pt x="11502" y="2614"/>
                    <a:pt x="8963" y="0"/>
                    <a:pt x="5752" y="0"/>
                  </a:cubicBezTo>
                  <a:close/>
                </a:path>
              </a:pathLst>
            </a:custGeom>
            <a:solidFill>
              <a:srgbClr val="3B3B3B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605950" y="2653025"/>
              <a:ext cx="283825" cy="323050"/>
            </a:xfrm>
            <a:custGeom>
              <a:rect b="b" l="l" r="r" t="t"/>
              <a:pathLst>
                <a:path extrusionOk="0" h="12922" w="11353">
                  <a:moveTo>
                    <a:pt x="4705" y="1"/>
                  </a:moveTo>
                  <a:cubicBezTo>
                    <a:pt x="2614" y="1"/>
                    <a:pt x="0" y="2839"/>
                    <a:pt x="0" y="6424"/>
                  </a:cubicBezTo>
                  <a:cubicBezTo>
                    <a:pt x="0" y="10009"/>
                    <a:pt x="2689" y="12922"/>
                    <a:pt x="4705" y="12922"/>
                  </a:cubicBezTo>
                  <a:lnTo>
                    <a:pt x="11353" y="12922"/>
                  </a:lnTo>
                  <a:lnTo>
                    <a:pt x="11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6485625" y="2653025"/>
              <a:ext cx="324900" cy="323050"/>
            </a:xfrm>
            <a:custGeom>
              <a:rect b="b" l="l" r="r" t="t"/>
              <a:pathLst>
                <a:path extrusionOk="0" h="12922" w="12996">
                  <a:moveTo>
                    <a:pt x="2913" y="1"/>
                  </a:moveTo>
                  <a:cubicBezTo>
                    <a:pt x="1345" y="1"/>
                    <a:pt x="1" y="2839"/>
                    <a:pt x="1" y="6424"/>
                  </a:cubicBezTo>
                  <a:cubicBezTo>
                    <a:pt x="1" y="10009"/>
                    <a:pt x="1345" y="12922"/>
                    <a:pt x="2913" y="12922"/>
                  </a:cubicBezTo>
                  <a:lnTo>
                    <a:pt x="8216" y="12922"/>
                  </a:lnTo>
                  <a:cubicBezTo>
                    <a:pt x="9784" y="12922"/>
                    <a:pt x="12996" y="10009"/>
                    <a:pt x="12996" y="6424"/>
                  </a:cubicBezTo>
                  <a:cubicBezTo>
                    <a:pt x="12996" y="2839"/>
                    <a:pt x="9784" y="1"/>
                    <a:pt x="8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6532300" y="3024600"/>
              <a:ext cx="184875" cy="184875"/>
            </a:xfrm>
            <a:custGeom>
              <a:rect b="b" l="l" r="r" t="t"/>
              <a:pathLst>
                <a:path extrusionOk="0" h="7395" w="7395">
                  <a:moveTo>
                    <a:pt x="1644" y="0"/>
                  </a:moveTo>
                  <a:cubicBezTo>
                    <a:pt x="748" y="0"/>
                    <a:pt x="1" y="1644"/>
                    <a:pt x="1" y="3735"/>
                  </a:cubicBezTo>
                  <a:cubicBezTo>
                    <a:pt x="1" y="5751"/>
                    <a:pt x="748" y="7394"/>
                    <a:pt x="1644" y="7394"/>
                  </a:cubicBezTo>
                  <a:lnTo>
                    <a:pt x="4631" y="7394"/>
                  </a:lnTo>
                  <a:cubicBezTo>
                    <a:pt x="5528" y="7394"/>
                    <a:pt x="7395" y="5751"/>
                    <a:pt x="7395" y="3735"/>
                  </a:cubicBezTo>
                  <a:cubicBezTo>
                    <a:pt x="7395" y="1644"/>
                    <a:pt x="5602" y="0"/>
                    <a:pt x="4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1083925" y="2733325"/>
              <a:ext cx="5345700" cy="87775"/>
            </a:xfrm>
            <a:custGeom>
              <a:rect b="b" l="l" r="r" t="t"/>
              <a:pathLst>
                <a:path extrusionOk="0" h="3511" w="213828">
                  <a:moveTo>
                    <a:pt x="1719" y="0"/>
                  </a:moveTo>
                  <a:cubicBezTo>
                    <a:pt x="748" y="0"/>
                    <a:pt x="1" y="822"/>
                    <a:pt x="1" y="1718"/>
                  </a:cubicBezTo>
                  <a:cubicBezTo>
                    <a:pt x="1" y="2689"/>
                    <a:pt x="748" y="3511"/>
                    <a:pt x="1719" y="3511"/>
                  </a:cubicBezTo>
                  <a:lnTo>
                    <a:pt x="212035" y="3511"/>
                  </a:lnTo>
                  <a:cubicBezTo>
                    <a:pt x="213006" y="3511"/>
                    <a:pt x="213828" y="2689"/>
                    <a:pt x="213828" y="1718"/>
                  </a:cubicBezTo>
                  <a:cubicBezTo>
                    <a:pt x="213828" y="822"/>
                    <a:pt x="213006" y="0"/>
                    <a:pt x="212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083925" y="2890175"/>
              <a:ext cx="5345700" cy="85900"/>
            </a:xfrm>
            <a:custGeom>
              <a:rect b="b" l="l" r="r" t="t"/>
              <a:pathLst>
                <a:path extrusionOk="0" h="3436" w="213828">
                  <a:moveTo>
                    <a:pt x="1719" y="0"/>
                  </a:moveTo>
                  <a:cubicBezTo>
                    <a:pt x="822" y="0"/>
                    <a:pt x="1" y="747"/>
                    <a:pt x="1" y="1718"/>
                  </a:cubicBezTo>
                  <a:cubicBezTo>
                    <a:pt x="1" y="2614"/>
                    <a:pt x="748" y="3436"/>
                    <a:pt x="1719" y="3436"/>
                  </a:cubicBezTo>
                  <a:lnTo>
                    <a:pt x="212035" y="3436"/>
                  </a:lnTo>
                  <a:cubicBezTo>
                    <a:pt x="213006" y="3436"/>
                    <a:pt x="213828" y="2614"/>
                    <a:pt x="213828" y="1718"/>
                  </a:cubicBezTo>
                  <a:cubicBezTo>
                    <a:pt x="213828" y="747"/>
                    <a:pt x="213006" y="0"/>
                    <a:pt x="212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036175" y="1019275"/>
              <a:ext cx="4356125" cy="125125"/>
            </a:xfrm>
            <a:custGeom>
              <a:rect b="b" l="l" r="r" t="t"/>
              <a:pathLst>
                <a:path extrusionOk="0" h="5005" w="174245">
                  <a:moveTo>
                    <a:pt x="174170" y="2540"/>
                  </a:moveTo>
                  <a:cubicBezTo>
                    <a:pt x="174020" y="3959"/>
                    <a:pt x="172825" y="5004"/>
                    <a:pt x="171331" y="4930"/>
                  </a:cubicBezTo>
                  <a:lnTo>
                    <a:pt x="2764" y="4930"/>
                  </a:lnTo>
                  <a:cubicBezTo>
                    <a:pt x="1345" y="5004"/>
                    <a:pt x="76" y="3959"/>
                    <a:pt x="1" y="2540"/>
                  </a:cubicBezTo>
                  <a:lnTo>
                    <a:pt x="1" y="2540"/>
                  </a:lnTo>
                  <a:cubicBezTo>
                    <a:pt x="76" y="1121"/>
                    <a:pt x="1345" y="1"/>
                    <a:pt x="2764" y="150"/>
                  </a:cubicBezTo>
                  <a:lnTo>
                    <a:pt x="171406" y="150"/>
                  </a:lnTo>
                  <a:cubicBezTo>
                    <a:pt x="172825" y="1"/>
                    <a:pt x="174095" y="1121"/>
                    <a:pt x="174244" y="2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036175" y="1187325"/>
              <a:ext cx="4356125" cy="125125"/>
            </a:xfrm>
            <a:custGeom>
              <a:rect b="b" l="l" r="r" t="t"/>
              <a:pathLst>
                <a:path extrusionOk="0" h="5005" w="174245">
                  <a:moveTo>
                    <a:pt x="174170" y="2540"/>
                  </a:moveTo>
                  <a:cubicBezTo>
                    <a:pt x="174020" y="3959"/>
                    <a:pt x="172825" y="5004"/>
                    <a:pt x="171331" y="4930"/>
                  </a:cubicBezTo>
                  <a:lnTo>
                    <a:pt x="2764" y="4930"/>
                  </a:lnTo>
                  <a:cubicBezTo>
                    <a:pt x="1345" y="5004"/>
                    <a:pt x="76" y="3959"/>
                    <a:pt x="1" y="2540"/>
                  </a:cubicBezTo>
                  <a:lnTo>
                    <a:pt x="1" y="2540"/>
                  </a:lnTo>
                  <a:cubicBezTo>
                    <a:pt x="76" y="1046"/>
                    <a:pt x="1345" y="0"/>
                    <a:pt x="2764" y="150"/>
                  </a:cubicBezTo>
                  <a:lnTo>
                    <a:pt x="171406" y="150"/>
                  </a:lnTo>
                  <a:cubicBezTo>
                    <a:pt x="172825" y="0"/>
                    <a:pt x="174095" y="1046"/>
                    <a:pt x="174244" y="2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882000" y="1471125"/>
              <a:ext cx="806650" cy="1841050"/>
            </a:xfrm>
            <a:custGeom>
              <a:rect b="b" l="l" r="r" t="t"/>
              <a:pathLst>
                <a:path extrusionOk="0" h="73642" w="32266">
                  <a:moveTo>
                    <a:pt x="5378" y="1"/>
                  </a:moveTo>
                  <a:cubicBezTo>
                    <a:pt x="2391" y="1"/>
                    <a:pt x="1" y="2391"/>
                    <a:pt x="1" y="5378"/>
                  </a:cubicBezTo>
                  <a:lnTo>
                    <a:pt x="1" y="68264"/>
                  </a:lnTo>
                  <a:cubicBezTo>
                    <a:pt x="1" y="71251"/>
                    <a:pt x="2391" y="73641"/>
                    <a:pt x="5378" y="73641"/>
                  </a:cubicBezTo>
                  <a:lnTo>
                    <a:pt x="26888" y="73641"/>
                  </a:lnTo>
                  <a:cubicBezTo>
                    <a:pt x="29875" y="73641"/>
                    <a:pt x="32265" y="71251"/>
                    <a:pt x="32265" y="68264"/>
                  </a:cubicBezTo>
                  <a:lnTo>
                    <a:pt x="32265" y="5378"/>
                  </a:lnTo>
                  <a:cubicBezTo>
                    <a:pt x="32265" y="2391"/>
                    <a:pt x="29875" y="1"/>
                    <a:pt x="26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020175" y="1551425"/>
              <a:ext cx="220350" cy="793550"/>
            </a:xfrm>
            <a:custGeom>
              <a:rect b="b" l="l" r="r" t="t"/>
              <a:pathLst>
                <a:path extrusionOk="0" h="31742" w="8814">
                  <a:moveTo>
                    <a:pt x="8814" y="27410"/>
                  </a:moveTo>
                  <a:cubicBezTo>
                    <a:pt x="8814" y="29800"/>
                    <a:pt x="6797" y="31742"/>
                    <a:pt x="4407" y="31742"/>
                  </a:cubicBezTo>
                  <a:lnTo>
                    <a:pt x="4407" y="31742"/>
                  </a:lnTo>
                  <a:cubicBezTo>
                    <a:pt x="1943" y="31742"/>
                    <a:pt x="1" y="29800"/>
                    <a:pt x="1" y="27410"/>
                  </a:cubicBezTo>
                  <a:lnTo>
                    <a:pt x="1" y="4407"/>
                  </a:lnTo>
                  <a:cubicBezTo>
                    <a:pt x="1" y="2017"/>
                    <a:pt x="1943" y="0"/>
                    <a:pt x="4407" y="0"/>
                  </a:cubicBezTo>
                  <a:lnTo>
                    <a:pt x="4407" y="0"/>
                  </a:lnTo>
                  <a:cubicBezTo>
                    <a:pt x="6797" y="0"/>
                    <a:pt x="8739" y="2017"/>
                    <a:pt x="8739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332000" y="1551425"/>
              <a:ext cx="218475" cy="793550"/>
            </a:xfrm>
            <a:custGeom>
              <a:rect b="b" l="l" r="r" t="t"/>
              <a:pathLst>
                <a:path extrusionOk="0" h="31742" w="8739">
                  <a:moveTo>
                    <a:pt x="8739" y="27410"/>
                  </a:moveTo>
                  <a:cubicBezTo>
                    <a:pt x="8739" y="29800"/>
                    <a:pt x="6797" y="31742"/>
                    <a:pt x="4407" y="31742"/>
                  </a:cubicBezTo>
                  <a:lnTo>
                    <a:pt x="4407" y="31742"/>
                  </a:lnTo>
                  <a:cubicBezTo>
                    <a:pt x="1942" y="31742"/>
                    <a:pt x="0" y="29800"/>
                    <a:pt x="0" y="27410"/>
                  </a:cubicBezTo>
                  <a:lnTo>
                    <a:pt x="0" y="4407"/>
                  </a:lnTo>
                  <a:cubicBezTo>
                    <a:pt x="0" y="2017"/>
                    <a:pt x="1942" y="0"/>
                    <a:pt x="4407" y="0"/>
                  </a:cubicBezTo>
                  <a:lnTo>
                    <a:pt x="4407" y="0"/>
                  </a:lnTo>
                  <a:cubicBezTo>
                    <a:pt x="6797" y="0"/>
                    <a:pt x="8739" y="2017"/>
                    <a:pt x="8739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020175" y="2438300"/>
              <a:ext cx="220350" cy="793575"/>
            </a:xfrm>
            <a:custGeom>
              <a:rect b="b" l="l" r="r" t="t"/>
              <a:pathLst>
                <a:path extrusionOk="0" h="31743" w="8814">
                  <a:moveTo>
                    <a:pt x="8814" y="27411"/>
                  </a:moveTo>
                  <a:cubicBezTo>
                    <a:pt x="8814" y="29801"/>
                    <a:pt x="6797" y="31743"/>
                    <a:pt x="4407" y="31743"/>
                  </a:cubicBezTo>
                  <a:lnTo>
                    <a:pt x="4407" y="31743"/>
                  </a:lnTo>
                  <a:cubicBezTo>
                    <a:pt x="1943" y="31743"/>
                    <a:pt x="1" y="29801"/>
                    <a:pt x="1" y="27411"/>
                  </a:cubicBezTo>
                  <a:lnTo>
                    <a:pt x="1" y="4407"/>
                  </a:lnTo>
                  <a:cubicBezTo>
                    <a:pt x="1" y="1943"/>
                    <a:pt x="1943" y="1"/>
                    <a:pt x="4407" y="1"/>
                  </a:cubicBezTo>
                  <a:lnTo>
                    <a:pt x="4407" y="1"/>
                  </a:lnTo>
                  <a:cubicBezTo>
                    <a:pt x="6797" y="1"/>
                    <a:pt x="8739" y="1943"/>
                    <a:pt x="8739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332000" y="2438300"/>
              <a:ext cx="218475" cy="793575"/>
            </a:xfrm>
            <a:custGeom>
              <a:rect b="b" l="l" r="r" t="t"/>
              <a:pathLst>
                <a:path extrusionOk="0" h="31743" w="8739">
                  <a:moveTo>
                    <a:pt x="8739" y="27411"/>
                  </a:moveTo>
                  <a:cubicBezTo>
                    <a:pt x="8739" y="29801"/>
                    <a:pt x="6797" y="31743"/>
                    <a:pt x="4407" y="31743"/>
                  </a:cubicBezTo>
                  <a:lnTo>
                    <a:pt x="4407" y="31743"/>
                  </a:lnTo>
                  <a:cubicBezTo>
                    <a:pt x="1942" y="31743"/>
                    <a:pt x="0" y="29801"/>
                    <a:pt x="0" y="27411"/>
                  </a:cubicBezTo>
                  <a:lnTo>
                    <a:pt x="0" y="4407"/>
                  </a:lnTo>
                  <a:cubicBezTo>
                    <a:pt x="0" y="1943"/>
                    <a:pt x="1942" y="1"/>
                    <a:pt x="4407" y="1"/>
                  </a:cubicBezTo>
                  <a:lnTo>
                    <a:pt x="4407" y="1"/>
                  </a:lnTo>
                  <a:cubicBezTo>
                    <a:pt x="6797" y="1"/>
                    <a:pt x="8739" y="1943"/>
                    <a:pt x="8739" y="4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54025" y="1471125"/>
              <a:ext cx="806650" cy="806625"/>
            </a:xfrm>
            <a:custGeom>
              <a:rect b="b" l="l" r="r" t="t"/>
              <a:pathLst>
                <a:path extrusionOk="0" h="32265" w="32266">
                  <a:moveTo>
                    <a:pt x="5378" y="1"/>
                  </a:moveTo>
                  <a:cubicBezTo>
                    <a:pt x="2391" y="1"/>
                    <a:pt x="1" y="2391"/>
                    <a:pt x="1" y="5378"/>
                  </a:cubicBezTo>
                  <a:lnTo>
                    <a:pt x="1" y="26888"/>
                  </a:lnTo>
                  <a:cubicBezTo>
                    <a:pt x="1" y="29875"/>
                    <a:pt x="2391" y="32265"/>
                    <a:pt x="5378" y="32265"/>
                  </a:cubicBezTo>
                  <a:lnTo>
                    <a:pt x="26888" y="32265"/>
                  </a:lnTo>
                  <a:cubicBezTo>
                    <a:pt x="29875" y="32265"/>
                    <a:pt x="32265" y="29875"/>
                    <a:pt x="32265" y="26888"/>
                  </a:cubicBezTo>
                  <a:lnTo>
                    <a:pt x="32265" y="5378"/>
                  </a:lnTo>
                  <a:cubicBezTo>
                    <a:pt x="32265" y="2391"/>
                    <a:pt x="29875" y="1"/>
                    <a:pt x="26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955900" y="1471125"/>
              <a:ext cx="804775" cy="806625"/>
            </a:xfrm>
            <a:custGeom>
              <a:rect b="b" l="l" r="r" t="t"/>
              <a:pathLst>
                <a:path extrusionOk="0" h="32265" w="32191">
                  <a:moveTo>
                    <a:pt x="26813" y="2913"/>
                  </a:moveTo>
                  <a:cubicBezTo>
                    <a:pt x="28232" y="2913"/>
                    <a:pt x="29352" y="4034"/>
                    <a:pt x="29352" y="5378"/>
                  </a:cubicBezTo>
                  <a:lnTo>
                    <a:pt x="29352" y="26888"/>
                  </a:lnTo>
                  <a:cubicBezTo>
                    <a:pt x="29352" y="28232"/>
                    <a:pt x="28232" y="29352"/>
                    <a:pt x="26813" y="29352"/>
                  </a:cubicBezTo>
                  <a:lnTo>
                    <a:pt x="5378" y="29352"/>
                  </a:lnTo>
                  <a:cubicBezTo>
                    <a:pt x="3959" y="29352"/>
                    <a:pt x="2839" y="28232"/>
                    <a:pt x="2839" y="26888"/>
                  </a:cubicBezTo>
                  <a:lnTo>
                    <a:pt x="2839" y="5378"/>
                  </a:lnTo>
                  <a:cubicBezTo>
                    <a:pt x="2839" y="4034"/>
                    <a:pt x="3959" y="2913"/>
                    <a:pt x="5378" y="2913"/>
                  </a:cubicBezTo>
                  <a:close/>
                  <a:moveTo>
                    <a:pt x="5378" y="1"/>
                  </a:moveTo>
                  <a:cubicBezTo>
                    <a:pt x="2390" y="1"/>
                    <a:pt x="0" y="2391"/>
                    <a:pt x="0" y="5378"/>
                  </a:cubicBezTo>
                  <a:lnTo>
                    <a:pt x="0" y="26888"/>
                  </a:lnTo>
                  <a:cubicBezTo>
                    <a:pt x="0" y="29800"/>
                    <a:pt x="2390" y="32265"/>
                    <a:pt x="5378" y="32265"/>
                  </a:cubicBezTo>
                  <a:lnTo>
                    <a:pt x="26813" y="32265"/>
                  </a:lnTo>
                  <a:cubicBezTo>
                    <a:pt x="29800" y="32265"/>
                    <a:pt x="32190" y="29800"/>
                    <a:pt x="32190" y="26888"/>
                  </a:cubicBezTo>
                  <a:lnTo>
                    <a:pt x="32190" y="5378"/>
                  </a:lnTo>
                  <a:cubicBezTo>
                    <a:pt x="32190" y="2391"/>
                    <a:pt x="29800" y="1"/>
                    <a:pt x="26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3810000" y="1471125"/>
              <a:ext cx="806625" cy="806625"/>
            </a:xfrm>
            <a:custGeom>
              <a:rect b="b" l="l" r="r" t="t"/>
              <a:pathLst>
                <a:path extrusionOk="0" h="32265" w="32265">
                  <a:moveTo>
                    <a:pt x="5377" y="1"/>
                  </a:moveTo>
                  <a:cubicBezTo>
                    <a:pt x="2390" y="1"/>
                    <a:pt x="0" y="2391"/>
                    <a:pt x="0" y="5378"/>
                  </a:cubicBezTo>
                  <a:lnTo>
                    <a:pt x="0" y="26888"/>
                  </a:lnTo>
                  <a:cubicBezTo>
                    <a:pt x="0" y="29875"/>
                    <a:pt x="2390" y="32265"/>
                    <a:pt x="5377" y="32265"/>
                  </a:cubicBezTo>
                  <a:lnTo>
                    <a:pt x="26887" y="32265"/>
                  </a:lnTo>
                  <a:cubicBezTo>
                    <a:pt x="29875" y="32265"/>
                    <a:pt x="32265" y="29875"/>
                    <a:pt x="32265" y="26888"/>
                  </a:cubicBezTo>
                  <a:lnTo>
                    <a:pt x="32265" y="5378"/>
                  </a:lnTo>
                  <a:cubicBezTo>
                    <a:pt x="32265" y="2391"/>
                    <a:pt x="29875" y="1"/>
                    <a:pt x="2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3811850" y="1471125"/>
              <a:ext cx="804775" cy="806625"/>
            </a:xfrm>
            <a:custGeom>
              <a:rect b="b" l="l" r="r" t="t"/>
              <a:pathLst>
                <a:path extrusionOk="0" h="32265" w="32191">
                  <a:moveTo>
                    <a:pt x="26813" y="2913"/>
                  </a:moveTo>
                  <a:cubicBezTo>
                    <a:pt x="28232" y="2913"/>
                    <a:pt x="29352" y="4034"/>
                    <a:pt x="29352" y="5378"/>
                  </a:cubicBezTo>
                  <a:lnTo>
                    <a:pt x="29352" y="26888"/>
                  </a:lnTo>
                  <a:cubicBezTo>
                    <a:pt x="29352" y="28232"/>
                    <a:pt x="28232" y="29352"/>
                    <a:pt x="26813" y="29352"/>
                  </a:cubicBezTo>
                  <a:lnTo>
                    <a:pt x="5378" y="29352"/>
                  </a:lnTo>
                  <a:cubicBezTo>
                    <a:pt x="3959" y="29352"/>
                    <a:pt x="2839" y="28232"/>
                    <a:pt x="2839" y="26888"/>
                  </a:cubicBezTo>
                  <a:lnTo>
                    <a:pt x="2839" y="5378"/>
                  </a:lnTo>
                  <a:cubicBezTo>
                    <a:pt x="2839" y="4034"/>
                    <a:pt x="3959" y="2913"/>
                    <a:pt x="5378" y="2913"/>
                  </a:cubicBezTo>
                  <a:close/>
                  <a:moveTo>
                    <a:pt x="5378" y="1"/>
                  </a:moveTo>
                  <a:cubicBezTo>
                    <a:pt x="2391" y="1"/>
                    <a:pt x="1" y="2391"/>
                    <a:pt x="1" y="5378"/>
                  </a:cubicBezTo>
                  <a:lnTo>
                    <a:pt x="1" y="26888"/>
                  </a:lnTo>
                  <a:cubicBezTo>
                    <a:pt x="1" y="29800"/>
                    <a:pt x="2391" y="32265"/>
                    <a:pt x="5378" y="32265"/>
                  </a:cubicBezTo>
                  <a:lnTo>
                    <a:pt x="26813" y="32265"/>
                  </a:lnTo>
                  <a:cubicBezTo>
                    <a:pt x="29801" y="32265"/>
                    <a:pt x="32191" y="29800"/>
                    <a:pt x="32191" y="26888"/>
                  </a:cubicBezTo>
                  <a:lnTo>
                    <a:pt x="32191" y="5378"/>
                  </a:lnTo>
                  <a:cubicBezTo>
                    <a:pt x="32191" y="2391"/>
                    <a:pt x="29801" y="1"/>
                    <a:pt x="26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737975" y="1471125"/>
              <a:ext cx="806625" cy="806625"/>
            </a:xfrm>
            <a:custGeom>
              <a:rect b="b" l="l" r="r" t="t"/>
              <a:pathLst>
                <a:path extrusionOk="0" h="32265" w="32265">
                  <a:moveTo>
                    <a:pt x="5378" y="1"/>
                  </a:moveTo>
                  <a:cubicBezTo>
                    <a:pt x="2390" y="1"/>
                    <a:pt x="0" y="2391"/>
                    <a:pt x="0" y="5378"/>
                  </a:cubicBezTo>
                  <a:lnTo>
                    <a:pt x="0" y="26888"/>
                  </a:lnTo>
                  <a:cubicBezTo>
                    <a:pt x="0" y="29875"/>
                    <a:pt x="2390" y="32265"/>
                    <a:pt x="5378" y="32265"/>
                  </a:cubicBezTo>
                  <a:lnTo>
                    <a:pt x="26887" y="32265"/>
                  </a:lnTo>
                  <a:cubicBezTo>
                    <a:pt x="29875" y="32265"/>
                    <a:pt x="32265" y="29875"/>
                    <a:pt x="32265" y="26888"/>
                  </a:cubicBezTo>
                  <a:lnTo>
                    <a:pt x="32265" y="5378"/>
                  </a:lnTo>
                  <a:cubicBezTo>
                    <a:pt x="32265" y="2391"/>
                    <a:pt x="29875" y="1"/>
                    <a:pt x="2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737975" y="1471125"/>
              <a:ext cx="806625" cy="806625"/>
            </a:xfrm>
            <a:custGeom>
              <a:rect b="b" l="l" r="r" t="t"/>
              <a:pathLst>
                <a:path extrusionOk="0" h="32265" w="32265">
                  <a:moveTo>
                    <a:pt x="26887" y="2913"/>
                  </a:moveTo>
                  <a:cubicBezTo>
                    <a:pt x="28306" y="2913"/>
                    <a:pt x="29427" y="4034"/>
                    <a:pt x="29427" y="5378"/>
                  </a:cubicBezTo>
                  <a:lnTo>
                    <a:pt x="29427" y="26888"/>
                  </a:lnTo>
                  <a:cubicBezTo>
                    <a:pt x="29427" y="28232"/>
                    <a:pt x="28306" y="29352"/>
                    <a:pt x="26887" y="29352"/>
                  </a:cubicBezTo>
                  <a:lnTo>
                    <a:pt x="5452" y="29352"/>
                  </a:lnTo>
                  <a:cubicBezTo>
                    <a:pt x="4033" y="29352"/>
                    <a:pt x="2913" y="28232"/>
                    <a:pt x="2913" y="26888"/>
                  </a:cubicBezTo>
                  <a:lnTo>
                    <a:pt x="2913" y="5378"/>
                  </a:lnTo>
                  <a:cubicBezTo>
                    <a:pt x="2913" y="4034"/>
                    <a:pt x="4033" y="2913"/>
                    <a:pt x="5452" y="2913"/>
                  </a:cubicBezTo>
                  <a:close/>
                  <a:moveTo>
                    <a:pt x="5452" y="1"/>
                  </a:moveTo>
                  <a:cubicBezTo>
                    <a:pt x="2465" y="1"/>
                    <a:pt x="0" y="2391"/>
                    <a:pt x="0" y="5378"/>
                  </a:cubicBezTo>
                  <a:lnTo>
                    <a:pt x="0" y="26888"/>
                  </a:lnTo>
                  <a:cubicBezTo>
                    <a:pt x="0" y="29800"/>
                    <a:pt x="2390" y="32265"/>
                    <a:pt x="5378" y="32265"/>
                  </a:cubicBezTo>
                  <a:lnTo>
                    <a:pt x="26887" y="32265"/>
                  </a:lnTo>
                  <a:cubicBezTo>
                    <a:pt x="29800" y="32265"/>
                    <a:pt x="32265" y="29800"/>
                    <a:pt x="32265" y="26888"/>
                  </a:cubicBezTo>
                  <a:lnTo>
                    <a:pt x="32265" y="5378"/>
                  </a:lnTo>
                  <a:cubicBezTo>
                    <a:pt x="32265" y="2391"/>
                    <a:pt x="29800" y="1"/>
                    <a:pt x="26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5665950" y="1471125"/>
              <a:ext cx="806625" cy="806625"/>
            </a:xfrm>
            <a:custGeom>
              <a:rect b="b" l="l" r="r" t="t"/>
              <a:pathLst>
                <a:path extrusionOk="0" h="32265" w="32265">
                  <a:moveTo>
                    <a:pt x="5378" y="1"/>
                  </a:moveTo>
                  <a:cubicBezTo>
                    <a:pt x="2390" y="1"/>
                    <a:pt x="0" y="2391"/>
                    <a:pt x="0" y="5378"/>
                  </a:cubicBezTo>
                  <a:lnTo>
                    <a:pt x="0" y="26888"/>
                  </a:lnTo>
                  <a:cubicBezTo>
                    <a:pt x="0" y="29875"/>
                    <a:pt x="2390" y="32265"/>
                    <a:pt x="5378" y="32265"/>
                  </a:cubicBezTo>
                  <a:lnTo>
                    <a:pt x="26887" y="32265"/>
                  </a:lnTo>
                  <a:cubicBezTo>
                    <a:pt x="29875" y="32265"/>
                    <a:pt x="32265" y="29875"/>
                    <a:pt x="32265" y="26888"/>
                  </a:cubicBezTo>
                  <a:lnTo>
                    <a:pt x="32265" y="5378"/>
                  </a:lnTo>
                  <a:cubicBezTo>
                    <a:pt x="32265" y="2391"/>
                    <a:pt x="29875" y="1"/>
                    <a:pt x="2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5667800" y="1471125"/>
              <a:ext cx="804775" cy="806625"/>
            </a:xfrm>
            <a:custGeom>
              <a:rect b="b" l="l" r="r" t="t"/>
              <a:pathLst>
                <a:path extrusionOk="0" h="32265" w="32191">
                  <a:moveTo>
                    <a:pt x="26813" y="2913"/>
                  </a:moveTo>
                  <a:cubicBezTo>
                    <a:pt x="28232" y="2913"/>
                    <a:pt x="29353" y="4034"/>
                    <a:pt x="29353" y="5378"/>
                  </a:cubicBezTo>
                  <a:lnTo>
                    <a:pt x="29353" y="26888"/>
                  </a:lnTo>
                  <a:cubicBezTo>
                    <a:pt x="29353" y="28232"/>
                    <a:pt x="28232" y="29352"/>
                    <a:pt x="26813" y="29352"/>
                  </a:cubicBezTo>
                  <a:lnTo>
                    <a:pt x="5378" y="29352"/>
                  </a:lnTo>
                  <a:cubicBezTo>
                    <a:pt x="3959" y="29352"/>
                    <a:pt x="2839" y="28232"/>
                    <a:pt x="2839" y="26888"/>
                  </a:cubicBezTo>
                  <a:lnTo>
                    <a:pt x="2839" y="5378"/>
                  </a:lnTo>
                  <a:cubicBezTo>
                    <a:pt x="2839" y="4034"/>
                    <a:pt x="3959" y="2913"/>
                    <a:pt x="5378" y="2913"/>
                  </a:cubicBezTo>
                  <a:close/>
                  <a:moveTo>
                    <a:pt x="5378" y="1"/>
                  </a:moveTo>
                  <a:cubicBezTo>
                    <a:pt x="2391" y="1"/>
                    <a:pt x="1" y="2391"/>
                    <a:pt x="1" y="5378"/>
                  </a:cubicBezTo>
                  <a:lnTo>
                    <a:pt x="1" y="26888"/>
                  </a:lnTo>
                  <a:cubicBezTo>
                    <a:pt x="1" y="29800"/>
                    <a:pt x="2391" y="32265"/>
                    <a:pt x="5378" y="32265"/>
                  </a:cubicBezTo>
                  <a:lnTo>
                    <a:pt x="26813" y="32265"/>
                  </a:lnTo>
                  <a:cubicBezTo>
                    <a:pt x="29801" y="32265"/>
                    <a:pt x="32191" y="29800"/>
                    <a:pt x="32191" y="26888"/>
                  </a:cubicBezTo>
                  <a:lnTo>
                    <a:pt x="32191" y="5378"/>
                  </a:lnTo>
                  <a:cubicBezTo>
                    <a:pt x="32191" y="2391"/>
                    <a:pt x="29801" y="1"/>
                    <a:pt x="26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19"/>
          <p:cNvSpPr txBox="1"/>
          <p:nvPr/>
        </p:nvSpPr>
        <p:spPr>
          <a:xfrm>
            <a:off x="2680821" y="1850796"/>
            <a:ext cx="1824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시스템 구현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lack Han Sans"/>
              <a:buChar char="●"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웹 개발           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5" name="Google Shape;1325;p19"/>
          <p:cNvSpPr txBox="1"/>
          <p:nvPr/>
        </p:nvSpPr>
        <p:spPr>
          <a:xfrm>
            <a:off x="2680821" y="1459085"/>
            <a:ext cx="1824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5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신상언</a:t>
            </a:r>
            <a:endParaRPr i="0" sz="2500" u="none" cap="none" strike="noStrike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6" name="Google Shape;1326;p19"/>
          <p:cNvSpPr txBox="1"/>
          <p:nvPr/>
        </p:nvSpPr>
        <p:spPr>
          <a:xfrm>
            <a:off x="413550" y="2993800"/>
            <a:ext cx="2124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준비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lack Han Sans"/>
              <a:buChar char="●"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전처리 및 EDA</a:t>
            </a:r>
            <a:endParaRPr i="0" sz="1600" u="none" cap="none" strike="noStrike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7" name="Google Shape;1327;p19"/>
          <p:cNvSpPr txBox="1"/>
          <p:nvPr/>
        </p:nvSpPr>
        <p:spPr>
          <a:xfrm>
            <a:off x="713538" y="2602085"/>
            <a:ext cx="1824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5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허채범</a:t>
            </a:r>
            <a:endParaRPr i="0" sz="2500" u="none" cap="none" strike="noStrike">
              <a:solidFill>
                <a:schemeClr val="accent4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8" name="Google Shape;1328;p19"/>
          <p:cNvSpPr txBox="1"/>
          <p:nvPr/>
        </p:nvSpPr>
        <p:spPr>
          <a:xfrm>
            <a:off x="6462974" y="2993800"/>
            <a:ext cx="2124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분석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lack Han Sans"/>
              <a:buChar char="●"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모델 평가 및 검증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9" name="Google Shape;1329;p19"/>
          <p:cNvSpPr txBox="1"/>
          <p:nvPr/>
        </p:nvSpPr>
        <p:spPr>
          <a:xfrm>
            <a:off x="6615375" y="2305968"/>
            <a:ext cx="182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팀장</a:t>
            </a:r>
            <a:endParaRPr sz="200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50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조건영</a:t>
            </a:r>
            <a:endParaRPr i="0" sz="2500" u="none" cap="none" strike="noStrike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30" name="Google Shape;1330;p19"/>
          <p:cNvSpPr txBox="1"/>
          <p:nvPr/>
        </p:nvSpPr>
        <p:spPr>
          <a:xfrm>
            <a:off x="4648104" y="1850796"/>
            <a:ext cx="1824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분석</a:t>
            </a:r>
            <a:endParaRPr sz="160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모델링 및 알고리즘 분석</a:t>
            </a:r>
            <a:endParaRPr b="0" i="0" sz="1600" u="none" cap="none" strike="noStrike">
              <a:solidFill>
                <a:schemeClr val="accent6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31" name="Google Shape;1331;p19"/>
          <p:cNvSpPr txBox="1"/>
          <p:nvPr/>
        </p:nvSpPr>
        <p:spPr>
          <a:xfrm>
            <a:off x="4648104" y="1230485"/>
            <a:ext cx="1824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신나령</a:t>
            </a:r>
            <a:endParaRPr i="0" sz="2500" u="none" cap="none" strike="noStrike">
              <a:solidFill>
                <a:schemeClr val="l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1332" name="Google Shape;1332;p19"/>
          <p:cNvCxnSpPr>
            <a:stCxn id="1326" idx="2"/>
          </p:cNvCxnSpPr>
          <p:nvPr/>
        </p:nvCxnSpPr>
        <p:spPr>
          <a:xfrm flipH="1" rot="-5400000">
            <a:off x="1891650" y="3203800"/>
            <a:ext cx="457200" cy="12888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3" name="Google Shape;1333;p19"/>
          <p:cNvCxnSpPr>
            <a:stCxn id="1328" idx="2"/>
          </p:cNvCxnSpPr>
          <p:nvPr/>
        </p:nvCxnSpPr>
        <p:spPr>
          <a:xfrm rot="5400000">
            <a:off x="6785624" y="3175150"/>
            <a:ext cx="295200" cy="1184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4" name="Google Shape;1334;p19"/>
          <p:cNvCxnSpPr>
            <a:stCxn id="1330" idx="2"/>
          </p:cNvCxnSpPr>
          <p:nvPr/>
        </p:nvCxnSpPr>
        <p:spPr>
          <a:xfrm rot="5400000">
            <a:off x="5285754" y="2546346"/>
            <a:ext cx="348300" cy="20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19"/>
          <p:cNvCxnSpPr>
            <a:stCxn id="1324" idx="2"/>
          </p:cNvCxnSpPr>
          <p:nvPr/>
        </p:nvCxnSpPr>
        <p:spPr>
          <a:xfrm flipH="1" rot="-5400000">
            <a:off x="3523371" y="2542446"/>
            <a:ext cx="342000" cy="20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6" name="Google Shape;1336;p19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3. 조직 및 역할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24"/>
          <p:cNvGrpSpPr/>
          <p:nvPr/>
        </p:nvGrpSpPr>
        <p:grpSpPr>
          <a:xfrm>
            <a:off x="497712" y="1380174"/>
            <a:ext cx="8152758" cy="5192172"/>
            <a:chOff x="823950" y="1524000"/>
            <a:chExt cx="7496100" cy="4943513"/>
          </a:xfrm>
        </p:grpSpPr>
        <p:sp>
          <p:nvSpPr>
            <p:cNvPr id="1342" name="Google Shape;1342;p24"/>
            <p:cNvSpPr/>
            <p:nvPr/>
          </p:nvSpPr>
          <p:spPr>
            <a:xfrm>
              <a:off x="1937039" y="3937303"/>
              <a:ext cx="345497" cy="2530210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6861464" y="3937303"/>
              <a:ext cx="345497" cy="2530210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4" name="Google Shape;1344;p24"/>
            <p:cNvGrpSpPr/>
            <p:nvPr/>
          </p:nvGrpSpPr>
          <p:grpSpPr>
            <a:xfrm>
              <a:off x="823950" y="1524000"/>
              <a:ext cx="7496100" cy="2552700"/>
              <a:chOff x="-276225" y="1524000"/>
              <a:chExt cx="7496100" cy="2552700"/>
            </a:xfrm>
          </p:grpSpPr>
          <p:sp>
            <p:nvSpPr>
              <p:cNvPr id="1345" name="Google Shape;1345;p24"/>
              <p:cNvSpPr/>
              <p:nvPr/>
            </p:nvSpPr>
            <p:spPr>
              <a:xfrm>
                <a:off x="-276225" y="1524000"/>
                <a:ext cx="7496100" cy="2552700"/>
              </a:xfrm>
              <a:prstGeom prst="roundRect">
                <a:avLst>
                  <a:gd fmla="val 8029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4"/>
              <p:cNvSpPr/>
              <p:nvPr/>
            </p:nvSpPr>
            <p:spPr>
              <a:xfrm>
                <a:off x="-204814" y="1601762"/>
                <a:ext cx="7359900" cy="2404200"/>
              </a:xfrm>
              <a:prstGeom prst="roundRect">
                <a:avLst>
                  <a:gd fmla="val 629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>
                <a:off x="-204825" y="1607300"/>
                <a:ext cx="7362900" cy="609600"/>
              </a:xfrm>
              <a:prstGeom prst="round2SameRect">
                <a:avLst>
                  <a:gd fmla="val 22565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348" name="Google Shape;1348;p24"/>
          <p:cNvGraphicFramePr/>
          <p:nvPr/>
        </p:nvGraphicFramePr>
        <p:xfrm>
          <a:off x="497663" y="14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{7A8FEFA0-8658-4146-9B21-FD954C5ABE58}</a:tableStyleId>
              </a:tblPr>
              <a:tblGrid>
                <a:gridCol w="2406825"/>
                <a:gridCol w="2515875"/>
                <a:gridCol w="3275300"/>
              </a:tblGrid>
              <a:tr h="6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        LSTM</a:t>
                      </a:r>
                      <a:endParaRPr sz="22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         YOLO</a:t>
                      </a:r>
                      <a:endParaRPr sz="22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       OpenPose</a:t>
                      </a:r>
                      <a:endParaRPr sz="2200" u="none" cap="none" strike="noStrike">
                        <a:solidFill>
                          <a:srgbClr val="FFFFFF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9" name="Google Shape;1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125" y="2259325"/>
            <a:ext cx="2970801" cy="16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975" y="2259325"/>
            <a:ext cx="2308700" cy="16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2247425"/>
            <a:ext cx="2083301" cy="16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24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4. 프로젝트 구성도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7e80eae3ff_4_0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5. 프로젝트 일정</a:t>
            </a:r>
            <a:endParaRPr/>
          </a:p>
        </p:txBody>
      </p:sp>
      <p:pic>
        <p:nvPicPr>
          <p:cNvPr id="1358" name="Google Shape;1358;g17e80eae3ff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" y="1035850"/>
            <a:ext cx="8722549" cy="374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9" name="Google Shape;1359;g17e80eae3ff_4_0"/>
          <p:cNvCxnSpPr/>
          <p:nvPr/>
        </p:nvCxnSpPr>
        <p:spPr>
          <a:xfrm>
            <a:off x="3162850" y="1496625"/>
            <a:ext cx="794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0" name="Google Shape;1360;g17e80eae3ff_4_0"/>
          <p:cNvCxnSpPr/>
          <p:nvPr/>
        </p:nvCxnSpPr>
        <p:spPr>
          <a:xfrm>
            <a:off x="3162850" y="1753225"/>
            <a:ext cx="794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1" name="Google Shape;1361;g17e80eae3ff_4_0"/>
          <p:cNvCxnSpPr/>
          <p:nvPr/>
        </p:nvCxnSpPr>
        <p:spPr>
          <a:xfrm>
            <a:off x="3957550" y="1957200"/>
            <a:ext cx="1019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2" name="Google Shape;1362;g17e80eae3ff_4_0"/>
          <p:cNvCxnSpPr/>
          <p:nvPr/>
        </p:nvCxnSpPr>
        <p:spPr>
          <a:xfrm>
            <a:off x="3957550" y="2233038"/>
            <a:ext cx="1334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3" name="Google Shape;1363;g17e80eae3ff_4_0"/>
          <p:cNvCxnSpPr/>
          <p:nvPr/>
        </p:nvCxnSpPr>
        <p:spPr>
          <a:xfrm>
            <a:off x="3957550" y="2497675"/>
            <a:ext cx="1349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4" name="Google Shape;1364;g17e80eae3ff_4_0"/>
          <p:cNvCxnSpPr/>
          <p:nvPr/>
        </p:nvCxnSpPr>
        <p:spPr>
          <a:xfrm>
            <a:off x="4280050" y="2719700"/>
            <a:ext cx="10122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5" name="Google Shape;1365;g17e80eae3ff_4_0"/>
          <p:cNvCxnSpPr/>
          <p:nvPr/>
        </p:nvCxnSpPr>
        <p:spPr>
          <a:xfrm>
            <a:off x="3957550" y="2982350"/>
            <a:ext cx="16719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6" name="Google Shape;1366;g17e80eae3ff_4_0"/>
          <p:cNvCxnSpPr/>
          <p:nvPr/>
        </p:nvCxnSpPr>
        <p:spPr>
          <a:xfrm>
            <a:off x="4324550" y="3188625"/>
            <a:ext cx="16869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7" name="Google Shape;1367;g17e80eae3ff_4_0"/>
          <p:cNvCxnSpPr/>
          <p:nvPr/>
        </p:nvCxnSpPr>
        <p:spPr>
          <a:xfrm>
            <a:off x="4654450" y="3441521"/>
            <a:ext cx="16869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8" name="Google Shape;1368;g17e80eae3ff_4_0"/>
          <p:cNvCxnSpPr/>
          <p:nvPr/>
        </p:nvCxnSpPr>
        <p:spPr>
          <a:xfrm>
            <a:off x="4685925" y="3702150"/>
            <a:ext cx="17022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69" name="Google Shape;1369;g17e80eae3ff_4_0"/>
          <p:cNvCxnSpPr/>
          <p:nvPr/>
        </p:nvCxnSpPr>
        <p:spPr>
          <a:xfrm>
            <a:off x="5356925" y="3954250"/>
            <a:ext cx="16575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70" name="Google Shape;1370;g17e80eae3ff_4_0"/>
          <p:cNvCxnSpPr/>
          <p:nvPr/>
        </p:nvCxnSpPr>
        <p:spPr>
          <a:xfrm>
            <a:off x="5722250" y="4196350"/>
            <a:ext cx="13806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71" name="Google Shape;1371;g17e80eae3ff_4_0"/>
          <p:cNvCxnSpPr/>
          <p:nvPr/>
        </p:nvCxnSpPr>
        <p:spPr>
          <a:xfrm>
            <a:off x="6011450" y="4438450"/>
            <a:ext cx="14283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372" name="Google Shape;1372;g17e80eae3ff_4_0"/>
          <p:cNvCxnSpPr/>
          <p:nvPr/>
        </p:nvCxnSpPr>
        <p:spPr>
          <a:xfrm>
            <a:off x="7070450" y="4695375"/>
            <a:ext cx="10047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g17e80eae3ff_2_164"/>
          <p:cNvGrpSpPr/>
          <p:nvPr/>
        </p:nvGrpSpPr>
        <p:grpSpPr>
          <a:xfrm>
            <a:off x="1937039" y="3813478"/>
            <a:ext cx="5269922" cy="2530210"/>
            <a:chOff x="1937039" y="3937303"/>
            <a:chExt cx="5269922" cy="2530210"/>
          </a:xfrm>
        </p:grpSpPr>
        <p:sp>
          <p:nvSpPr>
            <p:cNvPr id="1378" name="Google Shape;1378;g17e80eae3ff_2_164"/>
            <p:cNvSpPr/>
            <p:nvPr/>
          </p:nvSpPr>
          <p:spPr>
            <a:xfrm>
              <a:off x="1937039" y="3937303"/>
              <a:ext cx="345497" cy="2530210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17e80eae3ff_2_164"/>
            <p:cNvSpPr/>
            <p:nvPr/>
          </p:nvSpPr>
          <p:spPr>
            <a:xfrm>
              <a:off x="6861464" y="3937303"/>
              <a:ext cx="345497" cy="2530210"/>
            </a:xfrm>
            <a:custGeom>
              <a:rect b="b" l="l" r="r" t="t"/>
              <a:pathLst>
                <a:path extrusionOk="0" h="20532" w="5575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0" name="Google Shape;1380;g17e80eae3ff_2_164"/>
          <p:cNvSpPr/>
          <p:nvPr/>
        </p:nvSpPr>
        <p:spPr>
          <a:xfrm>
            <a:off x="830800" y="1806400"/>
            <a:ext cx="7422900" cy="2059500"/>
          </a:xfrm>
          <a:prstGeom prst="roundRect">
            <a:avLst>
              <a:gd fmla="val 11095" name="adj"/>
            </a:avLst>
          </a:prstGeom>
          <a:solidFill>
            <a:srgbClr val="FFFFFF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1" name="Google Shape;1381;g17e80eae3ff_2_164"/>
          <p:cNvGraphicFramePr/>
          <p:nvPr/>
        </p:nvGraphicFramePr>
        <p:xfrm>
          <a:off x="984725" y="20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{28BD5192-FACA-419B-8E3F-11D2B8E2AF8C}</a:tableStyleId>
              </a:tblPr>
              <a:tblGrid>
                <a:gridCol w="734300"/>
                <a:gridCol w="2974675"/>
                <a:gridCol w="3422750"/>
              </a:tblGrid>
              <a:tr h="4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No.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예상 이슈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대응 방안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66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1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solidFill>
                      <a:srgbClr val="FFFE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모델 학습 이미지 데이터가 방대함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- Colab 활용하여 GPU 사용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indent="0" lvl="0" marL="0" rtl="0" algn="ctr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- 다운샘플링을 통한 데이터 조절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/>
                </a:tc>
              </a:tr>
              <a:tr h="464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2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>
                    <a:solidFill>
                      <a:srgbClr val="FFFE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시간 부족으로 자료 조사 미흡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향후 추가적 자료조사 실시 및 학습</a:t>
                      </a:r>
                      <a:endParaRPr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2" name="Google Shape;1382;g17e80eae3ff_2_164"/>
          <p:cNvSpPr txBox="1"/>
          <p:nvPr>
            <p:ph idx="4294967295" type="title"/>
          </p:nvPr>
        </p:nvSpPr>
        <p:spPr>
          <a:xfrm>
            <a:off x="713225" y="254525"/>
            <a:ext cx="771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lack Han Sans"/>
                <a:ea typeface="Black Han Sans"/>
                <a:cs typeface="Black Han Sans"/>
                <a:sym typeface="Black Han Sans"/>
              </a:rPr>
              <a:t>6. 예상 이슈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hool Bus Drivers Day by Slidesgo">
  <a:themeElements>
    <a:clrScheme name="Simple Light">
      <a:dk1>
        <a:srgbClr val="9EDADA"/>
      </a:dk1>
      <a:lt1>
        <a:srgbClr val="5587AC"/>
      </a:lt1>
      <a:dk2>
        <a:srgbClr val="708C30"/>
      </a:dk2>
      <a:lt2>
        <a:srgbClr val="7BA145"/>
      </a:lt2>
      <a:accent1>
        <a:srgbClr val="9ABC4B"/>
      </a:accent1>
      <a:accent2>
        <a:srgbClr val="E69E1A"/>
      </a:accent2>
      <a:accent3>
        <a:srgbClr val="D4852F"/>
      </a:accent3>
      <a:accent4>
        <a:srgbClr val="E15561"/>
      </a:accent4>
      <a:accent5>
        <a:srgbClr val="A8A8A8"/>
      </a:accent5>
      <a:accent6>
        <a:srgbClr val="3B3B3B"/>
      </a:accent6>
      <a:hlink>
        <a:srgbClr val="3B3B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