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9875500" cx="17556475"/>
  <p:notesSz cx="9875500" cy="17556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se8olr9EAjWm0lBsldWf2JXV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3.png"/><Relationship Id="rId4" Type="http://schemas.openxmlformats.org/officeDocument/2006/relationships/image" Target="../media/image90.png"/><Relationship Id="rId5" Type="http://schemas.openxmlformats.org/officeDocument/2006/relationships/image" Target="../media/image88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13" Type="http://schemas.openxmlformats.org/officeDocument/2006/relationships/image" Target="../media/image1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15" Type="http://schemas.openxmlformats.org/officeDocument/2006/relationships/image" Target="../media/image6.png"/><Relationship Id="rId14" Type="http://schemas.openxmlformats.org/officeDocument/2006/relationships/image" Target="../media/image17.png"/><Relationship Id="rId17" Type="http://schemas.openxmlformats.org/officeDocument/2006/relationships/image" Target="../media/image8.png"/><Relationship Id="rId16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Relationship Id="rId7" Type="http://schemas.openxmlformats.org/officeDocument/2006/relationships/image" Target="../media/image32.png"/><Relationship Id="rId8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58.png"/><Relationship Id="rId13" Type="http://schemas.openxmlformats.org/officeDocument/2006/relationships/image" Target="../media/image33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28.png"/><Relationship Id="rId15" Type="http://schemas.openxmlformats.org/officeDocument/2006/relationships/image" Target="../media/image41.png"/><Relationship Id="rId14" Type="http://schemas.openxmlformats.org/officeDocument/2006/relationships/image" Target="../media/image43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44.png"/><Relationship Id="rId8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48.png"/><Relationship Id="rId13" Type="http://schemas.openxmlformats.org/officeDocument/2006/relationships/image" Target="../media/image50.png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66.png"/><Relationship Id="rId15" Type="http://schemas.openxmlformats.org/officeDocument/2006/relationships/image" Target="../media/image67.png"/><Relationship Id="rId14" Type="http://schemas.openxmlformats.org/officeDocument/2006/relationships/image" Target="../media/image55.png"/><Relationship Id="rId16" Type="http://schemas.openxmlformats.org/officeDocument/2006/relationships/image" Target="../media/image54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6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3" Type="http://schemas.openxmlformats.org/officeDocument/2006/relationships/image" Target="../media/image71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9.png"/><Relationship Id="rId5" Type="http://schemas.openxmlformats.org/officeDocument/2006/relationships/image" Target="../media/image53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5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4.png"/><Relationship Id="rId4" Type="http://schemas.openxmlformats.org/officeDocument/2006/relationships/image" Target="../media/image7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87.png"/><Relationship Id="rId10" Type="http://schemas.openxmlformats.org/officeDocument/2006/relationships/image" Target="../media/image80.png"/><Relationship Id="rId13" Type="http://schemas.openxmlformats.org/officeDocument/2006/relationships/image" Target="../media/image73.png"/><Relationship Id="rId1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7.png"/><Relationship Id="rId4" Type="http://schemas.openxmlformats.org/officeDocument/2006/relationships/image" Target="../media/image84.png"/><Relationship Id="rId9" Type="http://schemas.openxmlformats.org/officeDocument/2006/relationships/image" Target="../media/image85.png"/><Relationship Id="rId15" Type="http://schemas.openxmlformats.org/officeDocument/2006/relationships/image" Target="../media/image81.png"/><Relationship Id="rId14" Type="http://schemas.openxmlformats.org/officeDocument/2006/relationships/image" Target="../media/image89.png"/><Relationship Id="rId17" Type="http://schemas.openxmlformats.org/officeDocument/2006/relationships/image" Target="../media/image91.png"/><Relationship Id="rId16" Type="http://schemas.openxmlformats.org/officeDocument/2006/relationships/image" Target="../media/image78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82.png"/><Relationship Id="rId8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0671" y="2974658"/>
            <a:ext cx="6200061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717" y="8285463"/>
            <a:ext cx="1703675" cy="170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0379" y="5480114"/>
            <a:ext cx="4269677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" name="Google Shape;2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82634" y="3432715"/>
            <a:ext cx="1168288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0487" y="3512868"/>
            <a:ext cx="11682889" cy="2322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0379" y="5536121"/>
            <a:ext cx="4269677" cy="120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" name="Google Shape;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858" y="2178558"/>
            <a:ext cx="50292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3009" y="4160663"/>
            <a:ext cx="5029200" cy="1618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" name="Google Shape;2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1060" y="1642205"/>
            <a:ext cx="159620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" name="Google Shape;3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50347" y="2150269"/>
            <a:ext cx="2863501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" name="Google Shape;3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33161" y="1642205"/>
            <a:ext cx="159620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" name="Google Shape;3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42448" y="2150269"/>
            <a:ext cx="2863501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" name="Google Shape;3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73255" y="1642205"/>
            <a:ext cx="159620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" name="Google Shape;34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494401" y="2150269"/>
            <a:ext cx="2863501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" name="Google Shape;35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41060" y="5335381"/>
            <a:ext cx="159620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" name="Google Shape;36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50347" y="5843445"/>
            <a:ext cx="2863501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433161" y="5335381"/>
            <a:ext cx="159620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" name="Google Shape;38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442448" y="5843445"/>
            <a:ext cx="2863501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" name="Google Shape;39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473255" y="5335524"/>
            <a:ext cx="159620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" name="Google Shape;40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494401" y="5843588"/>
            <a:ext cx="2863501" cy="128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" name="Google Shape;4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170" y="969978"/>
            <a:ext cx="7587091" cy="145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3" name="Google Shape;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1323" y="4567857"/>
            <a:ext cx="2306717" cy="15179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5091" y="4441984"/>
            <a:ext cx="2306717" cy="1819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2170" y="969978"/>
            <a:ext cx="7587091" cy="1453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" name="Google Shape;5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4638" y="2777919"/>
            <a:ext cx="2275856" cy="1197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" name="Google Shape;5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12943" y="6637401"/>
            <a:ext cx="2275856" cy="1197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" name="Google Shape;5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45772" y="4431554"/>
            <a:ext cx="2306717" cy="18196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" name="Google Shape;6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52681" y="4558998"/>
            <a:ext cx="2447306" cy="15179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" name="Google Shape;61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12410" y="4381833"/>
            <a:ext cx="3765614" cy="181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170" y="969978"/>
            <a:ext cx="7587091" cy="1453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2596" y="4998768"/>
            <a:ext cx="1541764" cy="156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" name="Google Shape;7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6227" y="4998768"/>
            <a:ext cx="1541764" cy="156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53141" y="3434429"/>
            <a:ext cx="1541764" cy="156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2" name="Google Shape;7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53141" y="5165217"/>
            <a:ext cx="1541764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53141" y="6746415"/>
            <a:ext cx="1541764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14898" y="2457879"/>
            <a:ext cx="2275856" cy="1197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79233" y="4434411"/>
            <a:ext cx="3003233" cy="2852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04274" y="2457879"/>
            <a:ext cx="2275856" cy="1197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250103" y="4198096"/>
            <a:ext cx="3578019" cy="31729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841034" y="2457879"/>
            <a:ext cx="2275856" cy="1197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" name="Google Shape;79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254389" y="4998768"/>
            <a:ext cx="1541764" cy="12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5" name="Google Shape;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11" y="1023271"/>
            <a:ext cx="5157502" cy="1527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351" y="3760327"/>
            <a:ext cx="1868948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49681" y="3823478"/>
            <a:ext cx="1868948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17854" y="3823478"/>
            <a:ext cx="1868948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0" name="Google Shape;9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75454" y="3823478"/>
            <a:ext cx="1868948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1" name="Google Shape;91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18442" y="5070062"/>
            <a:ext cx="2756487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81008" y="5582841"/>
            <a:ext cx="3126534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62611" y="5070062"/>
            <a:ext cx="2756487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25321" y="5582841"/>
            <a:ext cx="2756487" cy="1728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106638" y="5070062"/>
            <a:ext cx="2756487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069348" y="5582841"/>
            <a:ext cx="2756487" cy="1728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79812" y="5070062"/>
            <a:ext cx="3285268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42379" y="5582841"/>
            <a:ext cx="3126534" cy="132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170" y="969978"/>
            <a:ext cx="7587091" cy="1453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5861" y="3042666"/>
            <a:ext cx="1972389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5861" y="4406979"/>
            <a:ext cx="1972389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05861" y="5509974"/>
            <a:ext cx="1972389" cy="1883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08808" y="4252960"/>
            <a:ext cx="1972389" cy="156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08808" y="5806440"/>
            <a:ext cx="1972389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1" name="Google Shape;111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30981" y="5510975"/>
            <a:ext cx="1972389" cy="1883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130981" y="7818263"/>
            <a:ext cx="1972389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05861" y="5509974"/>
            <a:ext cx="1972389" cy="1883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86652" y="7046738"/>
            <a:ext cx="157548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967514" y="7046738"/>
            <a:ext cx="171921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472345" y="5152073"/>
            <a:ext cx="353501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411" y="1023271"/>
            <a:ext cx="5157502" cy="15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0" name="Google Shape;1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5386" y="2564463"/>
            <a:ext cx="3023807" cy="1170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1" name="Google Shape;13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9716" y="2944511"/>
            <a:ext cx="3597735" cy="1197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1179" y="2607612"/>
            <a:ext cx="104613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2986" y="2672620"/>
            <a:ext cx="3023807" cy="1170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4" name="Google Shape;13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65230" y="3040809"/>
            <a:ext cx="2989374" cy="1755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97351" y="2686764"/>
            <a:ext cx="104613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6110" y="5084064"/>
            <a:ext cx="3023807" cy="1170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7" name="Google Shape;13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40441" y="5464112"/>
            <a:ext cx="3272409" cy="1197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8" name="Google Shape;13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22476" y="5126784"/>
            <a:ext cx="104613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9" name="Google Shape;13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03129" y="5084064"/>
            <a:ext cx="3023807" cy="1170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0" name="Google Shape;140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14186" y="5464112"/>
            <a:ext cx="3256264" cy="1197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88922" y="5127212"/>
            <a:ext cx="104613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2" name="Google Shape;142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731931" y="1676210"/>
            <a:ext cx="2304860" cy="1161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739074" y="2332720"/>
            <a:ext cx="649338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2022-11-08T02:23:09Z</dcterms:created>
  <dc:creator>mangoboard.net_21112803</dc:creator>
</cp:coreProperties>
</file>