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9875825" cx="17556150"/>
  <p:notesSz cx="9875825" cy="175561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zvLjn1+qOMzn5L1NIGar6l8zp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8B392F-1ADB-4D4A-A4C6-B099398BC748}">
  <a:tblStyle styleId="{EB8B392F-1ADB-4D4A-A4C6-B099398BC74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46300" y="1316700"/>
            <a:ext cx="6584200" cy="6583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87575" y="8339150"/>
            <a:ext cx="7900650" cy="79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f8d41e28f_18_34:notes"/>
          <p:cNvSpPr/>
          <p:nvPr>
            <p:ph idx="2" type="sldImg"/>
          </p:nvPr>
        </p:nvSpPr>
        <p:spPr>
          <a:xfrm>
            <a:off x="685964" y="1142979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ff8d41e28f_18_34:notes"/>
          <p:cNvSpPr txBox="1"/>
          <p:nvPr>
            <p:ph idx="1" type="body"/>
          </p:nvPr>
        </p:nvSpPr>
        <p:spPr>
          <a:xfrm>
            <a:off x="685823" y="4400469"/>
            <a:ext cx="5486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ff8d41e28f_18_34:notes"/>
          <p:cNvSpPr txBox="1"/>
          <p:nvPr>
            <p:ph idx="12" type="sldNum"/>
          </p:nvPr>
        </p:nvSpPr>
        <p:spPr>
          <a:xfrm>
            <a:off x="3884741" y="868505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f8d41e28f_18_75:notes"/>
          <p:cNvSpPr/>
          <p:nvPr>
            <p:ph idx="2" type="sldImg"/>
          </p:nvPr>
        </p:nvSpPr>
        <p:spPr>
          <a:xfrm>
            <a:off x="685964" y="1142979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ff8d41e28f_18_75:notes"/>
          <p:cNvSpPr txBox="1"/>
          <p:nvPr>
            <p:ph idx="1" type="body"/>
          </p:nvPr>
        </p:nvSpPr>
        <p:spPr>
          <a:xfrm>
            <a:off x="685823" y="4400469"/>
            <a:ext cx="5486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ff8d41e28f_18_75:notes"/>
          <p:cNvSpPr txBox="1"/>
          <p:nvPr>
            <p:ph idx="12" type="sldNum"/>
          </p:nvPr>
        </p:nvSpPr>
        <p:spPr>
          <a:xfrm>
            <a:off x="3884741" y="868505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f8d41e28f_18_99:notes"/>
          <p:cNvSpPr/>
          <p:nvPr>
            <p:ph idx="2" type="sldImg"/>
          </p:nvPr>
        </p:nvSpPr>
        <p:spPr>
          <a:xfrm>
            <a:off x="685964" y="1142979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ff8d41e28f_18_99:notes"/>
          <p:cNvSpPr txBox="1"/>
          <p:nvPr>
            <p:ph idx="1" type="body"/>
          </p:nvPr>
        </p:nvSpPr>
        <p:spPr>
          <a:xfrm>
            <a:off x="685823" y="4400469"/>
            <a:ext cx="5486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ff8d41e28f_18_99:notes"/>
          <p:cNvSpPr txBox="1"/>
          <p:nvPr>
            <p:ph idx="12" type="sldNum"/>
          </p:nvPr>
        </p:nvSpPr>
        <p:spPr>
          <a:xfrm>
            <a:off x="3884741" y="868505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2a52fd048_7_0:notes"/>
          <p:cNvSpPr/>
          <p:nvPr>
            <p:ph idx="2" type="sldImg"/>
          </p:nvPr>
        </p:nvSpPr>
        <p:spPr>
          <a:xfrm>
            <a:off x="685964" y="1142979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62a52fd048_7_0:notes"/>
          <p:cNvSpPr txBox="1"/>
          <p:nvPr>
            <p:ph idx="1" type="body"/>
          </p:nvPr>
        </p:nvSpPr>
        <p:spPr>
          <a:xfrm>
            <a:off x="685823" y="4400469"/>
            <a:ext cx="5486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62a52fd048_7_0:notes"/>
          <p:cNvSpPr txBox="1"/>
          <p:nvPr>
            <p:ph idx="12" type="sldNum"/>
          </p:nvPr>
        </p:nvSpPr>
        <p:spPr>
          <a:xfrm>
            <a:off x="3884741" y="868505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29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3" Type="http://schemas.openxmlformats.org/officeDocument/2006/relationships/image" Target="../media/image13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14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28.png"/><Relationship Id="rId13" Type="http://schemas.openxmlformats.org/officeDocument/2006/relationships/image" Target="../media/image22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5.png"/><Relationship Id="rId8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4.png"/><Relationship Id="rId13" Type="http://schemas.openxmlformats.org/officeDocument/2006/relationships/image" Target="../media/image37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49.png"/><Relationship Id="rId9" Type="http://schemas.openxmlformats.org/officeDocument/2006/relationships/image" Target="../media/image40.png"/><Relationship Id="rId15" Type="http://schemas.openxmlformats.org/officeDocument/2006/relationships/image" Target="../media/image36.png"/><Relationship Id="rId14" Type="http://schemas.openxmlformats.org/officeDocument/2006/relationships/image" Target="../media/image41.png"/><Relationship Id="rId17" Type="http://schemas.openxmlformats.org/officeDocument/2006/relationships/image" Target="../media/image39.png"/><Relationship Id="rId16" Type="http://schemas.openxmlformats.org/officeDocument/2006/relationships/image" Target="../media/image38.png"/><Relationship Id="rId5" Type="http://schemas.openxmlformats.org/officeDocument/2006/relationships/image" Target="../media/image32.png"/><Relationship Id="rId19" Type="http://schemas.openxmlformats.org/officeDocument/2006/relationships/image" Target="../media/image44.png"/><Relationship Id="rId6" Type="http://schemas.openxmlformats.org/officeDocument/2006/relationships/image" Target="../media/image27.png"/><Relationship Id="rId18" Type="http://schemas.openxmlformats.org/officeDocument/2006/relationships/image" Target="../media/image47.png"/><Relationship Id="rId7" Type="http://schemas.openxmlformats.org/officeDocument/2006/relationships/image" Target="../media/image35.png"/><Relationship Id="rId8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0.png"/><Relationship Id="rId10" Type="http://schemas.openxmlformats.org/officeDocument/2006/relationships/image" Target="../media/image72.png"/><Relationship Id="rId13" Type="http://schemas.openxmlformats.org/officeDocument/2006/relationships/image" Target="../media/image56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5" Type="http://schemas.openxmlformats.org/officeDocument/2006/relationships/image" Target="../media/image64.png"/><Relationship Id="rId14" Type="http://schemas.openxmlformats.org/officeDocument/2006/relationships/image" Target="../media/image55.png"/><Relationship Id="rId17" Type="http://schemas.openxmlformats.org/officeDocument/2006/relationships/image" Target="../media/image60.png"/><Relationship Id="rId16" Type="http://schemas.openxmlformats.org/officeDocument/2006/relationships/image" Target="../media/image66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53.png"/><Relationship Id="rId8" Type="http://schemas.openxmlformats.org/officeDocument/2006/relationships/image" Target="../media/image5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73.png"/><Relationship Id="rId10" Type="http://schemas.openxmlformats.org/officeDocument/2006/relationships/image" Target="../media/image71.png"/><Relationship Id="rId13" Type="http://schemas.openxmlformats.org/officeDocument/2006/relationships/image" Target="../media/image74.png"/><Relationship Id="rId1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Relationship Id="rId15" Type="http://schemas.openxmlformats.org/officeDocument/2006/relationships/image" Target="../media/image76.png"/><Relationship Id="rId14" Type="http://schemas.openxmlformats.org/officeDocument/2006/relationships/image" Target="../media/image85.png"/><Relationship Id="rId17" Type="http://schemas.openxmlformats.org/officeDocument/2006/relationships/image" Target="../media/image77.png"/><Relationship Id="rId16" Type="http://schemas.openxmlformats.org/officeDocument/2006/relationships/image" Target="../media/image75.png"/><Relationship Id="rId5" Type="http://schemas.openxmlformats.org/officeDocument/2006/relationships/image" Target="../media/image65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5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9.png"/><Relationship Id="rId4" Type="http://schemas.openxmlformats.org/officeDocument/2006/relationships/image" Target="../media/image81.png"/><Relationship Id="rId5" Type="http://schemas.openxmlformats.org/officeDocument/2006/relationships/image" Target="../media/image7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" name="Google Shape;1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711" y="878967"/>
            <a:ext cx="3408855" cy="1581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" name="Google Shape;1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0566" y="1660208"/>
            <a:ext cx="7403497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6711" y="2709339"/>
            <a:ext cx="10114693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" name="Google Shape;1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9429" y="4554712"/>
            <a:ext cx="6721412" cy="12161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6711" y="5481114"/>
            <a:ext cx="698515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201336" y="8909108"/>
            <a:ext cx="3145871" cy="696286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4208956" y="8951052"/>
            <a:ext cx="3145871" cy="696286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" name="Google Shape;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6686" y="4126801"/>
            <a:ext cx="5372672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" name="Google Shape;2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27662" y="2212134"/>
            <a:ext cx="1573625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" name="Google Shape;3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27662" y="4245816"/>
            <a:ext cx="1573625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" name="Google Shape;3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27662" y="6259497"/>
            <a:ext cx="1573625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" name="Google Shape;3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258711" y="1773222"/>
            <a:ext cx="3332559" cy="1298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" name="Google Shape;3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258711" y="2342293"/>
            <a:ext cx="5639848" cy="2002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" name="Google Shape;3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58711" y="3821906"/>
            <a:ext cx="3332559" cy="1298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" name="Google Shape;35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258711" y="4390977"/>
            <a:ext cx="5639848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" name="Google Shape;36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258711" y="5831443"/>
            <a:ext cx="3332559" cy="1298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" name="Google Shape;37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58711" y="6400514"/>
            <a:ext cx="5639848" cy="164592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"/>
          <p:cNvSpPr/>
          <p:nvPr/>
        </p:nvSpPr>
        <p:spPr>
          <a:xfrm>
            <a:off x="201336" y="9169166"/>
            <a:ext cx="3145871" cy="436227"/>
          </a:xfrm>
          <a:prstGeom prst="rect">
            <a:avLst/>
          </a:prstGeom>
          <a:solidFill>
            <a:srgbClr val="37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4208956" y="9051719"/>
            <a:ext cx="3145871" cy="436227"/>
          </a:xfrm>
          <a:prstGeom prst="rect">
            <a:avLst/>
          </a:prstGeom>
          <a:solidFill>
            <a:srgbClr val="37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" name="Google Shape;45;gff8d41e28f_18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154" cy="9875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" name="Google Shape;46;gff8d41e28f_18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8274" y="282044"/>
            <a:ext cx="9391857" cy="1783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" name="Google Shape;47;gff8d41e28f_18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2453" y="2558404"/>
            <a:ext cx="2845160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8" name="Google Shape;48;gff8d41e28f_18_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65976" y="2558404"/>
            <a:ext cx="2845160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" name="Google Shape;49;gff8d41e28f_18_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9281" y="3372675"/>
            <a:ext cx="3391647" cy="1609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" name="Google Shape;50;gff8d41e28f_18_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7862" y="3974342"/>
            <a:ext cx="10361676" cy="32460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1" name="Google Shape;51;gff8d41e28f_18_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99281" y="4067642"/>
            <a:ext cx="3391647" cy="1901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" name="Google Shape;52;gff8d41e28f_18_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99281" y="6195121"/>
            <a:ext cx="3391647" cy="1901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" name="Google Shape;53;gff8d41e28f_18_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99281" y="5500154"/>
            <a:ext cx="3391647" cy="1609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" name="Google Shape;54;gff8d41e28f_18_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5786" y="0"/>
            <a:ext cx="2779296" cy="12435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gff8d41e28f_18_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75775" y="292875"/>
            <a:ext cx="3391650" cy="211313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ff8d41e28f_18_34"/>
          <p:cNvSpPr/>
          <p:nvPr/>
        </p:nvSpPr>
        <p:spPr>
          <a:xfrm>
            <a:off x="-175" y="8909100"/>
            <a:ext cx="17556300" cy="966600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2" name="Google Shape;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3" name="Google Shape;6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81" y="504349"/>
            <a:ext cx="9336596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4" name="Google Shape;6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089" y="1969961"/>
            <a:ext cx="8754094" cy="1636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9533" y="3878199"/>
            <a:ext cx="4678728" cy="1435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2787" y="5440680"/>
            <a:ext cx="4383405" cy="1435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" name="Google Shape;6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3244" y="7073313"/>
            <a:ext cx="4653010" cy="1435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" name="Google Shape;68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23939" y="3415427"/>
            <a:ext cx="2392299" cy="1377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9" name="Google Shape;69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33195" y="4967192"/>
            <a:ext cx="239229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0" name="Google Shape;70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79231" y="6595682"/>
            <a:ext cx="239229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1" name="Google Shape;71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14661" y="687229"/>
            <a:ext cx="9336596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2" name="Google Shape;72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65221" y="5243513"/>
            <a:ext cx="2893505" cy="13897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3" name="Google Shape;73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198793" y="1233869"/>
            <a:ext cx="2845213" cy="1252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4" name="Google Shape;74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198793" y="5614559"/>
            <a:ext cx="2845213" cy="1252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5" name="Google Shape;75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106799" y="2190607"/>
            <a:ext cx="5029200" cy="1956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2106799" y="3290268"/>
            <a:ext cx="5029200" cy="1435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" name="Google Shape;77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106656" y="6813995"/>
            <a:ext cx="5029200" cy="2478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8" name="Google Shape;78;p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2106656" y="4003929"/>
            <a:ext cx="5029200" cy="14356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201336" y="9169166"/>
            <a:ext cx="3145871" cy="436227"/>
          </a:xfrm>
          <a:prstGeom prst="rect">
            <a:avLst/>
          </a:prstGeom>
          <a:solidFill>
            <a:srgbClr val="37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4118828" y="9062978"/>
            <a:ext cx="3034105" cy="436228"/>
          </a:xfrm>
          <a:prstGeom prst="rect">
            <a:avLst/>
          </a:prstGeom>
          <a:solidFill>
            <a:srgbClr val="FFB0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6" name="Google Shape;86;gff8d41e28f_18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154" cy="9875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gff8d41e28f_18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6591" y="342482"/>
            <a:ext cx="8795364" cy="1783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8" name="Google Shape;88;gff8d41e28f_18_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8985" y="6963385"/>
            <a:ext cx="1843195" cy="1106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9" name="Google Shape;89;gff8d41e28f_18_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18379" y="8116424"/>
            <a:ext cx="3352357" cy="1162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0" name="Google Shape;90;gff8d41e28f_18_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8379" y="3558848"/>
            <a:ext cx="3352357" cy="1161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1" name="Google Shape;91;gff8d41e28f_18_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39618" y="2957038"/>
            <a:ext cx="2300246" cy="1197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gff8d41e28f_18_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75448" y="2957038"/>
            <a:ext cx="2300245" cy="1197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gff8d41e28f_18_7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996135" y="2957038"/>
            <a:ext cx="2300245" cy="1197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gff8d41e28f_18_7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89420" y="5611601"/>
            <a:ext cx="1992783" cy="1773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5" name="Google Shape;95;gff8d41e28f_18_7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740892" y="5401710"/>
            <a:ext cx="1644603" cy="2231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6" name="Google Shape;96;gff8d41e28f_18_7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21493" y="5054941"/>
            <a:ext cx="2903595" cy="1228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7" name="Google Shape;97;gff8d41e28f_18_7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284061" y="6728205"/>
            <a:ext cx="2903595" cy="1232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8" name="Google Shape;98;gff8d41e28f_18_7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68839" y="6781213"/>
            <a:ext cx="2903595" cy="1232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9" name="Google Shape;99;gff8d41e28f_18_7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541912" y="2809300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gff8d41e28f_18_7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568839" y="5074658"/>
            <a:ext cx="2903595" cy="12327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ff8d41e28f_18_75"/>
          <p:cNvSpPr/>
          <p:nvPr/>
        </p:nvSpPr>
        <p:spPr>
          <a:xfrm>
            <a:off x="-50" y="9238775"/>
            <a:ext cx="17556300" cy="636600"/>
          </a:xfrm>
          <a:prstGeom prst="rect">
            <a:avLst/>
          </a:prstGeom>
          <a:solidFill>
            <a:srgbClr val="37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7" name="Google Shape;107;gff8d41e28f_18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154" cy="9875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gff8d41e28f_18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364" y="422495"/>
            <a:ext cx="3699394" cy="1371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gff8d41e28f_18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731" y="739116"/>
            <a:ext cx="5659174" cy="32734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0" name="Google Shape;110;gff8d41e28f_18_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3822" y="216748"/>
            <a:ext cx="10197656" cy="1783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1" name="Google Shape;111;gff8d41e28f_18_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56939" y="3529557"/>
            <a:ext cx="2166659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2" name="Google Shape;112;gff8d41e28f_18_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58864" y="2885170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3" name="Google Shape;113;gff8d41e28f_18_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74504" y="6157830"/>
            <a:ext cx="2166659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4" name="Google Shape;114;gff8d41e28f_18_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81716" y="5586168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gff8d41e28f_18_9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909520" y="6157830"/>
            <a:ext cx="2166659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6" name="Google Shape;116;gff8d41e28f_18_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16732" y="5586168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gff8d41e28f_18_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744537" y="6157830"/>
            <a:ext cx="2166659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8" name="Google Shape;118;gff8d41e28f_18_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051891" y="5586168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gff8d41e28f_18_9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579552" y="6157830"/>
            <a:ext cx="2166659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0" name="Google Shape;120;gff8d41e28f_18_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886764" y="5586168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1" name="Google Shape;121;gff8d41e28f_18_9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67646" y="6635905"/>
            <a:ext cx="2166659" cy="1133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2" name="Google Shape;122;gff8d41e28f_18_9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902662" y="6635905"/>
            <a:ext cx="2166659" cy="1133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3" name="Google Shape;123;gff8d41e28f_18_9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618666" y="6635905"/>
            <a:ext cx="2404685" cy="1133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4" name="Google Shape;124;gff8d41e28f_18_9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471255" y="6635905"/>
            <a:ext cx="2404685" cy="1133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ff8d41e28f_18_99"/>
          <p:cNvSpPr/>
          <p:nvPr/>
        </p:nvSpPr>
        <p:spPr>
          <a:xfrm>
            <a:off x="160725" y="9223775"/>
            <a:ext cx="3087000" cy="262500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ff8d41e28f_18_99"/>
          <p:cNvSpPr/>
          <p:nvPr/>
        </p:nvSpPr>
        <p:spPr>
          <a:xfrm>
            <a:off x="14208956" y="9030045"/>
            <a:ext cx="3145800" cy="696300"/>
          </a:xfrm>
          <a:prstGeom prst="rect">
            <a:avLst/>
          </a:prstGeom>
          <a:solidFill>
            <a:srgbClr val="37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5372" y="-133414"/>
            <a:ext cx="10197846" cy="1783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/>
          <p:nvPr/>
        </p:nvSpPr>
        <p:spPr>
          <a:xfrm>
            <a:off x="201336" y="8799042"/>
            <a:ext cx="3145871" cy="696286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14208956" y="8900642"/>
            <a:ext cx="3145871" cy="696286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7"/>
          <p:cNvGraphicFramePr/>
          <p:nvPr/>
        </p:nvGraphicFramePr>
        <p:xfrm>
          <a:off x="781315" y="17324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{EB8B392F-1ADB-4D4A-A4C6-B099398BC748}</a:tableStyleId>
              </a:tblPr>
              <a:tblGrid>
                <a:gridCol w="849200"/>
                <a:gridCol w="5018975"/>
                <a:gridCol w="778250"/>
                <a:gridCol w="778250"/>
                <a:gridCol w="778250"/>
                <a:gridCol w="778250"/>
                <a:gridCol w="778250"/>
                <a:gridCol w="778250"/>
                <a:gridCol w="778250"/>
                <a:gridCol w="778250"/>
                <a:gridCol w="778250"/>
                <a:gridCol w="778250"/>
                <a:gridCol w="2342850"/>
              </a:tblGrid>
              <a:tr h="59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1일차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2일차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3일차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4일차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5일차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473350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 환경 구축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곽영효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8650">
                <a:tc gridSpan="2">
                  <a:txBody>
                    <a:bodyPr/>
                    <a:lstStyle/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기능 설계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분석 및 정의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곽영효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데이터 수집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406400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전처리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도로데이터 전처리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강혜리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이혜진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관광지 정보 데이터 전처리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406400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분석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6400">
                <a:tc rowSpan="3">
                  <a:txBody>
                    <a:bodyPr/>
                    <a:lstStyle/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및 저장 모듈 구현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김지윤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손병립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전처리된 도로정보를 이용한 교통량 예측 모델 구축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입력받아 저장된 개인정보를 토대로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관광정보 추천하는 모듈 구축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406400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시각화</a:t>
                      </a:r>
                      <a:endParaRPr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숙박시설/음식점/문화시설 위치 정보 시각화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강혜리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이혜진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최적 관광루트 제공 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406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시스템 연동테스트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모바일 위치 기반 서비스(비콘 등) 테스트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김지윤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손병립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2" name="Google Shape;142;g162a52fd048_7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154" cy="9875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3" name="Google Shape;143;g162a52fd048_7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7401" y="98158"/>
            <a:ext cx="4314030" cy="178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62a52fd048_7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500" y="1718225"/>
            <a:ext cx="16903476" cy="780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1" name="Google Shape;1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9782" y="3026235"/>
            <a:ext cx="9269159" cy="268233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/>
          <p:nvPr/>
        </p:nvSpPr>
        <p:spPr>
          <a:xfrm>
            <a:off x="201336" y="8799042"/>
            <a:ext cx="3145871" cy="696286"/>
          </a:xfrm>
          <a:prstGeom prst="rect">
            <a:avLst/>
          </a:prstGeom>
          <a:solidFill>
            <a:srgbClr val="C77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14208956" y="8799042"/>
            <a:ext cx="3145871" cy="696286"/>
          </a:xfrm>
          <a:prstGeom prst="rect">
            <a:avLst/>
          </a:prstGeom>
          <a:solidFill>
            <a:srgbClr val="C77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2022-10-05T11:32:14Z</dcterms:created>
  <dc:creator>mangoboard.net_20286938</dc:creator>
</cp:coreProperties>
</file>