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9875825" cx="17556150"/>
  <p:notesSz cx="9875825" cy="175561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2INkj2VTOuHJ7kMkEJkVIhQb6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72C860-0553-4566-8A6E-CE2D94D60A76}">
  <a:tblStyle styleId="{FA72C860-0553-4566-8A6E-CE2D94D60A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46300" y="1316700"/>
            <a:ext cx="6584200" cy="6583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87575" y="8339150"/>
            <a:ext cx="7900650" cy="79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f8d41e28f_18_34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ff8d41e28f_18_34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ff8d41e28f_18_34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f8d41e28f_18_75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f8d41e28f_18_75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ff8d41e28f_18_75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f8d41e28f_18_99:notes"/>
          <p:cNvSpPr/>
          <p:nvPr>
            <p:ph idx="2" type="sldImg"/>
          </p:nvPr>
        </p:nvSpPr>
        <p:spPr>
          <a:xfrm>
            <a:off x="685964" y="1142979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ff8d41e28f_18_99:notes"/>
          <p:cNvSpPr txBox="1"/>
          <p:nvPr>
            <p:ph idx="1" type="body"/>
          </p:nvPr>
        </p:nvSpPr>
        <p:spPr>
          <a:xfrm>
            <a:off x="685823" y="4400469"/>
            <a:ext cx="5486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f8d41e28f_18_99:notes"/>
          <p:cNvSpPr txBox="1"/>
          <p:nvPr>
            <p:ph idx="12" type="sldNum"/>
          </p:nvPr>
        </p:nvSpPr>
        <p:spPr>
          <a:xfrm>
            <a:off x="3884741" y="868505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27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8.png"/><Relationship Id="rId13" Type="http://schemas.openxmlformats.org/officeDocument/2006/relationships/image" Target="../media/image1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7.png"/><Relationship Id="rId13" Type="http://schemas.openxmlformats.org/officeDocument/2006/relationships/image" Target="../media/image30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1.png"/><Relationship Id="rId13" Type="http://schemas.openxmlformats.org/officeDocument/2006/relationships/image" Target="../media/image32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15" Type="http://schemas.openxmlformats.org/officeDocument/2006/relationships/image" Target="../media/image42.png"/><Relationship Id="rId14" Type="http://schemas.openxmlformats.org/officeDocument/2006/relationships/image" Target="../media/image44.png"/><Relationship Id="rId17" Type="http://schemas.openxmlformats.org/officeDocument/2006/relationships/image" Target="../media/image43.png"/><Relationship Id="rId16" Type="http://schemas.openxmlformats.org/officeDocument/2006/relationships/image" Target="../media/image39.png"/><Relationship Id="rId5" Type="http://schemas.openxmlformats.org/officeDocument/2006/relationships/image" Target="../media/image29.png"/><Relationship Id="rId19" Type="http://schemas.openxmlformats.org/officeDocument/2006/relationships/image" Target="../media/image79.png"/><Relationship Id="rId6" Type="http://schemas.openxmlformats.org/officeDocument/2006/relationships/image" Target="../media/image56.png"/><Relationship Id="rId18" Type="http://schemas.openxmlformats.org/officeDocument/2006/relationships/image" Target="../media/image47.png"/><Relationship Id="rId7" Type="http://schemas.openxmlformats.org/officeDocument/2006/relationships/image" Target="../media/image36.png"/><Relationship Id="rId8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48.png"/><Relationship Id="rId13" Type="http://schemas.openxmlformats.org/officeDocument/2006/relationships/image" Target="../media/image46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5" Type="http://schemas.openxmlformats.org/officeDocument/2006/relationships/image" Target="../media/image57.png"/><Relationship Id="rId14" Type="http://schemas.openxmlformats.org/officeDocument/2006/relationships/image" Target="../media/image53.png"/><Relationship Id="rId17" Type="http://schemas.openxmlformats.org/officeDocument/2006/relationships/image" Target="../media/image67.png"/><Relationship Id="rId16" Type="http://schemas.openxmlformats.org/officeDocument/2006/relationships/image" Target="../media/image82.png"/><Relationship Id="rId5" Type="http://schemas.openxmlformats.org/officeDocument/2006/relationships/image" Target="../media/image40.png"/><Relationship Id="rId6" Type="http://schemas.openxmlformats.org/officeDocument/2006/relationships/image" Target="../media/image52.png"/><Relationship Id="rId7" Type="http://schemas.openxmlformats.org/officeDocument/2006/relationships/image" Target="../media/image49.png"/><Relationship Id="rId8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68.png"/><Relationship Id="rId13" Type="http://schemas.openxmlformats.org/officeDocument/2006/relationships/image" Target="../media/image69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Relationship Id="rId15" Type="http://schemas.openxmlformats.org/officeDocument/2006/relationships/image" Target="../media/image66.png"/><Relationship Id="rId14" Type="http://schemas.openxmlformats.org/officeDocument/2006/relationships/image" Target="../media/image80.png"/><Relationship Id="rId17" Type="http://schemas.openxmlformats.org/officeDocument/2006/relationships/image" Target="../media/image71.png"/><Relationship Id="rId16" Type="http://schemas.openxmlformats.org/officeDocument/2006/relationships/image" Target="../media/image75.png"/><Relationship Id="rId5" Type="http://schemas.openxmlformats.org/officeDocument/2006/relationships/image" Target="../media/image77.png"/><Relationship Id="rId6" Type="http://schemas.openxmlformats.org/officeDocument/2006/relationships/image" Target="../media/image63.png"/><Relationship Id="rId7" Type="http://schemas.openxmlformats.org/officeDocument/2006/relationships/image" Target="../media/image62.png"/><Relationship Id="rId8" Type="http://schemas.openxmlformats.org/officeDocument/2006/relationships/image" Target="../media/image6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8.png"/><Relationship Id="rId4" Type="http://schemas.openxmlformats.org/officeDocument/2006/relationships/image" Target="../media/image7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1.pn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711" y="878967"/>
            <a:ext cx="3408855" cy="1581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" name="Google Shape;1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0566" y="1660208"/>
            <a:ext cx="7403497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711" y="2709339"/>
            <a:ext cx="10114693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429" y="4554712"/>
            <a:ext cx="6721412" cy="1216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6711" y="5481114"/>
            <a:ext cx="698515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201336" y="8909108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4208956" y="895105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6686" y="4126801"/>
            <a:ext cx="5372672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7662" y="2212134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" name="Google Shape;3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7662" y="4245816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" name="Google Shape;3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7662" y="6259497"/>
            <a:ext cx="1573625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" name="Google Shape;3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58711" y="1773222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58711" y="2342293"/>
            <a:ext cx="5639848" cy="2002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58711" y="3821906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" name="Google Shape;3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258711" y="4390977"/>
            <a:ext cx="5639848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258711" y="5831443"/>
            <a:ext cx="3332559" cy="1298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58711" y="6400514"/>
            <a:ext cx="5639848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201336" y="9169166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4208956" y="9051719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gff8d41e28f_18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" name="Google Shape;46;gff8d41e28f_18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274" y="282044"/>
            <a:ext cx="9391857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gff8d41e28f_18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2453" y="2558404"/>
            <a:ext cx="2845160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" name="Google Shape;48;gff8d41e28f_18_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65976" y="2558404"/>
            <a:ext cx="2845160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" name="Google Shape;49;gff8d41e28f_18_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9281" y="3372675"/>
            <a:ext cx="3391647" cy="1609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" name="Google Shape;50;gff8d41e28f_18_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07862" y="3974342"/>
            <a:ext cx="10361676" cy="32460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" name="Google Shape;51;gff8d41e28f_18_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9281" y="4067642"/>
            <a:ext cx="3391647" cy="190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gff8d41e28f_18_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9281" y="6195121"/>
            <a:ext cx="3391647" cy="190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gff8d41e28f_18_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9281" y="5500154"/>
            <a:ext cx="3391647" cy="1609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gff8d41e28f_18_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5786" y="0"/>
            <a:ext cx="2779296" cy="1243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gff8d41e28f_18_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5775" y="292875"/>
            <a:ext cx="3391650" cy="211313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ff8d41e28f_18_34"/>
          <p:cNvSpPr/>
          <p:nvPr/>
        </p:nvSpPr>
        <p:spPr>
          <a:xfrm>
            <a:off x="-175" y="8909100"/>
            <a:ext cx="17556300" cy="966600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" name="Google Shape;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81" y="504349"/>
            <a:ext cx="9336596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" name="Google Shape;6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089" y="1969961"/>
            <a:ext cx="8754094" cy="163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9533" y="3878199"/>
            <a:ext cx="4678728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2787" y="5440680"/>
            <a:ext cx="4383405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83244" y="7073313"/>
            <a:ext cx="4653010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23939" y="3415427"/>
            <a:ext cx="2392299" cy="1377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33195" y="4967192"/>
            <a:ext cx="23922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" name="Google Shape;70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79231" y="6595682"/>
            <a:ext cx="23922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4661" y="687229"/>
            <a:ext cx="9336596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2" name="Google Shape;72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65221" y="5243513"/>
            <a:ext cx="2893505" cy="1389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198793" y="1233869"/>
            <a:ext cx="2845213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198793" y="5614559"/>
            <a:ext cx="2845213" cy="125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106799" y="2190607"/>
            <a:ext cx="5029200" cy="1956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106799" y="3290268"/>
            <a:ext cx="5029200" cy="1435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106656" y="6813995"/>
            <a:ext cx="5029200" cy="2478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2106656" y="4003929"/>
            <a:ext cx="5029200" cy="143560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201336" y="9169166"/>
            <a:ext cx="3145871" cy="436227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4118828" y="9062978"/>
            <a:ext cx="3034105" cy="436228"/>
          </a:xfrm>
          <a:prstGeom prst="rect">
            <a:avLst/>
          </a:prstGeom>
          <a:solidFill>
            <a:srgbClr val="FFB0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gff8d41e28f_18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gff8d41e28f_18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591" y="342482"/>
            <a:ext cx="8795364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gff8d41e28f_18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8985" y="6963385"/>
            <a:ext cx="1843195" cy="1106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gff8d41e28f_18_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8379" y="8116424"/>
            <a:ext cx="3352357" cy="1162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gff8d41e28f_18_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8379" y="3558848"/>
            <a:ext cx="3352357" cy="1161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" name="Google Shape;91;gff8d41e28f_18_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39618" y="2957038"/>
            <a:ext cx="2300246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gff8d41e28f_18_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75448" y="2957038"/>
            <a:ext cx="2300245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gff8d41e28f_18_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96135" y="2957038"/>
            <a:ext cx="2300245" cy="1197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gff8d41e28f_18_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89420" y="5611601"/>
            <a:ext cx="1992783" cy="1773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gff8d41e28f_18_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740892" y="5401710"/>
            <a:ext cx="1644603" cy="2231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gff8d41e28f_18_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21493" y="5054941"/>
            <a:ext cx="2903595" cy="1228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gff8d41e28f_18_7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84061" y="6728205"/>
            <a:ext cx="2903595" cy="1232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gff8d41e28f_18_7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68839" y="6781213"/>
            <a:ext cx="2903595" cy="1232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gff8d41e28f_18_7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41912" y="2809300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gff8d41e28f_18_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568839" y="5074658"/>
            <a:ext cx="2903595" cy="1232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ff8d41e28f_18_75"/>
          <p:cNvSpPr/>
          <p:nvPr/>
        </p:nvSpPr>
        <p:spPr>
          <a:xfrm>
            <a:off x="-50" y="9238775"/>
            <a:ext cx="17556300" cy="636600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gff8d41e28f_18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154" cy="9875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gff8d41e28f_18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364" y="422495"/>
            <a:ext cx="3699394" cy="1371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gff8d41e28f_18_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731" y="739116"/>
            <a:ext cx="5659174" cy="32734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gff8d41e28f_18_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3822" y="216748"/>
            <a:ext cx="10197656" cy="1783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gff8d41e28f_18_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56939" y="3529557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gff8d41e28f_18_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58864" y="2885170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gff8d41e28f_18_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4504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gff8d41e28f_18_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81716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gff8d41e28f_18_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09520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gff8d41e28f_18_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216732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gff8d41e28f_18_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744537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gff8d41e28f_18_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051891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gff8d41e28f_18_9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579552" y="6157830"/>
            <a:ext cx="2166659" cy="1252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gff8d41e28f_18_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86764" y="5586168"/>
            <a:ext cx="3552235" cy="142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gff8d41e28f_18_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67646" y="6635905"/>
            <a:ext cx="2166659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gff8d41e28f_18_9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902662" y="6635905"/>
            <a:ext cx="2166659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gff8d41e28f_18_9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18666" y="6635905"/>
            <a:ext cx="2404685" cy="1133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gff8d41e28f_18_9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471255" y="6635905"/>
            <a:ext cx="2404685" cy="113383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f8d41e28f_18_99"/>
          <p:cNvSpPr/>
          <p:nvPr/>
        </p:nvSpPr>
        <p:spPr>
          <a:xfrm>
            <a:off x="160725" y="9223775"/>
            <a:ext cx="3087000" cy="262500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f8d41e28f_18_99"/>
          <p:cNvSpPr/>
          <p:nvPr/>
        </p:nvSpPr>
        <p:spPr>
          <a:xfrm>
            <a:off x="14208956" y="9030045"/>
            <a:ext cx="3145800" cy="696300"/>
          </a:xfrm>
          <a:prstGeom prst="rect">
            <a:avLst/>
          </a:prstGeom>
          <a:solidFill>
            <a:srgbClr val="373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372" y="-133414"/>
            <a:ext cx="10197846" cy="178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201336" y="879904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4208956" y="8900642"/>
            <a:ext cx="3145871" cy="696286"/>
          </a:xfrm>
          <a:prstGeom prst="rect">
            <a:avLst/>
          </a:prstGeom>
          <a:solidFill>
            <a:srgbClr val="FF9E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781315" y="1732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{FA72C860-0553-4566-8A6E-CE2D94D60A76}</a:tableStyleId>
              </a:tblPr>
              <a:tblGrid>
                <a:gridCol w="849200"/>
                <a:gridCol w="5018975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778250"/>
                <a:gridCol w="2342850"/>
              </a:tblGrid>
              <a:tr h="5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태스크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5일차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47335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 환경 구축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곽영효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8650">
                <a:tc gridSpan="2"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기능 설계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분석 및 정의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곽영효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데이터 수집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도로데이터 전처리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강혜리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이혜진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관광지 정보 데이터 전처리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분석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3"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및 저장 모듈 구현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김지윤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손병립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전처리된 도로정보를 이용한 교통량 예측 모델 구축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입력받아 저장된 개인정보를 토대로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관광정보 추천하는 모듈 구축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 rowSpan="2"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숙박시설/음식점/문화시설 위치 정보 시각화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강혜리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이혜진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 vMerge="1"/>
                <a:tc>
                  <a:txBody>
                    <a:bodyPr/>
                    <a:lstStyle/>
                    <a:p>
                      <a:pPr indent="0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 관광루트 제공 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406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시스템 연동테스트</a:t>
                      </a:r>
                      <a:endParaRPr b="1"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2B2B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 위치 기반 서비스(비콘 등) 테스트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김지윤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손병립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556480" cy="9875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9782" y="3026235"/>
            <a:ext cx="9269159" cy="268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/>
          <p:nvPr/>
        </p:nvSpPr>
        <p:spPr>
          <a:xfrm>
            <a:off x="201336" y="8799042"/>
            <a:ext cx="3145871" cy="696286"/>
          </a:xfrm>
          <a:prstGeom prst="rect">
            <a:avLst/>
          </a:prstGeom>
          <a:solidFill>
            <a:srgbClr val="C77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14208956" y="8799042"/>
            <a:ext cx="3145871" cy="696286"/>
          </a:xfrm>
          <a:prstGeom prst="rect">
            <a:avLst/>
          </a:prstGeom>
          <a:solidFill>
            <a:srgbClr val="C77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2022-10-05T11:32:14Z</dcterms:created>
  <dc:creator>mangoboard.net_20286938</dc:creator>
</cp:coreProperties>
</file>