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2" r:id="rId1"/>
    <p:sldMasterId id="2147483693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6858000" cy="9144000"/>
  <p:embeddedFontLst>
    <p:embeddedFont>
      <p:font typeface="Do Hyeon" panose="020B0600000101010101" charset="-127"/>
      <p:regular r:id="rId31"/>
    </p:embeddedFont>
    <p:embeddedFont>
      <p:font typeface="Anaheim" panose="020B0600000101010101" charset="0"/>
      <p:regular r:id="rId32"/>
    </p:embeddedFont>
    <p:embeddedFont>
      <p:font typeface="Anton" panose="020B0604020202020204" pitchFamily="2" charset="0"/>
      <p:regular r:id="rId33"/>
    </p:embeddedFont>
    <p:embeddedFont>
      <p:font typeface="Bebas Neue" panose="020B0604020202020204" pitchFamily="34" charset="0"/>
      <p:regular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8BADBF-AB7B-437D-8EEF-348FEAEA6CE7}">
  <a:tblStyle styleId="{138BADBF-AB7B-437D-8EEF-348FEAEA6C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52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e39d319af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e39d319af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197efa9e15d_4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197efa9e15d_4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97efa9e15d_4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97efa9e15d_4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97efa9e15d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97efa9e15d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197efa9e15d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197efa9e15d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97efa9e15d_7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97efa9e15d_7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97efa9e15d_4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97efa9e15d_4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97efa9e15d_7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97efa9e15d_7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97efa9e15d_4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97efa9e15d_4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197efa9e15d_4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197efa9e15d_4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197efa9e15d_7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197efa9e15d_7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d362d286f3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d362d286f3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197efa9e15d_4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197efa9e15d_4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197efa9e15d_4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197efa9e15d_4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197efa9e15d_4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197efa9e15d_4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97efa9e15d_4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97efa9e15d_4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197efa9e15d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197efa9e15d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956e64b73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956e64b73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9bdbb4dae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9bdbb4dae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7d839b37b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7d839b37b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97f9e867bf_12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97f9e867bf_12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97f9e867bf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97f9e867bf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97efa9e15d_5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97efa9e15d_5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6a6645647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6a6645647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78d2ab6110_19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178d2ab6110_19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78d2ab6110_9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78d2ab6110_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97efa9e15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97efa9e15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Google Shape;9;p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10;p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720050" y="651451"/>
            <a:ext cx="3423900" cy="19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720050" y="2733187"/>
            <a:ext cx="3423900" cy="68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"/>
          <p:cNvSpPr txBox="1">
            <a:spLocks noGrp="1"/>
          </p:cNvSpPr>
          <p:nvPr>
            <p:ph type="title" hasCustomPrompt="1"/>
          </p:nvPr>
        </p:nvSpPr>
        <p:spPr>
          <a:xfrm>
            <a:off x="1143000" y="1380825"/>
            <a:ext cx="6858000" cy="182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6" name="Google Shape;146;p11"/>
          <p:cNvSpPr txBox="1">
            <a:spLocks noGrp="1"/>
          </p:cNvSpPr>
          <p:nvPr>
            <p:ph type="subTitle" idx="1"/>
          </p:nvPr>
        </p:nvSpPr>
        <p:spPr>
          <a:xfrm>
            <a:off x="1143000" y="3209625"/>
            <a:ext cx="6858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47" name="Google Shape;147;p1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1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1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" name="Google Shape;151;p1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52" name="Google Shape;152;p1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subTitle" idx="1"/>
          </p:nvPr>
        </p:nvSpPr>
        <p:spPr>
          <a:xfrm>
            <a:off x="4995000" y="1604439"/>
            <a:ext cx="685800" cy="100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2"/>
          </p:nvPr>
        </p:nvSpPr>
        <p:spPr>
          <a:xfrm>
            <a:off x="4995000" y="2841039"/>
            <a:ext cx="685800" cy="100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3"/>
          </p:nvPr>
        </p:nvSpPr>
        <p:spPr>
          <a:xfrm>
            <a:off x="5680788" y="1604439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subTitle" idx="4"/>
          </p:nvPr>
        </p:nvSpPr>
        <p:spPr>
          <a:xfrm>
            <a:off x="5680788" y="2839989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6" name="Google Shape;166;p1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1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p13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1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1" name="Google Shape;171;p1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72" name="Google Shape;172;p1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>
            <a:spLocks noGrp="1"/>
          </p:cNvSpPr>
          <p:nvPr>
            <p:ph type="title"/>
          </p:nvPr>
        </p:nvSpPr>
        <p:spPr>
          <a:xfrm>
            <a:off x="7200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>
            <a:off x="7200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title" idx="3"/>
          </p:nvPr>
        </p:nvSpPr>
        <p:spPr>
          <a:xfrm>
            <a:off x="27394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title" idx="4" hasCustomPrompt="1"/>
          </p:nvPr>
        </p:nvSpPr>
        <p:spPr>
          <a:xfrm>
            <a:off x="27394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6" name="Google Shape;186;p14"/>
          <p:cNvSpPr txBox="1">
            <a:spLocks noGrp="1"/>
          </p:cNvSpPr>
          <p:nvPr>
            <p:ph type="subTitle" idx="5"/>
          </p:nvPr>
        </p:nvSpPr>
        <p:spPr>
          <a:xfrm>
            <a:off x="27394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 idx="6"/>
          </p:nvPr>
        </p:nvSpPr>
        <p:spPr>
          <a:xfrm>
            <a:off x="47588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7" hasCustomPrompt="1"/>
          </p:nvPr>
        </p:nvSpPr>
        <p:spPr>
          <a:xfrm>
            <a:off x="47588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" name="Google Shape;189;p14"/>
          <p:cNvSpPr txBox="1">
            <a:spLocks noGrp="1"/>
          </p:cNvSpPr>
          <p:nvPr>
            <p:ph type="subTitle" idx="8"/>
          </p:nvPr>
        </p:nvSpPr>
        <p:spPr>
          <a:xfrm>
            <a:off x="47588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title" idx="9"/>
          </p:nvPr>
        </p:nvSpPr>
        <p:spPr>
          <a:xfrm>
            <a:off x="67782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title" idx="13" hasCustomPrompt="1"/>
          </p:nvPr>
        </p:nvSpPr>
        <p:spPr>
          <a:xfrm>
            <a:off x="67782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2" name="Google Shape;192;p14"/>
          <p:cNvSpPr txBox="1">
            <a:spLocks noGrp="1"/>
          </p:cNvSpPr>
          <p:nvPr>
            <p:ph type="subTitle" idx="14"/>
          </p:nvPr>
        </p:nvSpPr>
        <p:spPr>
          <a:xfrm>
            <a:off x="67782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3" name="Google Shape;193;p1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14"/>
          <p:cNvSpPr txBox="1">
            <a:spLocks noGrp="1"/>
          </p:cNvSpPr>
          <p:nvPr>
            <p:ph type="title" idx="15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96" name="Google Shape;196;p1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1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99" name="Google Shape;199;p1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1458125" y="3307185"/>
            <a:ext cx="6227700" cy="548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subTitle" idx="1"/>
          </p:nvPr>
        </p:nvSpPr>
        <p:spPr>
          <a:xfrm>
            <a:off x="1458175" y="1295385"/>
            <a:ext cx="6227700" cy="20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Google Shape;212;p1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1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4" name="Google Shape;214;p15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15" name="Google Shape;215;p15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subTitle" idx="1"/>
          </p:nvPr>
        </p:nvSpPr>
        <p:spPr>
          <a:xfrm>
            <a:off x="720000" y="2055900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25" name="Google Shape;225;p1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28" name="Google Shape;228;p1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p1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0" name="Google Shape;230;p1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31" name="Google Shape;231;p1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26901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1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17"/>
          <p:cNvSpPr txBox="1">
            <a:spLocks noGrp="1"/>
          </p:cNvSpPr>
          <p:nvPr>
            <p:ph type="title"/>
          </p:nvPr>
        </p:nvSpPr>
        <p:spPr>
          <a:xfrm>
            <a:off x="711775" y="496075"/>
            <a:ext cx="38601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44" name="Google Shape;244;p1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1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6" name="Google Shape;246;p1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47" name="Google Shape;247;p1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4"/>
          </p:nvPr>
        </p:nvSpPr>
        <p:spPr>
          <a:xfrm>
            <a:off x="6138000" y="2571713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5"/>
          </p:nvPr>
        </p:nvSpPr>
        <p:spPr>
          <a:xfrm>
            <a:off x="6138000" y="3028913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2" name="Google Shape;262;p1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3" name="Google Shape;263;p1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4" name="Google Shape;264;p18"/>
          <p:cNvSpPr txBox="1">
            <a:spLocks noGrp="1"/>
          </p:cNvSpPr>
          <p:nvPr>
            <p:ph type="title" idx="6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65" name="Google Shape;265;p1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1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68" name="Google Shape;268;p1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>
            <a:spLocks noGrp="1"/>
          </p:cNvSpPr>
          <p:nvPr>
            <p:ph type="title"/>
          </p:nvPr>
        </p:nvSpPr>
        <p:spPr>
          <a:xfrm>
            <a:off x="720009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1"/>
          </p:nvPr>
        </p:nvSpPr>
        <p:spPr>
          <a:xfrm>
            <a:off x="720009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2"/>
          </p:nvPr>
        </p:nvSpPr>
        <p:spPr>
          <a:xfrm>
            <a:off x="477652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0" name="Google Shape;280;p19"/>
          <p:cNvSpPr txBox="1">
            <a:spLocks noGrp="1"/>
          </p:cNvSpPr>
          <p:nvPr>
            <p:ph type="subTitle" idx="3"/>
          </p:nvPr>
        </p:nvSpPr>
        <p:spPr>
          <a:xfrm>
            <a:off x="4776523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9"/>
          <p:cNvSpPr txBox="1">
            <a:spLocks noGrp="1"/>
          </p:cNvSpPr>
          <p:nvPr>
            <p:ph type="title" idx="4"/>
          </p:nvPr>
        </p:nvSpPr>
        <p:spPr>
          <a:xfrm>
            <a:off x="274826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2" name="Google Shape;282;p19"/>
          <p:cNvSpPr txBox="1">
            <a:spLocks noGrp="1"/>
          </p:cNvSpPr>
          <p:nvPr>
            <p:ph type="subTitle" idx="5"/>
          </p:nvPr>
        </p:nvSpPr>
        <p:spPr>
          <a:xfrm>
            <a:off x="2748266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9"/>
          <p:cNvSpPr txBox="1">
            <a:spLocks noGrp="1"/>
          </p:cNvSpPr>
          <p:nvPr>
            <p:ph type="title" idx="6"/>
          </p:nvPr>
        </p:nvSpPr>
        <p:spPr>
          <a:xfrm>
            <a:off x="6804787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subTitle" idx="7"/>
          </p:nvPr>
        </p:nvSpPr>
        <p:spPr>
          <a:xfrm>
            <a:off x="6804780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5" name="Google Shape;285;p1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19"/>
          <p:cNvSpPr txBox="1">
            <a:spLocks noGrp="1"/>
          </p:cNvSpPr>
          <p:nvPr>
            <p:ph type="title" idx="8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88" name="Google Shape;288;p1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1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0" name="Google Shape;290;p1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91" name="Google Shape;291;p1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720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subTitle" idx="1"/>
          </p:nvPr>
        </p:nvSpPr>
        <p:spPr>
          <a:xfrm>
            <a:off x="720000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title" idx="2"/>
          </p:nvPr>
        </p:nvSpPr>
        <p:spPr>
          <a:xfrm>
            <a:off x="3429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3" name="Google Shape;303;p20"/>
          <p:cNvSpPr txBox="1">
            <a:spLocks noGrp="1"/>
          </p:cNvSpPr>
          <p:nvPr>
            <p:ph type="subTitle" idx="3"/>
          </p:nvPr>
        </p:nvSpPr>
        <p:spPr>
          <a:xfrm>
            <a:off x="3429000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title" idx="4"/>
          </p:nvPr>
        </p:nvSpPr>
        <p:spPr>
          <a:xfrm>
            <a:off x="720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subTitle" idx="5"/>
          </p:nvPr>
        </p:nvSpPr>
        <p:spPr>
          <a:xfrm>
            <a:off x="720000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0"/>
          <p:cNvSpPr txBox="1">
            <a:spLocks noGrp="1"/>
          </p:cNvSpPr>
          <p:nvPr>
            <p:ph type="title" idx="6"/>
          </p:nvPr>
        </p:nvSpPr>
        <p:spPr>
          <a:xfrm>
            <a:off x="3429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7" name="Google Shape;307;p20"/>
          <p:cNvSpPr txBox="1">
            <a:spLocks noGrp="1"/>
          </p:cNvSpPr>
          <p:nvPr>
            <p:ph type="subTitle" idx="7"/>
          </p:nvPr>
        </p:nvSpPr>
        <p:spPr>
          <a:xfrm>
            <a:off x="3428998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8" name="Google Shape;308;p20"/>
          <p:cNvSpPr txBox="1">
            <a:spLocks noGrp="1"/>
          </p:cNvSpPr>
          <p:nvPr>
            <p:ph type="title" idx="8"/>
          </p:nvPr>
        </p:nvSpPr>
        <p:spPr>
          <a:xfrm>
            <a:off x="6137995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09" name="Google Shape;309;p20"/>
          <p:cNvSpPr txBox="1">
            <a:spLocks noGrp="1"/>
          </p:cNvSpPr>
          <p:nvPr>
            <p:ph type="subTitle" idx="9"/>
          </p:nvPr>
        </p:nvSpPr>
        <p:spPr>
          <a:xfrm>
            <a:off x="6137995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0" name="Google Shape;310;p20"/>
          <p:cNvSpPr txBox="1">
            <a:spLocks noGrp="1"/>
          </p:cNvSpPr>
          <p:nvPr>
            <p:ph type="title" idx="13"/>
          </p:nvPr>
        </p:nvSpPr>
        <p:spPr>
          <a:xfrm>
            <a:off x="6137995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11" name="Google Shape;311;p20"/>
          <p:cNvSpPr txBox="1">
            <a:spLocks noGrp="1"/>
          </p:cNvSpPr>
          <p:nvPr>
            <p:ph type="subTitle" idx="14"/>
          </p:nvPr>
        </p:nvSpPr>
        <p:spPr>
          <a:xfrm>
            <a:off x="6137995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2" name="Google Shape;312;p2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2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20"/>
          <p:cNvSpPr txBox="1">
            <a:spLocks noGrp="1"/>
          </p:cNvSpPr>
          <p:nvPr>
            <p:ph type="title" idx="15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15" name="Google Shape;315;p2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7" name="Google Shape;317;p2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18" name="Google Shape;318;p2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949400" y="2195363"/>
            <a:ext cx="3200400" cy="164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949400" y="540000"/>
            <a:ext cx="1463100" cy="15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4949250" y="3956613"/>
            <a:ext cx="3200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24" name="Google Shape;24;p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1"/>
          <p:cNvSpPr txBox="1">
            <a:spLocks noGrp="1"/>
          </p:cNvSpPr>
          <p:nvPr>
            <p:ph type="title" hasCustomPrompt="1"/>
          </p:nvPr>
        </p:nvSpPr>
        <p:spPr>
          <a:xfrm>
            <a:off x="711775" y="1959906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28" name="Google Shape;328;p21"/>
          <p:cNvSpPr txBox="1">
            <a:spLocks noGrp="1"/>
          </p:cNvSpPr>
          <p:nvPr>
            <p:ph type="subTitle" idx="1"/>
          </p:nvPr>
        </p:nvSpPr>
        <p:spPr>
          <a:xfrm>
            <a:off x="711775" y="3160288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1"/>
          <p:cNvSpPr txBox="1">
            <a:spLocks noGrp="1"/>
          </p:cNvSpPr>
          <p:nvPr>
            <p:ph type="title" idx="2" hasCustomPrompt="1"/>
          </p:nvPr>
        </p:nvSpPr>
        <p:spPr>
          <a:xfrm>
            <a:off x="3474750" y="1959888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0" name="Google Shape;330;p21"/>
          <p:cNvSpPr txBox="1">
            <a:spLocks noGrp="1"/>
          </p:cNvSpPr>
          <p:nvPr>
            <p:ph type="subTitle" idx="3"/>
          </p:nvPr>
        </p:nvSpPr>
        <p:spPr>
          <a:xfrm>
            <a:off x="3474750" y="3160255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1"/>
          <p:cNvSpPr txBox="1">
            <a:spLocks noGrp="1"/>
          </p:cNvSpPr>
          <p:nvPr>
            <p:ph type="title" idx="4" hasCustomPrompt="1"/>
          </p:nvPr>
        </p:nvSpPr>
        <p:spPr>
          <a:xfrm>
            <a:off x="6237725" y="1956750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32" name="Google Shape;332;p21"/>
          <p:cNvSpPr txBox="1">
            <a:spLocks noGrp="1"/>
          </p:cNvSpPr>
          <p:nvPr>
            <p:ph type="subTitle" idx="5"/>
          </p:nvPr>
        </p:nvSpPr>
        <p:spPr>
          <a:xfrm>
            <a:off x="6237725" y="3154500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33" name="Google Shape;333;p2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2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2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6" name="Google Shape;336;p2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7" name="Google Shape;337;p2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38" name="Google Shape;338;p2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>
            <a:spLocks noGrp="1"/>
          </p:cNvSpPr>
          <p:nvPr>
            <p:ph type="ctrTitle"/>
          </p:nvPr>
        </p:nvSpPr>
        <p:spPr>
          <a:xfrm>
            <a:off x="2746550" y="540000"/>
            <a:ext cx="3657600" cy="137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8" name="Google Shape;348;p22"/>
          <p:cNvSpPr txBox="1">
            <a:spLocks noGrp="1"/>
          </p:cNvSpPr>
          <p:nvPr>
            <p:ph type="subTitle" idx="1"/>
          </p:nvPr>
        </p:nvSpPr>
        <p:spPr>
          <a:xfrm>
            <a:off x="2746550" y="2127363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49" name="Google Shape;349;p2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0" name="Google Shape;350;p2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1" name="Google Shape;351;p2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2" name="Google Shape;352;p2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3" name="Google Shape;353;p22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54" name="Google Shape;354;p22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22"/>
          <p:cNvSpPr txBox="1"/>
          <p:nvPr/>
        </p:nvSpPr>
        <p:spPr>
          <a:xfrm>
            <a:off x="2343100" y="3839037"/>
            <a:ext cx="4457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2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2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2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8" name="Google Shape;368;p2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69" name="Google Shape;369;p2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Google Shape;381;p2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385;p25"/>
          <p:cNvSpPr txBox="1">
            <a:spLocks noGrp="1"/>
          </p:cNvSpPr>
          <p:nvPr>
            <p:ph type="ctrTitle"/>
          </p:nvPr>
        </p:nvSpPr>
        <p:spPr>
          <a:xfrm>
            <a:off x="720050" y="651451"/>
            <a:ext cx="3423900" cy="192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1"/>
          </p:nvPr>
        </p:nvSpPr>
        <p:spPr>
          <a:xfrm>
            <a:off x="720050" y="2733187"/>
            <a:ext cx="3423900" cy="68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"/>
          <p:cNvSpPr txBox="1">
            <a:spLocks noGrp="1"/>
          </p:cNvSpPr>
          <p:nvPr>
            <p:ph type="title"/>
          </p:nvPr>
        </p:nvSpPr>
        <p:spPr>
          <a:xfrm>
            <a:off x="4949400" y="2195363"/>
            <a:ext cx="3200400" cy="1645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title" idx="2" hasCustomPrompt="1"/>
          </p:nvPr>
        </p:nvSpPr>
        <p:spPr>
          <a:xfrm>
            <a:off x="4949400" y="540000"/>
            <a:ext cx="1463100" cy="153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1"/>
          </p:nvPr>
        </p:nvSpPr>
        <p:spPr>
          <a:xfrm>
            <a:off x="4949250" y="3956613"/>
            <a:ext cx="32004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1" name="Google Shape;391;p2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392;p2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3" name="Google Shape;393;p2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394;p2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5" name="Google Shape;395;p2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396" name="Google Shape;396;p2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406" name="Google Shape;406;p2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2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8" name="Google Shape;408;p27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09" name="Google Shape;409;p2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2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1" name="Google Shape;411;p2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12" name="Google Shape;412;p2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>
            <a:spLocks noGrp="1"/>
          </p:cNvSpPr>
          <p:nvPr>
            <p:ph type="subTitle" idx="1"/>
          </p:nvPr>
        </p:nvSpPr>
        <p:spPr>
          <a:xfrm>
            <a:off x="1296774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subTitle" idx="2"/>
          </p:nvPr>
        </p:nvSpPr>
        <p:spPr>
          <a:xfrm>
            <a:off x="5104049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3"/>
          </p:nvPr>
        </p:nvSpPr>
        <p:spPr>
          <a:xfrm>
            <a:off x="1296763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28"/>
          <p:cNvSpPr txBox="1">
            <a:spLocks noGrp="1"/>
          </p:cNvSpPr>
          <p:nvPr>
            <p:ph type="subTitle" idx="4"/>
          </p:nvPr>
        </p:nvSpPr>
        <p:spPr>
          <a:xfrm>
            <a:off x="5104038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25" name="Google Shape;425;p2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2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28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28" name="Google Shape;428;p2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2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0" name="Google Shape;430;p2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31" name="Google Shape;431;p2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p2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1" name="Google Shape;441;p2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2" name="Google Shape;442;p29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43" name="Google Shape;443;p2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4" name="Google Shape;444;p2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5" name="Google Shape;445;p2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46" name="Google Shape;446;p2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0"/>
          <p:cNvSpPr txBox="1">
            <a:spLocks noGrp="1"/>
          </p:cNvSpPr>
          <p:nvPr>
            <p:ph type="body" idx="1"/>
          </p:nvPr>
        </p:nvSpPr>
        <p:spPr>
          <a:xfrm>
            <a:off x="3410475" y="1520200"/>
            <a:ext cx="45720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456" name="Google Shape;456;p3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3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30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459" name="Google Shape;459;p3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3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1" name="Google Shape;461;p3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62" name="Google Shape;462;p3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>
            <a:spLocks noGrp="1"/>
          </p:cNvSpPr>
          <p:nvPr>
            <p:ph type="title"/>
          </p:nvPr>
        </p:nvSpPr>
        <p:spPr>
          <a:xfrm>
            <a:off x="1388100" y="1108650"/>
            <a:ext cx="63678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472" name="Google Shape;472;p3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3" name="Google Shape;473;p3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4" name="Google Shape;474;p3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3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3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77" name="Google Shape;477;p3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5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9" name="Google Shape;39;p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0" name="Google Shape;40;p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 txBox="1">
            <a:spLocks noGrp="1"/>
          </p:cNvSpPr>
          <p:nvPr>
            <p:ph type="title"/>
          </p:nvPr>
        </p:nvSpPr>
        <p:spPr>
          <a:xfrm>
            <a:off x="2286000" y="1200150"/>
            <a:ext cx="4572000" cy="182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7" name="Google Shape;487;p32"/>
          <p:cNvSpPr txBox="1">
            <a:spLocks noGrp="1"/>
          </p:cNvSpPr>
          <p:nvPr>
            <p:ph type="subTitle" idx="1"/>
          </p:nvPr>
        </p:nvSpPr>
        <p:spPr>
          <a:xfrm>
            <a:off x="2286000" y="3028961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88" name="Google Shape;488;p3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2" name="Google Shape;492;p32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493" name="Google Shape;493;p32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3"/>
          <p:cNvSpPr txBox="1">
            <a:spLocks noGrp="1"/>
          </p:cNvSpPr>
          <p:nvPr>
            <p:ph type="title"/>
          </p:nvPr>
        </p:nvSpPr>
        <p:spPr>
          <a:xfrm>
            <a:off x="711775" y="1491670"/>
            <a:ext cx="45720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503" name="Google Shape;503;p3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3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3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3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7" name="Google Shape;507;p3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08" name="Google Shape;508;p3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>
            <a:spLocks noGrp="1"/>
          </p:cNvSpPr>
          <p:nvPr>
            <p:ph type="title" hasCustomPrompt="1"/>
          </p:nvPr>
        </p:nvSpPr>
        <p:spPr>
          <a:xfrm>
            <a:off x="1143000" y="1380825"/>
            <a:ext cx="6858000" cy="182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8" name="Google Shape;518;p34"/>
          <p:cNvSpPr txBox="1">
            <a:spLocks noGrp="1"/>
          </p:cNvSpPr>
          <p:nvPr>
            <p:ph type="subTitle" idx="1"/>
          </p:nvPr>
        </p:nvSpPr>
        <p:spPr>
          <a:xfrm>
            <a:off x="1143000" y="3209625"/>
            <a:ext cx="6858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519" name="Google Shape;519;p3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0" name="Google Shape;520;p3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3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3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3" name="Google Shape;523;p3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24" name="Google Shape;524;p3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36"/>
          <p:cNvSpPr txBox="1">
            <a:spLocks noGrp="1"/>
          </p:cNvSpPr>
          <p:nvPr>
            <p:ph type="subTitle" idx="1"/>
          </p:nvPr>
        </p:nvSpPr>
        <p:spPr>
          <a:xfrm>
            <a:off x="4995000" y="1604439"/>
            <a:ext cx="685800" cy="100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5" name="Google Shape;535;p36"/>
          <p:cNvSpPr txBox="1">
            <a:spLocks noGrp="1"/>
          </p:cNvSpPr>
          <p:nvPr>
            <p:ph type="subTitle" idx="2"/>
          </p:nvPr>
        </p:nvSpPr>
        <p:spPr>
          <a:xfrm>
            <a:off x="4995000" y="2841039"/>
            <a:ext cx="685800" cy="100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" name="Google Shape;536;p36"/>
          <p:cNvSpPr txBox="1">
            <a:spLocks noGrp="1"/>
          </p:cNvSpPr>
          <p:nvPr>
            <p:ph type="subTitle" idx="3"/>
          </p:nvPr>
        </p:nvSpPr>
        <p:spPr>
          <a:xfrm>
            <a:off x="5680788" y="1604439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36"/>
          <p:cNvSpPr txBox="1">
            <a:spLocks noGrp="1"/>
          </p:cNvSpPr>
          <p:nvPr>
            <p:ph type="subTitle" idx="4"/>
          </p:nvPr>
        </p:nvSpPr>
        <p:spPr>
          <a:xfrm>
            <a:off x="5680788" y="2839989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8" name="Google Shape;538;p3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3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36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541" name="Google Shape;541;p3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3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3" name="Google Shape;543;p3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44" name="Google Shape;544;p3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7"/>
          <p:cNvSpPr txBox="1">
            <a:spLocks noGrp="1"/>
          </p:cNvSpPr>
          <p:nvPr>
            <p:ph type="title"/>
          </p:nvPr>
        </p:nvSpPr>
        <p:spPr>
          <a:xfrm>
            <a:off x="7200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1"/>
          </p:nvPr>
        </p:nvSpPr>
        <p:spPr>
          <a:xfrm>
            <a:off x="7200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3"/>
          </p:nvPr>
        </p:nvSpPr>
        <p:spPr>
          <a:xfrm>
            <a:off x="27394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4" hasCustomPrompt="1"/>
          </p:nvPr>
        </p:nvSpPr>
        <p:spPr>
          <a:xfrm>
            <a:off x="27394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5"/>
          </p:nvPr>
        </p:nvSpPr>
        <p:spPr>
          <a:xfrm>
            <a:off x="27394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6"/>
          </p:nvPr>
        </p:nvSpPr>
        <p:spPr>
          <a:xfrm>
            <a:off x="47588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0" name="Google Shape;560;p37"/>
          <p:cNvSpPr txBox="1">
            <a:spLocks noGrp="1"/>
          </p:cNvSpPr>
          <p:nvPr>
            <p:ph type="title" idx="7" hasCustomPrompt="1"/>
          </p:nvPr>
        </p:nvSpPr>
        <p:spPr>
          <a:xfrm>
            <a:off x="47588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1" name="Google Shape;561;p37"/>
          <p:cNvSpPr txBox="1">
            <a:spLocks noGrp="1"/>
          </p:cNvSpPr>
          <p:nvPr>
            <p:ph type="subTitle" idx="8"/>
          </p:nvPr>
        </p:nvSpPr>
        <p:spPr>
          <a:xfrm>
            <a:off x="47588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2" name="Google Shape;562;p37"/>
          <p:cNvSpPr txBox="1">
            <a:spLocks noGrp="1"/>
          </p:cNvSpPr>
          <p:nvPr>
            <p:ph type="title" idx="9"/>
          </p:nvPr>
        </p:nvSpPr>
        <p:spPr>
          <a:xfrm>
            <a:off x="6778200" y="2352375"/>
            <a:ext cx="1645800" cy="825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3" name="Google Shape;563;p37"/>
          <p:cNvSpPr txBox="1">
            <a:spLocks noGrp="1"/>
          </p:cNvSpPr>
          <p:nvPr>
            <p:ph type="title" idx="13" hasCustomPrompt="1"/>
          </p:nvPr>
        </p:nvSpPr>
        <p:spPr>
          <a:xfrm>
            <a:off x="6778200" y="1682775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4" name="Google Shape;564;p37"/>
          <p:cNvSpPr txBox="1">
            <a:spLocks noGrp="1"/>
          </p:cNvSpPr>
          <p:nvPr>
            <p:ph type="subTitle" idx="14"/>
          </p:nvPr>
        </p:nvSpPr>
        <p:spPr>
          <a:xfrm>
            <a:off x="6778200" y="3178497"/>
            <a:ext cx="1645800" cy="102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65" name="Google Shape;565;p3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3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7" name="Google Shape;567;p37"/>
          <p:cNvSpPr txBox="1">
            <a:spLocks noGrp="1"/>
          </p:cNvSpPr>
          <p:nvPr>
            <p:ph type="title" idx="15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568" name="Google Shape;568;p3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9" name="Google Shape;569;p3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0" name="Google Shape;570;p3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71" name="Google Shape;571;p3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8"/>
          <p:cNvSpPr txBox="1">
            <a:spLocks noGrp="1"/>
          </p:cNvSpPr>
          <p:nvPr>
            <p:ph type="title"/>
          </p:nvPr>
        </p:nvSpPr>
        <p:spPr>
          <a:xfrm>
            <a:off x="1458125" y="3307185"/>
            <a:ext cx="6227700" cy="548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81" name="Google Shape;581;p38"/>
          <p:cNvSpPr txBox="1">
            <a:spLocks noGrp="1"/>
          </p:cNvSpPr>
          <p:nvPr>
            <p:ph type="subTitle" idx="1"/>
          </p:nvPr>
        </p:nvSpPr>
        <p:spPr>
          <a:xfrm>
            <a:off x="1458175" y="1295385"/>
            <a:ext cx="6227700" cy="20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cxnSp>
        <p:nvCxnSpPr>
          <p:cNvPr id="582" name="Google Shape;582;p3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3" name="Google Shape;583;p3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3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3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3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87" name="Google Shape;587;p3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9"/>
          <p:cNvSpPr txBox="1">
            <a:spLocks noGrp="1"/>
          </p:cNvSpPr>
          <p:nvPr>
            <p:ph type="subTitle" idx="1"/>
          </p:nvPr>
        </p:nvSpPr>
        <p:spPr>
          <a:xfrm>
            <a:off x="720000" y="2055900"/>
            <a:ext cx="30174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97" name="Google Shape;597;p3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8" name="Google Shape;598;p3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9" name="Google Shape;599;p39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00" name="Google Shape;600;p3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3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2" name="Google Shape;602;p3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03" name="Google Shape;603;p3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0"/>
          <p:cNvSpPr txBox="1">
            <a:spLocks noGrp="1"/>
          </p:cNvSpPr>
          <p:nvPr>
            <p:ph type="subTitle" idx="1"/>
          </p:nvPr>
        </p:nvSpPr>
        <p:spPr>
          <a:xfrm>
            <a:off x="720000" y="1894650"/>
            <a:ext cx="26901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13" name="Google Shape;613;p4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4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5" name="Google Shape;615;p40"/>
          <p:cNvSpPr txBox="1">
            <a:spLocks noGrp="1"/>
          </p:cNvSpPr>
          <p:nvPr>
            <p:ph type="title"/>
          </p:nvPr>
        </p:nvSpPr>
        <p:spPr>
          <a:xfrm>
            <a:off x="711775" y="496075"/>
            <a:ext cx="38601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16" name="Google Shape;616;p4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4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18" name="Google Shape;618;p4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19" name="Google Shape;619;p4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1"/>
          <p:cNvSpPr txBox="1">
            <a:spLocks noGrp="1"/>
          </p:cNvSpPr>
          <p:nvPr>
            <p:ph type="title"/>
          </p:nvPr>
        </p:nvSpPr>
        <p:spPr>
          <a:xfrm>
            <a:off x="7200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29" name="Google Shape;629;p41"/>
          <p:cNvSpPr txBox="1">
            <a:spLocks noGrp="1"/>
          </p:cNvSpPr>
          <p:nvPr>
            <p:ph type="subTitle" idx="1"/>
          </p:nvPr>
        </p:nvSpPr>
        <p:spPr>
          <a:xfrm>
            <a:off x="720000" y="3028938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0" name="Google Shape;630;p41"/>
          <p:cNvSpPr txBox="1">
            <a:spLocks noGrp="1"/>
          </p:cNvSpPr>
          <p:nvPr>
            <p:ph type="title" idx="2"/>
          </p:nvPr>
        </p:nvSpPr>
        <p:spPr>
          <a:xfrm>
            <a:off x="3403800" y="2571738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1" name="Google Shape;631;p41"/>
          <p:cNvSpPr txBox="1">
            <a:spLocks noGrp="1"/>
          </p:cNvSpPr>
          <p:nvPr>
            <p:ph type="subTitle" idx="3"/>
          </p:nvPr>
        </p:nvSpPr>
        <p:spPr>
          <a:xfrm>
            <a:off x="3403800" y="3028938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41"/>
          <p:cNvSpPr txBox="1">
            <a:spLocks noGrp="1"/>
          </p:cNvSpPr>
          <p:nvPr>
            <p:ph type="title" idx="4"/>
          </p:nvPr>
        </p:nvSpPr>
        <p:spPr>
          <a:xfrm>
            <a:off x="6138000" y="2571713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33" name="Google Shape;633;p41"/>
          <p:cNvSpPr txBox="1">
            <a:spLocks noGrp="1"/>
          </p:cNvSpPr>
          <p:nvPr>
            <p:ph type="subTitle" idx="5"/>
          </p:nvPr>
        </p:nvSpPr>
        <p:spPr>
          <a:xfrm>
            <a:off x="6138000" y="3028913"/>
            <a:ext cx="22860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4" name="Google Shape;634;p41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5" name="Google Shape;635;p41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6" name="Google Shape;636;p41"/>
          <p:cNvSpPr txBox="1">
            <a:spLocks noGrp="1"/>
          </p:cNvSpPr>
          <p:nvPr>
            <p:ph type="title" idx="6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37" name="Google Shape;637;p41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8" name="Google Shape;638;p41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39" name="Google Shape;639;p41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40" name="Google Shape;640;p41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1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1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1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1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1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1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1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296774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104049" y="2571750"/>
            <a:ext cx="27432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1296763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5104038" y="3028950"/>
            <a:ext cx="2743200" cy="10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56" name="Google Shape;56;p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Google Shape;57;p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" name="Google Shape;58;p5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59" name="Google Shape;59;p5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2"/>
          <p:cNvSpPr txBox="1">
            <a:spLocks noGrp="1"/>
          </p:cNvSpPr>
          <p:nvPr>
            <p:ph type="title"/>
          </p:nvPr>
        </p:nvSpPr>
        <p:spPr>
          <a:xfrm>
            <a:off x="720009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0" name="Google Shape;650;p42"/>
          <p:cNvSpPr txBox="1">
            <a:spLocks noGrp="1"/>
          </p:cNvSpPr>
          <p:nvPr>
            <p:ph type="subTitle" idx="1"/>
          </p:nvPr>
        </p:nvSpPr>
        <p:spPr>
          <a:xfrm>
            <a:off x="720009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42"/>
          <p:cNvSpPr txBox="1">
            <a:spLocks noGrp="1"/>
          </p:cNvSpPr>
          <p:nvPr>
            <p:ph type="title" idx="2"/>
          </p:nvPr>
        </p:nvSpPr>
        <p:spPr>
          <a:xfrm>
            <a:off x="477652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2" name="Google Shape;652;p42"/>
          <p:cNvSpPr txBox="1">
            <a:spLocks noGrp="1"/>
          </p:cNvSpPr>
          <p:nvPr>
            <p:ph type="subTitle" idx="3"/>
          </p:nvPr>
        </p:nvSpPr>
        <p:spPr>
          <a:xfrm>
            <a:off x="4776523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42"/>
          <p:cNvSpPr txBox="1">
            <a:spLocks noGrp="1"/>
          </p:cNvSpPr>
          <p:nvPr>
            <p:ph type="title" idx="4"/>
          </p:nvPr>
        </p:nvSpPr>
        <p:spPr>
          <a:xfrm>
            <a:off x="2748268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4" name="Google Shape;654;p42"/>
          <p:cNvSpPr txBox="1">
            <a:spLocks noGrp="1"/>
          </p:cNvSpPr>
          <p:nvPr>
            <p:ph type="subTitle" idx="5"/>
          </p:nvPr>
        </p:nvSpPr>
        <p:spPr>
          <a:xfrm>
            <a:off x="2748266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42"/>
          <p:cNvSpPr txBox="1">
            <a:spLocks noGrp="1"/>
          </p:cNvSpPr>
          <p:nvPr>
            <p:ph type="title" idx="6"/>
          </p:nvPr>
        </p:nvSpPr>
        <p:spPr>
          <a:xfrm>
            <a:off x="6804787" y="2800350"/>
            <a:ext cx="16458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56" name="Google Shape;656;p42"/>
          <p:cNvSpPr txBox="1">
            <a:spLocks noGrp="1"/>
          </p:cNvSpPr>
          <p:nvPr>
            <p:ph type="subTitle" idx="7"/>
          </p:nvPr>
        </p:nvSpPr>
        <p:spPr>
          <a:xfrm>
            <a:off x="6804780" y="3328050"/>
            <a:ext cx="16458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7" name="Google Shape;657;p42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8" name="Google Shape;658;p42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9" name="Google Shape;659;p42"/>
          <p:cNvSpPr txBox="1">
            <a:spLocks noGrp="1"/>
          </p:cNvSpPr>
          <p:nvPr>
            <p:ph type="title" idx="8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60" name="Google Shape;660;p42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42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2" name="Google Shape;662;p42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63" name="Google Shape;663;p42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3"/>
          <p:cNvSpPr txBox="1">
            <a:spLocks noGrp="1"/>
          </p:cNvSpPr>
          <p:nvPr>
            <p:ph type="title"/>
          </p:nvPr>
        </p:nvSpPr>
        <p:spPr>
          <a:xfrm>
            <a:off x="720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3" name="Google Shape;673;p43"/>
          <p:cNvSpPr txBox="1">
            <a:spLocks noGrp="1"/>
          </p:cNvSpPr>
          <p:nvPr>
            <p:ph type="subTitle" idx="1"/>
          </p:nvPr>
        </p:nvSpPr>
        <p:spPr>
          <a:xfrm>
            <a:off x="720000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43"/>
          <p:cNvSpPr txBox="1">
            <a:spLocks noGrp="1"/>
          </p:cNvSpPr>
          <p:nvPr>
            <p:ph type="title" idx="2"/>
          </p:nvPr>
        </p:nvSpPr>
        <p:spPr>
          <a:xfrm>
            <a:off x="3429000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5" name="Google Shape;675;p43"/>
          <p:cNvSpPr txBox="1">
            <a:spLocks noGrp="1"/>
          </p:cNvSpPr>
          <p:nvPr>
            <p:ph type="subTitle" idx="3"/>
          </p:nvPr>
        </p:nvSpPr>
        <p:spPr>
          <a:xfrm>
            <a:off x="3429000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43"/>
          <p:cNvSpPr txBox="1">
            <a:spLocks noGrp="1"/>
          </p:cNvSpPr>
          <p:nvPr>
            <p:ph type="title" idx="4"/>
          </p:nvPr>
        </p:nvSpPr>
        <p:spPr>
          <a:xfrm>
            <a:off x="720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7" name="Google Shape;677;p43"/>
          <p:cNvSpPr txBox="1">
            <a:spLocks noGrp="1"/>
          </p:cNvSpPr>
          <p:nvPr>
            <p:ph type="subTitle" idx="5"/>
          </p:nvPr>
        </p:nvSpPr>
        <p:spPr>
          <a:xfrm>
            <a:off x="720000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43"/>
          <p:cNvSpPr txBox="1">
            <a:spLocks noGrp="1"/>
          </p:cNvSpPr>
          <p:nvPr>
            <p:ph type="title" idx="6"/>
          </p:nvPr>
        </p:nvSpPr>
        <p:spPr>
          <a:xfrm>
            <a:off x="3429000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9" name="Google Shape;679;p43"/>
          <p:cNvSpPr txBox="1">
            <a:spLocks noGrp="1"/>
          </p:cNvSpPr>
          <p:nvPr>
            <p:ph type="subTitle" idx="7"/>
          </p:nvPr>
        </p:nvSpPr>
        <p:spPr>
          <a:xfrm>
            <a:off x="3428998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43"/>
          <p:cNvSpPr txBox="1">
            <a:spLocks noGrp="1"/>
          </p:cNvSpPr>
          <p:nvPr>
            <p:ph type="title" idx="8"/>
          </p:nvPr>
        </p:nvSpPr>
        <p:spPr>
          <a:xfrm>
            <a:off x="6137995" y="18889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1" name="Google Shape;681;p43"/>
          <p:cNvSpPr txBox="1">
            <a:spLocks noGrp="1"/>
          </p:cNvSpPr>
          <p:nvPr>
            <p:ph type="subTitle" idx="9"/>
          </p:nvPr>
        </p:nvSpPr>
        <p:spPr>
          <a:xfrm>
            <a:off x="6137995" y="23404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43"/>
          <p:cNvSpPr txBox="1">
            <a:spLocks noGrp="1"/>
          </p:cNvSpPr>
          <p:nvPr>
            <p:ph type="title" idx="13"/>
          </p:nvPr>
        </p:nvSpPr>
        <p:spPr>
          <a:xfrm>
            <a:off x="6137995" y="3661500"/>
            <a:ext cx="22860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3" name="Google Shape;683;p43"/>
          <p:cNvSpPr txBox="1">
            <a:spLocks noGrp="1"/>
          </p:cNvSpPr>
          <p:nvPr>
            <p:ph type="subTitle" idx="14"/>
          </p:nvPr>
        </p:nvSpPr>
        <p:spPr>
          <a:xfrm>
            <a:off x="6137995" y="4118700"/>
            <a:ext cx="22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84" name="Google Shape;684;p43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43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43"/>
          <p:cNvSpPr txBox="1">
            <a:spLocks noGrp="1"/>
          </p:cNvSpPr>
          <p:nvPr>
            <p:ph type="title" idx="15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87" name="Google Shape;687;p43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8" name="Google Shape;688;p43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89" name="Google Shape;689;p43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690" name="Google Shape;690;p43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4"/>
          <p:cNvSpPr txBox="1">
            <a:spLocks noGrp="1"/>
          </p:cNvSpPr>
          <p:nvPr>
            <p:ph type="title" hasCustomPrompt="1"/>
          </p:nvPr>
        </p:nvSpPr>
        <p:spPr>
          <a:xfrm>
            <a:off x="711775" y="1959906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0" name="Google Shape;700;p44"/>
          <p:cNvSpPr txBox="1">
            <a:spLocks noGrp="1"/>
          </p:cNvSpPr>
          <p:nvPr>
            <p:ph type="subTitle" idx="1"/>
          </p:nvPr>
        </p:nvSpPr>
        <p:spPr>
          <a:xfrm>
            <a:off x="711775" y="3160288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44"/>
          <p:cNvSpPr txBox="1">
            <a:spLocks noGrp="1"/>
          </p:cNvSpPr>
          <p:nvPr>
            <p:ph type="title" idx="2" hasCustomPrompt="1"/>
          </p:nvPr>
        </p:nvSpPr>
        <p:spPr>
          <a:xfrm>
            <a:off x="3474750" y="1959888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2" name="Google Shape;702;p44"/>
          <p:cNvSpPr txBox="1">
            <a:spLocks noGrp="1"/>
          </p:cNvSpPr>
          <p:nvPr>
            <p:ph type="subTitle" idx="3"/>
          </p:nvPr>
        </p:nvSpPr>
        <p:spPr>
          <a:xfrm>
            <a:off x="3474750" y="3160255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44"/>
          <p:cNvSpPr txBox="1">
            <a:spLocks noGrp="1"/>
          </p:cNvSpPr>
          <p:nvPr>
            <p:ph type="title" idx="4" hasCustomPrompt="1"/>
          </p:nvPr>
        </p:nvSpPr>
        <p:spPr>
          <a:xfrm>
            <a:off x="6237725" y="1956750"/>
            <a:ext cx="2194500" cy="1194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04" name="Google Shape;704;p44"/>
          <p:cNvSpPr txBox="1">
            <a:spLocks noGrp="1"/>
          </p:cNvSpPr>
          <p:nvPr>
            <p:ph type="subTitle" idx="5"/>
          </p:nvPr>
        </p:nvSpPr>
        <p:spPr>
          <a:xfrm>
            <a:off x="6237725" y="3154500"/>
            <a:ext cx="2194500" cy="7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05" name="Google Shape;705;p44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6" name="Google Shape;706;p44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44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44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09" name="Google Shape;709;p44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710" name="Google Shape;710;p44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5"/>
          <p:cNvSpPr txBox="1">
            <a:spLocks noGrp="1"/>
          </p:cNvSpPr>
          <p:nvPr>
            <p:ph type="ctrTitle"/>
          </p:nvPr>
        </p:nvSpPr>
        <p:spPr>
          <a:xfrm>
            <a:off x="2746550" y="540000"/>
            <a:ext cx="3657600" cy="1371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45"/>
          <p:cNvSpPr txBox="1">
            <a:spLocks noGrp="1"/>
          </p:cNvSpPr>
          <p:nvPr>
            <p:ph type="subTitle" idx="1"/>
          </p:nvPr>
        </p:nvSpPr>
        <p:spPr>
          <a:xfrm>
            <a:off x="2746550" y="2127363"/>
            <a:ext cx="3657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721" name="Google Shape;721;p45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45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3" name="Google Shape;723;p45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4" name="Google Shape;724;p45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5" name="Google Shape;725;p45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726" name="Google Shape;726;p45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5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5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5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5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4" name="Google Shape;734;p45"/>
          <p:cNvSpPr txBox="1"/>
          <p:nvPr/>
        </p:nvSpPr>
        <p:spPr>
          <a:xfrm>
            <a:off x="2343100" y="3839037"/>
            <a:ext cx="44577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lang="en" sz="12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6" name="Google Shape;736;p4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7" name="Google Shape;737;p4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4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9" name="Google Shape;739;p4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40" name="Google Shape;740;p4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741" name="Google Shape;741;p4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6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6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6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71" name="Google Shape;71;p6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6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" name="Google Shape;73;p6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74" name="Google Shape;74;p6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body" idx="1"/>
          </p:nvPr>
        </p:nvSpPr>
        <p:spPr>
          <a:xfrm>
            <a:off x="3410475" y="1520200"/>
            <a:ext cx="4572000" cy="27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84" name="Google Shape;84;p7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7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711775" y="496066"/>
            <a:ext cx="7704000" cy="45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87" name="Google Shape;87;p7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7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9" name="Google Shape;89;p7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90" name="Google Shape;90;p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>
            <a:spLocks noGrp="1"/>
          </p:cNvSpPr>
          <p:nvPr>
            <p:ph type="title"/>
          </p:nvPr>
        </p:nvSpPr>
        <p:spPr>
          <a:xfrm>
            <a:off x="1388100" y="1108650"/>
            <a:ext cx="63678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00" name="Google Shape;100;p8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8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8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8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4" name="Google Shape;104;p8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05" name="Google Shape;105;p8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8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286000" y="1200150"/>
            <a:ext cx="4572000" cy="1828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286000" y="3028961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9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9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9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9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" name="Google Shape;120;p9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21" name="Google Shape;121;p9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>
            <a:spLocks noGrp="1"/>
          </p:cNvSpPr>
          <p:nvPr>
            <p:ph type="title"/>
          </p:nvPr>
        </p:nvSpPr>
        <p:spPr>
          <a:xfrm>
            <a:off x="711775" y="1491670"/>
            <a:ext cx="45720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31" name="Google Shape;131;p10"/>
          <p:cNvCxnSpPr/>
          <p:nvPr/>
        </p:nvCxnSpPr>
        <p:spPr>
          <a:xfrm>
            <a:off x="711775" y="387600"/>
            <a:ext cx="77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10"/>
          <p:cNvCxnSpPr/>
          <p:nvPr/>
        </p:nvCxnSpPr>
        <p:spPr>
          <a:xfrm>
            <a:off x="711775" y="143700"/>
            <a:ext cx="1465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10"/>
          <p:cNvCxnSpPr/>
          <p:nvPr/>
        </p:nvCxnSpPr>
        <p:spPr>
          <a:xfrm>
            <a:off x="719875" y="49916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" name="Google Shape;134;p10"/>
          <p:cNvCxnSpPr/>
          <p:nvPr/>
        </p:nvCxnSpPr>
        <p:spPr>
          <a:xfrm>
            <a:off x="719875" y="4747725"/>
            <a:ext cx="770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5" name="Google Shape;135;p10"/>
          <p:cNvGrpSpPr/>
          <p:nvPr/>
        </p:nvGrpSpPr>
        <p:grpSpPr>
          <a:xfrm>
            <a:off x="720109" y="4778227"/>
            <a:ext cx="2286088" cy="182894"/>
            <a:chOff x="720050" y="3874525"/>
            <a:chExt cx="3423825" cy="490200"/>
          </a:xfrm>
        </p:grpSpPr>
        <p:sp>
          <p:nvSpPr>
            <p:cNvPr id="136" name="Google Shape;136;p10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0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jp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24">
            <a:alphaModFix/>
          </a:blip>
          <a:stretch>
            <a:fillRect/>
          </a:stretch>
        </a:blip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79" name="Google Shape;379;p2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jpg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nuk-song.notion.site/HAWK-EYE-e0a3ec0f824e43259b8b9ab96d14612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jm-vistec.com/product/2u250mrxs_250mp-cmos-sensor/" TargetMode="Externa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hyperlink" Target="https://inuk-song.notion.site/Gant-ad66ec084da947eba9f0ba7080465bf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jpg"/><Relationship Id="rId5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7"/>
          <p:cNvSpPr/>
          <p:nvPr/>
        </p:nvSpPr>
        <p:spPr>
          <a:xfrm>
            <a:off x="4360500" y="540000"/>
            <a:ext cx="4063500" cy="406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7"/>
          <p:cNvSpPr txBox="1">
            <a:spLocks noGrp="1"/>
          </p:cNvSpPr>
          <p:nvPr>
            <p:ph type="ctrTitle"/>
          </p:nvPr>
        </p:nvSpPr>
        <p:spPr>
          <a:xfrm>
            <a:off x="720050" y="651450"/>
            <a:ext cx="3423900" cy="189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프로젝트</a:t>
            </a:r>
            <a:endParaRPr sz="5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중간 보고서</a:t>
            </a:r>
            <a:endParaRPr sz="5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55" name="Google Shape;755;p47"/>
          <p:cNvSpPr txBox="1">
            <a:spLocks noGrp="1"/>
          </p:cNvSpPr>
          <p:nvPr>
            <p:ph type="subTitle" idx="1"/>
          </p:nvPr>
        </p:nvSpPr>
        <p:spPr>
          <a:xfrm>
            <a:off x="720050" y="2733174"/>
            <a:ext cx="3423900" cy="752400"/>
          </a:xfrm>
          <a:prstGeom prst="rect">
            <a:avLst/>
          </a:prstGeom>
        </p:spPr>
        <p:txBody>
          <a:bodyPr spcFirstLastPara="1" wrap="square" lIns="274300" tIns="91425" rIns="2743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TEAM HAWK EYE</a:t>
            </a:r>
            <a:endParaRPr sz="1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LG Innotek Project</a:t>
            </a:r>
            <a:endParaRPr sz="1900"/>
          </a:p>
        </p:txBody>
      </p:sp>
      <p:sp>
        <p:nvSpPr>
          <p:cNvPr id="756" name="Google Shape;756;p47"/>
          <p:cNvSpPr txBox="1">
            <a:spLocks noGrp="1"/>
          </p:cNvSpPr>
          <p:nvPr>
            <p:ph type="subTitle" idx="1"/>
          </p:nvPr>
        </p:nvSpPr>
        <p:spPr>
          <a:xfrm>
            <a:off x="711775" y="219900"/>
            <a:ext cx="1463100" cy="91500"/>
          </a:xfrm>
          <a:prstGeom prst="rect">
            <a:avLst/>
          </a:prstGeom>
          <a:noFill/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TEAM HAWK EYE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757" name="Google Shape;757;p47"/>
          <p:cNvPicPr preferRelativeResize="0"/>
          <p:nvPr/>
        </p:nvPicPr>
        <p:blipFill rotWithShape="1">
          <a:blip r:embed="rId4">
            <a:alphaModFix/>
          </a:blip>
          <a:srcRect t="16666" b="16666"/>
          <a:stretch/>
        </p:blipFill>
        <p:spPr>
          <a:xfrm>
            <a:off x="4851934" y="1003434"/>
            <a:ext cx="3080700" cy="30807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758" name="Google Shape;758;p47"/>
          <p:cNvGrpSpPr/>
          <p:nvPr/>
        </p:nvGrpSpPr>
        <p:grpSpPr>
          <a:xfrm>
            <a:off x="720050" y="3739714"/>
            <a:ext cx="3423825" cy="752408"/>
            <a:chOff x="720050" y="3874525"/>
            <a:chExt cx="3423825" cy="490200"/>
          </a:xfrm>
        </p:grpSpPr>
        <p:sp>
          <p:nvSpPr>
            <p:cNvPr id="759" name="Google Shape;759;p47"/>
            <p:cNvSpPr/>
            <p:nvPr/>
          </p:nvSpPr>
          <p:spPr>
            <a:xfrm>
              <a:off x="720050" y="4119625"/>
              <a:ext cx="855900" cy="245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7"/>
            <p:cNvSpPr/>
            <p:nvPr/>
          </p:nvSpPr>
          <p:spPr>
            <a:xfrm>
              <a:off x="1576025" y="4119625"/>
              <a:ext cx="855900" cy="245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7"/>
            <p:cNvSpPr/>
            <p:nvPr/>
          </p:nvSpPr>
          <p:spPr>
            <a:xfrm>
              <a:off x="2432000" y="4119625"/>
              <a:ext cx="855900" cy="245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7"/>
            <p:cNvSpPr/>
            <p:nvPr/>
          </p:nvSpPr>
          <p:spPr>
            <a:xfrm>
              <a:off x="3287975" y="4119625"/>
              <a:ext cx="855900" cy="24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7"/>
            <p:cNvSpPr/>
            <p:nvPr/>
          </p:nvSpPr>
          <p:spPr>
            <a:xfrm>
              <a:off x="720050" y="3874525"/>
              <a:ext cx="855900" cy="245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7"/>
            <p:cNvSpPr/>
            <p:nvPr/>
          </p:nvSpPr>
          <p:spPr>
            <a:xfrm>
              <a:off x="1576025" y="3874525"/>
              <a:ext cx="855900" cy="245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7"/>
            <p:cNvSpPr/>
            <p:nvPr/>
          </p:nvSpPr>
          <p:spPr>
            <a:xfrm>
              <a:off x="2432000" y="3874525"/>
              <a:ext cx="855900" cy="24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7"/>
            <p:cNvSpPr/>
            <p:nvPr/>
          </p:nvSpPr>
          <p:spPr>
            <a:xfrm>
              <a:off x="3287975" y="3874525"/>
              <a:ext cx="855900" cy="245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67" name="Google Shape;767;p47"/>
          <p:cNvPicPr preferRelativeResize="0"/>
          <p:nvPr/>
        </p:nvPicPr>
        <p:blipFill rotWithShape="1">
          <a:blip r:embed="rId5">
            <a:alphaModFix/>
          </a:blip>
          <a:srcRect t="1133" r="43983" b="1133"/>
          <a:stretch/>
        </p:blipFill>
        <p:spPr>
          <a:xfrm>
            <a:off x="4851925" y="1003425"/>
            <a:ext cx="3163500" cy="308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68" name="Google Shape;768;p47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69" name="Google Shape;769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208147">
            <a:off x="4013496" y="196827"/>
            <a:ext cx="4840358" cy="4769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578692">
            <a:off x="4027344" y="263003"/>
            <a:ext cx="4802237" cy="4636794"/>
          </a:xfrm>
          <a:prstGeom prst="rect">
            <a:avLst/>
          </a:prstGeom>
          <a:noFill/>
          <a:ln>
            <a:noFill/>
          </a:ln>
        </p:spPr>
      </p:pic>
      <p:sp>
        <p:nvSpPr>
          <p:cNvPr id="771" name="Google Shape;771;p47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56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1번 - 개선 방안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8" name="Google Shape;918;p56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19" name="Google Shape;919;p56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20" name="Google Shape;920;p56"/>
          <p:cNvSpPr txBox="1"/>
          <p:nvPr/>
        </p:nvSpPr>
        <p:spPr>
          <a:xfrm>
            <a:off x="658650" y="1194075"/>
            <a:ext cx="75291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매칭 시 이미지의 좌측 상단에서 시작하여 전체 영역을 스캔하기 때문에 시간이 다소 오래 걸림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21" name="Google Shape;921;p56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7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아이디어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27" name="Google Shape;927;p57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28" name="Google Shape;928;p57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29" name="Google Shape;929;p57"/>
          <p:cNvSpPr txBox="1"/>
          <p:nvPr/>
        </p:nvSpPr>
        <p:spPr>
          <a:xfrm>
            <a:off x="711775" y="1229450"/>
            <a:ext cx="6878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남광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Sensor 내부 이물질을 발견하기 위해 Sensor와 이물질의 색깔들의 차이를 이용함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전체 이미지에서 백색의 Sensor 부분을 크롭하여 하얗지 않은 부분(0~250)의 개수를 세고 기준점(default 100) 이상이면 이물질 발견으로 탐지, 이하일 경우 정상 이미지로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0" name="Google Shape;930;p57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58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아이디어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6" name="Google Shape;936;p58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7" name="Google Shape;937;p58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38" name="Google Shape;938;p58"/>
          <p:cNvSpPr txBox="1"/>
          <p:nvPr/>
        </p:nvSpPr>
        <p:spPr>
          <a:xfrm>
            <a:off x="711775" y="1229450"/>
            <a:ext cx="65640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호진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 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Sensor 내부 이물질을 발견하기 위해서 우선 정상 품 중 베스트 이미지 한개를 기준으로 두고, 다른 이미지들을 비교하여 차이점이 있을 경우, 그 부분을 빨간색으로 칠해 차이점을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출력 된 빨간색 부분을 히스토그램으로 색깔 갯수를 구해 기준점을 정해주고 "NG" or "OK"를 검출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9" name="Google Shape;939;p58"/>
          <p:cNvSpPr txBox="1"/>
          <p:nvPr/>
        </p:nvSpPr>
        <p:spPr>
          <a:xfrm>
            <a:off x="876375" y="1355900"/>
            <a:ext cx="608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0" name="Google Shape;940;p58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9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6" name="Google Shape;946;p59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7" name="Google Shape;947;p59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48" name="Google Shape;948;p59"/>
          <p:cNvSpPr txBox="1"/>
          <p:nvPr/>
        </p:nvSpPr>
        <p:spPr>
          <a:xfrm>
            <a:off x="648050" y="1107625"/>
            <a:ext cx="63726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남광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1. 전체 이미지에서 흰 Sensor 부분을 포함한 작은 이미지로 크롭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1-1. 윤곽선 획득 : GaussianBlur, Canny, findContours 함수를 차례로 이용해서 윤곽선을 얻어냄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1-2. 흰 Sensor를 포함하는 최소넓이의 직사각형 얻기 :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얻은 윤곽선 중에서 minAreaRect 함수를 사용해서 적절한 너비(1000px), 높이(500px) 이상인 직사각형 추출 (추출 안되는 경우에 잘못된 이미지로 반환)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1-3. 원근변환 이용해서 위에서 얻은 직사각형을 추출 :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boxPoints 함수로 직사각형들의 꼭짓점을 얻은 후, 원근변환 함수(getPerspectiveTransform, warpPerspective)를 사용해서 직사각형 추출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2. 하얗지 않은 개수(0~250)을 세고 기준점(default 100)이상이면 이물질 발견 탐지, 보다 아래이면 정상 이미지로 간주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2-1. 위에서 얻은 직사각형에 아직 하얗지 않은 부분의 개수가 마진에 많이 분포하기 때문에 상하좌우의 마진(default 10)을 제거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2-2. calcHist 함수로 일정 기준점(default 100)이상이면 이물질 발견, 보다 아래이면 정상 이미지로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49" name="Google Shape;949;p59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60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5" name="Google Shape;955;p60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6" name="Google Shape;956;p60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57" name="Google Shape;957;p60"/>
          <p:cNvSpPr txBox="1"/>
          <p:nvPr/>
        </p:nvSpPr>
        <p:spPr>
          <a:xfrm>
            <a:off x="588275" y="1267000"/>
            <a:ext cx="63726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호진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1. 이미지를 불러와 Sensor 부분만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1-1 베스트 이미지 한개 기준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1-2 다른 이미지들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2. 이미지 비교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2-1 이미지 비교하여 차이점 찾기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2-2 차이점 빨간색으로 색칠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3. 히스토그램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3-1 히스토그램 출력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3-2 빨간색만 추출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3-3 추출한 개수 구하기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4. 기준점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4-1 "NG" 와 "OK" 갯수로 기준점 정하기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4-2 기준점으로 "NG" or "OK" 검출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58" name="Google Shape;958;p60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1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64" name="Google Shape;964;p61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5" name="Google Shape;965;p61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66" name="Google Shape;966;p61"/>
          <p:cNvSpPr/>
          <p:nvPr/>
        </p:nvSpPr>
        <p:spPr>
          <a:xfrm>
            <a:off x="711775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흰 Sensor를 포함하는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최소 넓이의 직사각형 추출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67" name="Google Shape;967;p61"/>
          <p:cNvSpPr/>
          <p:nvPr/>
        </p:nvSpPr>
        <p:spPr>
          <a:xfrm>
            <a:off x="2926200" y="171002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8" name="Google Shape;968;p61"/>
          <p:cNvSpPr/>
          <p:nvPr/>
        </p:nvSpPr>
        <p:spPr>
          <a:xfrm>
            <a:off x="3451013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히스토그램 함수를 사용해서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빨간색 부분 개수 검출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69" name="Google Shape;969;p61"/>
          <p:cNvSpPr/>
          <p:nvPr/>
        </p:nvSpPr>
        <p:spPr>
          <a:xfrm>
            <a:off x="6190250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개수가 기준점 이상이면 NG,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보다 작으면 OK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0" name="Google Shape;970;p61"/>
          <p:cNvSpPr/>
          <p:nvPr/>
        </p:nvSpPr>
        <p:spPr>
          <a:xfrm>
            <a:off x="5710738" y="171002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71" name="Google Shape;97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9" y="2800375"/>
            <a:ext cx="1800476" cy="1495179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61"/>
          <p:cNvSpPr txBox="1"/>
          <p:nvPr/>
        </p:nvSpPr>
        <p:spPr>
          <a:xfrm>
            <a:off x="974975" y="437700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제품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973" name="Google Shape;97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239" y="2800375"/>
            <a:ext cx="1800476" cy="1495179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p61"/>
          <p:cNvSpPr txBox="1"/>
          <p:nvPr/>
        </p:nvSpPr>
        <p:spPr>
          <a:xfrm>
            <a:off x="3677688" y="437700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검증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5" name="Google Shape;975;p61"/>
          <p:cNvSpPr/>
          <p:nvPr/>
        </p:nvSpPr>
        <p:spPr>
          <a:xfrm rot="-10799287">
            <a:off x="3692815" y="2948900"/>
            <a:ext cx="1446000" cy="118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61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77" name="Google Shape;977;p61"/>
          <p:cNvSpPr txBox="1"/>
          <p:nvPr/>
        </p:nvSpPr>
        <p:spPr>
          <a:xfrm>
            <a:off x="6214147" y="4377000"/>
            <a:ext cx="195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최소 넓이의 직사각형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78" name="Google Shape;978;p61"/>
          <p:cNvSpPr/>
          <p:nvPr/>
        </p:nvSpPr>
        <p:spPr>
          <a:xfrm rot="-10799385">
            <a:off x="6347775" y="2874725"/>
            <a:ext cx="1676700" cy="134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79" name="Google Shape;979;p61"/>
          <p:cNvPicPr preferRelativeResize="0"/>
          <p:nvPr/>
        </p:nvPicPr>
        <p:blipFill rotWithShape="1">
          <a:blip r:embed="rId4">
            <a:alphaModFix/>
          </a:blip>
          <a:srcRect l="11839" t="12443" r="11083" b="12868"/>
          <a:stretch/>
        </p:blipFill>
        <p:spPr>
          <a:xfrm>
            <a:off x="6357850" y="2881425"/>
            <a:ext cx="1656548" cy="133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2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85" name="Google Shape;985;p62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86" name="Google Shape;986;p62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87" name="Google Shape;987;p62"/>
          <p:cNvSpPr/>
          <p:nvPr/>
        </p:nvSpPr>
        <p:spPr>
          <a:xfrm>
            <a:off x="711775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베스트 이미지 한개를 지정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88" name="Google Shape;988;p62"/>
          <p:cNvSpPr/>
          <p:nvPr/>
        </p:nvSpPr>
        <p:spPr>
          <a:xfrm>
            <a:off x="2926200" y="171002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89" name="Google Shape;989;p62"/>
          <p:cNvSpPr/>
          <p:nvPr/>
        </p:nvSpPr>
        <p:spPr>
          <a:xfrm>
            <a:off x="3451000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다른 이미지와 비교해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먼지 검출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90" name="Google Shape;990;p62"/>
          <p:cNvSpPr/>
          <p:nvPr/>
        </p:nvSpPr>
        <p:spPr>
          <a:xfrm>
            <a:off x="6190250" y="1443329"/>
            <a:ext cx="2025900" cy="958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spcBef>
                <a:spcPts val="70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검출된 먼지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빨간색으로 구분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91" name="Google Shape;991;p62"/>
          <p:cNvSpPr/>
          <p:nvPr/>
        </p:nvSpPr>
        <p:spPr>
          <a:xfrm>
            <a:off x="5710738" y="171002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92" name="Google Shape;9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9" y="2800375"/>
            <a:ext cx="1800476" cy="1495179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62"/>
          <p:cNvSpPr txBox="1"/>
          <p:nvPr/>
        </p:nvSpPr>
        <p:spPr>
          <a:xfrm>
            <a:off x="974975" y="437700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베스트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994" name="Google Shape;99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727" y="2800375"/>
            <a:ext cx="1800476" cy="1495179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62"/>
          <p:cNvSpPr txBox="1"/>
          <p:nvPr/>
        </p:nvSpPr>
        <p:spPr>
          <a:xfrm>
            <a:off x="3677688" y="437700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검출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96" name="Google Shape;996;p62"/>
          <p:cNvSpPr/>
          <p:nvPr/>
        </p:nvSpPr>
        <p:spPr>
          <a:xfrm rot="-10799287">
            <a:off x="3775015" y="2955750"/>
            <a:ext cx="1446000" cy="1184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62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998" name="Google Shape;998;p62"/>
          <p:cNvPicPr preferRelativeResize="0"/>
          <p:nvPr/>
        </p:nvPicPr>
        <p:blipFill rotWithShape="1">
          <a:blip r:embed="rId4">
            <a:alphaModFix/>
          </a:blip>
          <a:srcRect l="11839" t="12443" r="11083" b="12868"/>
          <a:stretch/>
        </p:blipFill>
        <p:spPr>
          <a:xfrm>
            <a:off x="6374925" y="2874550"/>
            <a:ext cx="1656548" cy="13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62"/>
          <p:cNvSpPr/>
          <p:nvPr/>
        </p:nvSpPr>
        <p:spPr>
          <a:xfrm rot="-10799375">
            <a:off x="6375025" y="2878100"/>
            <a:ext cx="1650000" cy="1326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62"/>
          <p:cNvSpPr txBox="1"/>
          <p:nvPr/>
        </p:nvSpPr>
        <p:spPr>
          <a:xfrm>
            <a:off x="6214147" y="4377000"/>
            <a:ext cx="195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검출 이미지 구분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01" name="Google Shape;1001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550" y="2800375"/>
            <a:ext cx="1800476" cy="149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11375" y="2911900"/>
            <a:ext cx="1577625" cy="12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3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결과 (accuracy, f1 score)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08" name="Google Shape;1008;p63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09" name="Google Shape;1009;p63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0" name="Google Shape;1010;p63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1" name="Google Shape;1011;p63"/>
          <p:cNvSpPr txBox="1"/>
          <p:nvPr/>
        </p:nvSpPr>
        <p:spPr>
          <a:xfrm>
            <a:off x="658650" y="1194075"/>
            <a:ext cx="75291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accuracy 0.907658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f1 0.934651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precision 0.951330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recall 0.918546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auc 0.899177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64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개선 방안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17" name="Google Shape;1017;p64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8" name="Google Shape;1018;p64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9" name="Google Shape;1019;p64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0" name="Google Shape;1020;p64"/>
          <p:cNvSpPr txBox="1"/>
          <p:nvPr/>
        </p:nvSpPr>
        <p:spPr>
          <a:xfrm>
            <a:off x="681600" y="1289800"/>
            <a:ext cx="68784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남광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마진 쪽에서 하얗지 않은 부분도 덩달아서 잡히는 경우를 개선하기 위해서,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히스토그램 개수를 세는 것 대신에 센서 내부의 위상적 성질을 사용해서 분류하고자 함 -&gt; 오버킬, 정상 이미지에서 성능 개선 기대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5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2번 - 개선 방안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26" name="Google Shape;1026;p65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7" name="Google Shape;1027;p65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8" name="Google Shape;1028;p65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29" name="Google Shape;1029;p65"/>
          <p:cNvSpPr txBox="1"/>
          <p:nvPr/>
        </p:nvSpPr>
        <p:spPr>
          <a:xfrm>
            <a:off x="681600" y="1289800"/>
            <a:ext cx="7357800" cy="14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호진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“NG” 와 “OK” 의 기준점의 점수 차이가 별로 나지 않아 현재 기준점 25보다 좀 더 적절한 기준점을 찾아야 함.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적절한 기준점으로 검출을 한다면 현재보다 더 향상된 모델을 기대.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 txBox="1">
            <a:spLocks noGrp="1"/>
          </p:cNvSpPr>
          <p:nvPr>
            <p:ph type="title"/>
          </p:nvPr>
        </p:nvSpPr>
        <p:spPr>
          <a:xfrm>
            <a:off x="948600" y="1857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추진 개요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7" name="Google Shape;777;p48"/>
          <p:cNvSpPr txBox="1">
            <a:spLocks noGrp="1"/>
          </p:cNvSpPr>
          <p:nvPr>
            <p:ph type="title" idx="2"/>
          </p:nvPr>
        </p:nvSpPr>
        <p:spPr>
          <a:xfrm>
            <a:off x="940375" y="1264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01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8" name="Google Shape;778;p48"/>
          <p:cNvSpPr txBox="1">
            <a:spLocks noGrp="1"/>
          </p:cNvSpPr>
          <p:nvPr>
            <p:ph type="title" idx="3"/>
          </p:nvPr>
        </p:nvSpPr>
        <p:spPr>
          <a:xfrm>
            <a:off x="3776050" y="1857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구축 범위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79" name="Google Shape;779;p48"/>
          <p:cNvSpPr txBox="1">
            <a:spLocks noGrp="1"/>
          </p:cNvSpPr>
          <p:nvPr>
            <p:ph type="title" idx="4"/>
          </p:nvPr>
        </p:nvSpPr>
        <p:spPr>
          <a:xfrm>
            <a:off x="3776050" y="1264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02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0" name="Google Shape;780;p48"/>
          <p:cNvSpPr txBox="1">
            <a:spLocks noGrp="1"/>
          </p:cNvSpPr>
          <p:nvPr>
            <p:ph type="title" idx="6"/>
          </p:nvPr>
        </p:nvSpPr>
        <p:spPr>
          <a:xfrm>
            <a:off x="6603500" y="1857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프로젝트 구성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1" name="Google Shape;781;p48"/>
          <p:cNvSpPr txBox="1">
            <a:spLocks noGrp="1"/>
          </p:cNvSpPr>
          <p:nvPr>
            <p:ph type="title" idx="7"/>
          </p:nvPr>
        </p:nvSpPr>
        <p:spPr>
          <a:xfrm>
            <a:off x="6611725" y="1264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03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2" name="Google Shape;782;p48"/>
          <p:cNvSpPr txBox="1">
            <a:spLocks noGrp="1"/>
          </p:cNvSpPr>
          <p:nvPr>
            <p:ph type="title" idx="9"/>
          </p:nvPr>
        </p:nvSpPr>
        <p:spPr>
          <a:xfrm>
            <a:off x="948600" y="3458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조직 및 역할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3" name="Google Shape;783;p48"/>
          <p:cNvSpPr txBox="1">
            <a:spLocks noGrp="1"/>
          </p:cNvSpPr>
          <p:nvPr>
            <p:ph type="title" idx="13"/>
          </p:nvPr>
        </p:nvSpPr>
        <p:spPr>
          <a:xfrm>
            <a:off x="940375" y="2865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04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4" name="Google Shape;784;p48"/>
          <p:cNvSpPr txBox="1">
            <a:spLocks noGrp="1"/>
          </p:cNvSpPr>
          <p:nvPr>
            <p:ph type="title" idx="15"/>
          </p:nvPr>
        </p:nvSpPr>
        <p:spPr>
          <a:xfrm>
            <a:off x="711775" y="496076"/>
            <a:ext cx="7704000" cy="57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목차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5" name="Google Shape;785;p48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86" name="Google Shape;786;p48"/>
          <p:cNvSpPr txBox="1">
            <a:spLocks noGrp="1"/>
          </p:cNvSpPr>
          <p:nvPr>
            <p:ph type="title" idx="13"/>
          </p:nvPr>
        </p:nvSpPr>
        <p:spPr>
          <a:xfrm>
            <a:off x="3776050" y="2865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05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7" name="Google Shape;787;p48"/>
          <p:cNvSpPr txBox="1">
            <a:spLocks noGrp="1"/>
          </p:cNvSpPr>
          <p:nvPr>
            <p:ph type="title" idx="13"/>
          </p:nvPr>
        </p:nvSpPr>
        <p:spPr>
          <a:xfrm>
            <a:off x="6611725" y="2865100"/>
            <a:ext cx="8988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06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8" name="Google Shape;788;p48"/>
          <p:cNvSpPr txBox="1">
            <a:spLocks noGrp="1"/>
          </p:cNvSpPr>
          <p:nvPr>
            <p:ph type="title" idx="9"/>
          </p:nvPr>
        </p:nvSpPr>
        <p:spPr>
          <a:xfrm>
            <a:off x="3776050" y="3458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일정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89" name="Google Shape;789;p48"/>
          <p:cNvSpPr txBox="1">
            <a:spLocks noGrp="1"/>
          </p:cNvSpPr>
          <p:nvPr>
            <p:ph type="title" idx="9"/>
          </p:nvPr>
        </p:nvSpPr>
        <p:spPr>
          <a:xfrm>
            <a:off x="6603500" y="3458500"/>
            <a:ext cx="1645800" cy="8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예상 이슈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0" name="Google Shape;790;p48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791" name="Google Shape;791;p48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66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3번 - 아이디어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35" name="Google Shape;1035;p66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6" name="Google Shape;1036;p66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7" name="Google Shape;1037;p66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38" name="Google Shape;1038;p66"/>
          <p:cNvSpPr txBox="1"/>
          <p:nvPr/>
        </p:nvSpPr>
        <p:spPr>
          <a:xfrm>
            <a:off x="658650" y="1194075"/>
            <a:ext cx="752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1200"/>
              </a:spcAft>
              <a:buNone/>
            </a:pPr>
            <a:r>
              <a:rPr lang="en" sz="1500"/>
              <a:t>·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epoxy 도포 불량으로 인해 sensor, carrier 침범시 내부의 넓이와 외부를 둘러싼 직사각형의 넓이가 달라진다. 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grpSp>
        <p:nvGrpSpPr>
          <p:cNvPr id="1039" name="Google Shape;1039;p66"/>
          <p:cNvGrpSpPr/>
          <p:nvPr/>
        </p:nvGrpSpPr>
        <p:grpSpPr>
          <a:xfrm>
            <a:off x="928650" y="1753800"/>
            <a:ext cx="7286704" cy="2728726"/>
            <a:chOff x="840350" y="1982400"/>
            <a:chExt cx="7286704" cy="2728726"/>
          </a:xfrm>
        </p:grpSpPr>
        <p:pic>
          <p:nvPicPr>
            <p:cNvPr id="1040" name="Google Shape;1040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0350" y="1982400"/>
              <a:ext cx="3512782" cy="2728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1" name="Google Shape;1041;p6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61524" y="1982400"/>
              <a:ext cx="3565530" cy="272872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7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3번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47" name="Google Shape;1047;p67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8" name="Google Shape;1048;p67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49" name="Google Shape;1049;p67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50" name="Google Shape;1050;p67"/>
          <p:cNvSpPr txBox="1"/>
          <p:nvPr/>
        </p:nvSpPr>
        <p:spPr>
          <a:xfrm>
            <a:off x="1034925" y="3981350"/>
            <a:ext cx="7217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· openCV의 findContour 이용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1" name="Google Shape;1051;p67"/>
          <p:cNvSpPr/>
          <p:nvPr/>
        </p:nvSpPr>
        <p:spPr>
          <a:xfrm>
            <a:off x="1094625" y="1172931"/>
            <a:ext cx="19032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제품 이미지에서 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Sensor 범위를 탐지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2" name="Google Shape;1052;p67"/>
          <p:cNvSpPr/>
          <p:nvPr/>
        </p:nvSpPr>
        <p:spPr>
          <a:xfrm>
            <a:off x="3550447" y="1172931"/>
            <a:ext cx="17346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Sensor 범위와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범위를 둘러싼 직사각형의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넓이 비교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3" name="Google Shape;1053;p67"/>
          <p:cNvSpPr/>
          <p:nvPr/>
        </p:nvSpPr>
        <p:spPr>
          <a:xfrm>
            <a:off x="5844498" y="1172900"/>
            <a:ext cx="17784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Epoxy가 도포된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Bump 범위에 대해서도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추가로 비교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54" name="Google Shape;1054;p67"/>
          <p:cNvSpPr/>
          <p:nvPr/>
        </p:nvSpPr>
        <p:spPr>
          <a:xfrm>
            <a:off x="3161050" y="1529850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55" name="Google Shape;1055;p67"/>
          <p:cNvSpPr/>
          <p:nvPr/>
        </p:nvSpPr>
        <p:spPr>
          <a:xfrm>
            <a:off x="5456688" y="152987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1056" name="Google Shape;1056;p67"/>
          <p:cNvGrpSpPr/>
          <p:nvPr/>
        </p:nvGrpSpPr>
        <p:grpSpPr>
          <a:xfrm>
            <a:off x="1855013" y="2374127"/>
            <a:ext cx="5125467" cy="1919386"/>
            <a:chOff x="1855013" y="2221727"/>
            <a:chExt cx="5125467" cy="1919386"/>
          </a:xfrm>
        </p:grpSpPr>
        <p:grpSp>
          <p:nvGrpSpPr>
            <p:cNvPr id="1057" name="Google Shape;1057;p67"/>
            <p:cNvGrpSpPr/>
            <p:nvPr/>
          </p:nvGrpSpPr>
          <p:grpSpPr>
            <a:xfrm>
              <a:off x="1855013" y="2221727"/>
              <a:ext cx="5125467" cy="1919386"/>
              <a:chOff x="840350" y="1982400"/>
              <a:chExt cx="7286704" cy="2728726"/>
            </a:xfrm>
          </p:grpSpPr>
          <p:pic>
            <p:nvPicPr>
              <p:cNvPr id="1058" name="Google Shape;1058;p6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840350" y="1982400"/>
                <a:ext cx="3512782" cy="27287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9" name="Google Shape;1059;p67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561524" y="1982400"/>
                <a:ext cx="3565530" cy="272872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60" name="Google Shape;1060;p67"/>
            <p:cNvSpPr txBox="1"/>
            <p:nvPr/>
          </p:nvSpPr>
          <p:spPr>
            <a:xfrm>
              <a:off x="2310325" y="2996775"/>
              <a:ext cx="149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 Hyeon"/>
                  <a:ea typeface="Do Hyeon"/>
                  <a:cs typeface="Do Hyeon"/>
                  <a:sym typeface="Do Hyeon"/>
                </a:rPr>
                <a:t>Sensor 넓이 비교</a:t>
              </a:r>
              <a:endParaRPr sz="1200">
                <a:latin typeface="Do Hyeon"/>
                <a:ea typeface="Do Hyeon"/>
                <a:cs typeface="Do Hyeon"/>
                <a:sym typeface="Do Hyeon"/>
              </a:endParaRPr>
            </a:p>
          </p:txBody>
        </p:sp>
        <p:sp>
          <p:nvSpPr>
            <p:cNvPr id="1061" name="Google Shape;1061;p67"/>
            <p:cNvSpPr txBox="1"/>
            <p:nvPr/>
          </p:nvSpPr>
          <p:spPr>
            <a:xfrm>
              <a:off x="4925325" y="2996775"/>
              <a:ext cx="1491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Do Hyeon"/>
                  <a:ea typeface="Do Hyeon"/>
                  <a:cs typeface="Do Hyeon"/>
                  <a:sym typeface="Do Hyeon"/>
                </a:rPr>
                <a:t>Bump 넓이 비교</a:t>
              </a:r>
              <a:endParaRPr sz="1200">
                <a:latin typeface="Do Hyeon"/>
                <a:ea typeface="Do Hyeon"/>
                <a:cs typeface="Do Hyeon"/>
                <a:sym typeface="Do Hyeon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8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3번 - 결과 (accuracy, f1 score)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7" name="Google Shape;1067;p68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68" name="Google Shape;1068;p68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69" name="Google Shape;1069;p68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0" name="Google Shape;1070;p68"/>
          <p:cNvSpPr txBox="1"/>
          <p:nvPr/>
        </p:nvSpPr>
        <p:spPr>
          <a:xfrm>
            <a:off x="658650" y="1194075"/>
            <a:ext cx="75291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accuracy 0.822973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f1 0.865916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precision 0.950562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recall 0.795113 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auc 0.844672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69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3번 - 개선 방안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76" name="Google Shape;1076;p69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7" name="Google Shape;1077;p69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8" name="Google Shape;1078;p69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79" name="Google Shape;1079;p69"/>
          <p:cNvSpPr txBox="1"/>
          <p:nvPr/>
        </p:nvSpPr>
        <p:spPr>
          <a:xfrm>
            <a:off x="658650" y="1194075"/>
            <a:ext cx="75291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/>
              <a:t>· </a:t>
            </a:r>
            <a:r>
              <a:rPr lang="en">
                <a:latin typeface="Do Hyeon"/>
                <a:ea typeface="Do Hyeon"/>
                <a:cs typeface="Do Hyeon"/>
                <a:sym typeface="Do Hyeon"/>
              </a:rPr>
              <a:t>넓이 비교 과정에서 두 넓이의 비율 한계값 설정이 필요</a:t>
            </a:r>
            <a:br>
              <a:rPr lang="en">
                <a:latin typeface="Do Hyeon"/>
                <a:ea typeface="Do Hyeon"/>
                <a:cs typeface="Do Hyeon"/>
                <a:sym typeface="Do Hyeon"/>
              </a:rPr>
            </a:br>
            <a:r>
              <a:rPr lang="en">
                <a:latin typeface="Do Hyeon"/>
                <a:ea typeface="Do Hyeon"/>
                <a:cs typeface="Do Hyeon"/>
                <a:sym typeface="Do Hyeon"/>
              </a:rPr>
              <a:t>- 정상 이미지의 넓이 비율을 파악하여 분포를 파악하고 통계적으로 설정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70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1번 - 결과 (accuracy, f1 score)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85" name="Google Shape;1085;p70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6" name="Google Shape;1086;p70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87" name="Google Shape;1087;p70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aphicFrame>
        <p:nvGraphicFramePr>
          <p:cNvPr id="1088" name="Google Shape;1088;p70"/>
          <p:cNvGraphicFramePr/>
          <p:nvPr/>
        </p:nvGraphicFramePr>
        <p:xfrm>
          <a:off x="952500" y="147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{138BADBF-AB7B-437D-8EEF-348FEAEA6CE7}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accen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조건 1</a:t>
                      </a:r>
                      <a:endParaRPr sz="1500">
                        <a:solidFill>
                          <a:schemeClr val="accen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조건 2</a:t>
                      </a:r>
                      <a:endParaRPr sz="1500">
                        <a:solidFill>
                          <a:schemeClr val="accen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accent1"/>
                          </a:solidFill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조건 3</a:t>
                      </a:r>
                      <a:endParaRPr sz="1500">
                        <a:solidFill>
                          <a:schemeClr val="accent1"/>
                        </a:solidFill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Accuracy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0.91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0.90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0.82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F1 - score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0.94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0.93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0.87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Precision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0.92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0.95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0.95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Recall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0.95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0.92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0.80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00"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AUC 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78000" lvl="0" indent="-1778000" algn="ctr" rtl="0">
                        <a:lnSpc>
                          <a:spcPct val="150000"/>
                        </a:lnSpc>
                        <a:spcBef>
                          <a:spcPts val="7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0.88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0.90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Do Hyeon"/>
                          <a:ea typeface="Do Hyeon"/>
                          <a:cs typeface="Do Hyeon"/>
                          <a:sym typeface="Do Hyeon"/>
                        </a:rPr>
                        <a:t>0.84</a:t>
                      </a:r>
                      <a:endParaRPr sz="1500">
                        <a:latin typeface="Do Hyeon"/>
                        <a:ea typeface="Do Hyeon"/>
                        <a:cs typeface="Do Hyeon"/>
                        <a:sym typeface="Do Hyeo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1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CNN 모델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94" name="Google Shape;1094;p71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5" name="Google Shape;1095;p71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96" name="Google Shape;1096;p71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2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향후 일정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02" name="Google Shape;1102;p72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3" name="Google Shape;1103;p72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04" name="Google Shape;1104;p72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3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0" name="Google Shape;1110;p73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111" name="Google Shape;1111;p73"/>
          <p:cNvSpPr txBox="1"/>
          <p:nvPr/>
        </p:nvSpPr>
        <p:spPr>
          <a:xfrm>
            <a:off x="2746550" y="997200"/>
            <a:ext cx="3657600" cy="1371600"/>
          </a:xfrm>
          <a:prstGeom prst="rect">
            <a:avLst/>
          </a:prstGeom>
          <a:solidFill>
            <a:srgbClr val="191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rgbClr val="DADADA"/>
                </a:solidFill>
                <a:latin typeface="Do Hyeon"/>
                <a:ea typeface="Do Hyeon"/>
                <a:cs typeface="Do Hyeon"/>
                <a:sym typeface="Do Hyeon"/>
              </a:rPr>
              <a:t>THANKS</a:t>
            </a:r>
            <a:endParaRPr sz="8000">
              <a:solidFill>
                <a:srgbClr val="DADADA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12" name="Google Shape;1112;p73"/>
          <p:cNvSpPr txBox="1"/>
          <p:nvPr/>
        </p:nvSpPr>
        <p:spPr>
          <a:xfrm>
            <a:off x="2746550" y="2736975"/>
            <a:ext cx="3657600" cy="10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191919"/>
                </a:solidFill>
                <a:latin typeface="Do Hyeon"/>
                <a:ea typeface="Do Hyeon"/>
                <a:cs typeface="Do Hyeon"/>
                <a:sym typeface="Do Hyeon"/>
              </a:rPr>
              <a:t>Do you have any questions?</a:t>
            </a:r>
            <a:endParaRPr sz="2000">
              <a:solidFill>
                <a:srgbClr val="191919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91919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 Link</a:t>
            </a:r>
            <a:endParaRPr sz="2500">
              <a:solidFill>
                <a:srgbClr val="1155CC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13" name="Google Shape;1113;p73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9"/>
          <p:cNvSpPr txBox="1">
            <a:spLocks noGrp="1"/>
          </p:cNvSpPr>
          <p:nvPr>
            <p:ph type="title"/>
          </p:nvPr>
        </p:nvSpPr>
        <p:spPr>
          <a:xfrm>
            <a:off x="930950" y="2086575"/>
            <a:ext cx="24951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배경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7" name="Google Shape;797;p49"/>
          <p:cNvSpPr txBox="1">
            <a:spLocks noGrp="1"/>
          </p:cNvSpPr>
          <p:nvPr>
            <p:ph type="subTitle" idx="1"/>
          </p:nvPr>
        </p:nvSpPr>
        <p:spPr>
          <a:xfrm>
            <a:off x="798350" y="2543775"/>
            <a:ext cx="2900700" cy="14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AutoNum type="arabicPeriod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Epoxy 도포 불량 검출 공정에서 Overkill 발생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	</a:t>
            </a:r>
            <a:r>
              <a:rPr lang="en" sz="1300">
                <a:latin typeface="Do Hyeon"/>
                <a:ea typeface="Do Hyeon"/>
                <a:cs typeface="Do Hyeon"/>
                <a:sym typeface="Do Hyeon"/>
              </a:rPr>
              <a:t>(*Overkill: 양품을 불량으로 판정)</a:t>
            </a:r>
            <a:endParaRPr sz="1300"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AutoNum type="arabicPeriod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Epoxy 부분에 조명이 반사되어 불량으로 판정됨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8" name="Google Shape;798;p49"/>
          <p:cNvSpPr txBox="1">
            <a:spLocks noGrp="1"/>
          </p:cNvSpPr>
          <p:nvPr>
            <p:ph type="title" idx="2"/>
          </p:nvPr>
        </p:nvSpPr>
        <p:spPr>
          <a:xfrm>
            <a:off x="5543925" y="2086575"/>
            <a:ext cx="2495100" cy="4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목적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99" name="Google Shape;799;p49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00" name="Google Shape;800;p49"/>
          <p:cNvSpPr txBox="1">
            <a:spLocks noGrp="1"/>
          </p:cNvSpPr>
          <p:nvPr>
            <p:ph type="title" idx="6"/>
          </p:nvPr>
        </p:nvSpPr>
        <p:spPr>
          <a:xfrm>
            <a:off x="711775" y="496078"/>
            <a:ext cx="7704000" cy="6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추진 개요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1" name="Google Shape;801;p49"/>
          <p:cNvSpPr/>
          <p:nvPr/>
        </p:nvSpPr>
        <p:spPr>
          <a:xfrm>
            <a:off x="4044875" y="2619975"/>
            <a:ext cx="880223" cy="681475"/>
          </a:xfrm>
          <a:custGeom>
            <a:avLst/>
            <a:gdLst/>
            <a:ahLst/>
            <a:cxnLst/>
            <a:rect l="l" t="t" r="r" b="b"/>
            <a:pathLst>
              <a:path w="2821" h="2122" extrusionOk="0">
                <a:moveTo>
                  <a:pt x="1761" y="1"/>
                </a:moveTo>
                <a:lnTo>
                  <a:pt x="1400" y="361"/>
                </a:lnTo>
                <a:lnTo>
                  <a:pt x="1847" y="808"/>
                </a:lnTo>
                <a:lnTo>
                  <a:pt x="1" y="808"/>
                </a:lnTo>
                <a:lnTo>
                  <a:pt x="1" y="1321"/>
                </a:lnTo>
                <a:lnTo>
                  <a:pt x="1847" y="1321"/>
                </a:lnTo>
                <a:lnTo>
                  <a:pt x="1400" y="1768"/>
                </a:lnTo>
                <a:lnTo>
                  <a:pt x="1761" y="2121"/>
                </a:lnTo>
                <a:lnTo>
                  <a:pt x="2821" y="1061"/>
                </a:lnTo>
                <a:lnTo>
                  <a:pt x="1761" y="1"/>
                </a:lnTo>
                <a:close/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802" name="Google Shape;802;p49"/>
          <p:cNvGrpSpPr/>
          <p:nvPr/>
        </p:nvGrpSpPr>
        <p:grpSpPr>
          <a:xfrm>
            <a:off x="1860756" y="1291351"/>
            <a:ext cx="635497" cy="616442"/>
            <a:chOff x="4732030" y="2227857"/>
            <a:chExt cx="355921" cy="355955"/>
          </a:xfrm>
        </p:grpSpPr>
        <p:sp>
          <p:nvSpPr>
            <p:cNvPr id="803" name="Google Shape;803;p49"/>
            <p:cNvSpPr/>
            <p:nvPr/>
          </p:nvSpPr>
          <p:spPr>
            <a:xfrm>
              <a:off x="4732030" y="2227857"/>
              <a:ext cx="355921" cy="355955"/>
            </a:xfrm>
            <a:custGeom>
              <a:avLst/>
              <a:gdLst/>
              <a:ahLst/>
              <a:cxnLst/>
              <a:rect l="l" t="t" r="r" b="b"/>
              <a:pathLst>
                <a:path w="10574" h="10575" extrusionOk="0">
                  <a:moveTo>
                    <a:pt x="5287" y="620"/>
                  </a:moveTo>
                  <a:cubicBezTo>
                    <a:pt x="6525" y="620"/>
                    <a:pt x="7692" y="1096"/>
                    <a:pt x="8573" y="1977"/>
                  </a:cubicBezTo>
                  <a:cubicBezTo>
                    <a:pt x="9455" y="2858"/>
                    <a:pt x="9955" y="4049"/>
                    <a:pt x="9955" y="5287"/>
                  </a:cubicBezTo>
                  <a:cubicBezTo>
                    <a:pt x="9955" y="6526"/>
                    <a:pt x="9455" y="7693"/>
                    <a:pt x="8573" y="8574"/>
                  </a:cubicBezTo>
                  <a:cubicBezTo>
                    <a:pt x="7692" y="9455"/>
                    <a:pt x="6525" y="9955"/>
                    <a:pt x="5287" y="9955"/>
                  </a:cubicBezTo>
                  <a:cubicBezTo>
                    <a:pt x="4025" y="9955"/>
                    <a:pt x="2858" y="9455"/>
                    <a:pt x="1977" y="8574"/>
                  </a:cubicBezTo>
                  <a:cubicBezTo>
                    <a:pt x="1096" y="7693"/>
                    <a:pt x="619" y="6526"/>
                    <a:pt x="619" y="5287"/>
                  </a:cubicBezTo>
                  <a:cubicBezTo>
                    <a:pt x="619" y="4049"/>
                    <a:pt x="1096" y="2858"/>
                    <a:pt x="1977" y="1977"/>
                  </a:cubicBezTo>
                  <a:cubicBezTo>
                    <a:pt x="2858" y="1096"/>
                    <a:pt x="4049" y="620"/>
                    <a:pt x="5287" y="620"/>
                  </a:cubicBezTo>
                  <a:close/>
                  <a:moveTo>
                    <a:pt x="5287" y="1"/>
                  </a:moveTo>
                  <a:cubicBezTo>
                    <a:pt x="3882" y="1"/>
                    <a:pt x="2548" y="548"/>
                    <a:pt x="1548" y="1548"/>
                  </a:cubicBezTo>
                  <a:cubicBezTo>
                    <a:pt x="548" y="2549"/>
                    <a:pt x="0" y="3858"/>
                    <a:pt x="0" y="5287"/>
                  </a:cubicBezTo>
                  <a:cubicBezTo>
                    <a:pt x="0" y="6692"/>
                    <a:pt x="548" y="8026"/>
                    <a:pt x="1548" y="9026"/>
                  </a:cubicBezTo>
                  <a:cubicBezTo>
                    <a:pt x="2548" y="10003"/>
                    <a:pt x="3882" y="10574"/>
                    <a:pt x="5287" y="10574"/>
                  </a:cubicBezTo>
                  <a:cubicBezTo>
                    <a:pt x="6692" y="10574"/>
                    <a:pt x="8026" y="10026"/>
                    <a:pt x="9026" y="9026"/>
                  </a:cubicBezTo>
                  <a:cubicBezTo>
                    <a:pt x="10026" y="8026"/>
                    <a:pt x="10574" y="6692"/>
                    <a:pt x="10574" y="5287"/>
                  </a:cubicBezTo>
                  <a:cubicBezTo>
                    <a:pt x="10574" y="3858"/>
                    <a:pt x="10026" y="2549"/>
                    <a:pt x="9026" y="1548"/>
                  </a:cubicBezTo>
                  <a:cubicBezTo>
                    <a:pt x="8026" y="548"/>
                    <a:pt x="6692" y="1"/>
                    <a:pt x="5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4773701" y="2269528"/>
              <a:ext cx="272579" cy="272579"/>
            </a:xfrm>
            <a:custGeom>
              <a:avLst/>
              <a:gdLst/>
              <a:ahLst/>
              <a:cxnLst/>
              <a:rect l="l" t="t" r="r" b="b"/>
              <a:pathLst>
                <a:path w="8098" h="8098" extrusionOk="0">
                  <a:moveTo>
                    <a:pt x="4049" y="620"/>
                  </a:moveTo>
                  <a:cubicBezTo>
                    <a:pt x="5930" y="620"/>
                    <a:pt x="7478" y="2168"/>
                    <a:pt x="7478" y="4049"/>
                  </a:cubicBezTo>
                  <a:cubicBezTo>
                    <a:pt x="7478" y="5931"/>
                    <a:pt x="5930" y="7479"/>
                    <a:pt x="4049" y="7479"/>
                  </a:cubicBezTo>
                  <a:cubicBezTo>
                    <a:pt x="2168" y="7479"/>
                    <a:pt x="620" y="5931"/>
                    <a:pt x="620" y="4049"/>
                  </a:cubicBezTo>
                  <a:cubicBezTo>
                    <a:pt x="620" y="2168"/>
                    <a:pt x="2168" y="620"/>
                    <a:pt x="4049" y="620"/>
                  </a:cubicBezTo>
                  <a:close/>
                  <a:moveTo>
                    <a:pt x="4049" y="1"/>
                  </a:moveTo>
                  <a:cubicBezTo>
                    <a:pt x="1810" y="1"/>
                    <a:pt x="1" y="1811"/>
                    <a:pt x="1" y="4049"/>
                  </a:cubicBezTo>
                  <a:cubicBezTo>
                    <a:pt x="1" y="6264"/>
                    <a:pt x="1810" y="8098"/>
                    <a:pt x="4049" y="8098"/>
                  </a:cubicBezTo>
                  <a:cubicBezTo>
                    <a:pt x="6264" y="8098"/>
                    <a:pt x="8098" y="6264"/>
                    <a:pt x="8098" y="4049"/>
                  </a:cubicBezTo>
                  <a:cubicBezTo>
                    <a:pt x="8098" y="1811"/>
                    <a:pt x="6264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4842637" y="2311636"/>
              <a:ext cx="133899" cy="42109"/>
            </a:xfrm>
            <a:custGeom>
              <a:avLst/>
              <a:gdLst/>
              <a:ahLst/>
              <a:cxnLst/>
              <a:rect l="l" t="t" r="r" b="b"/>
              <a:pathLst>
                <a:path w="3978" h="1251" extrusionOk="0">
                  <a:moveTo>
                    <a:pt x="1989" y="0"/>
                  </a:moveTo>
                  <a:cubicBezTo>
                    <a:pt x="1269" y="0"/>
                    <a:pt x="548" y="274"/>
                    <a:pt x="1" y="822"/>
                  </a:cubicBezTo>
                  <a:lnTo>
                    <a:pt x="453" y="1250"/>
                  </a:lnTo>
                  <a:cubicBezTo>
                    <a:pt x="882" y="822"/>
                    <a:pt x="1441" y="607"/>
                    <a:pt x="2001" y="607"/>
                  </a:cubicBezTo>
                  <a:cubicBezTo>
                    <a:pt x="2561" y="607"/>
                    <a:pt x="3120" y="822"/>
                    <a:pt x="3549" y="1250"/>
                  </a:cubicBezTo>
                  <a:lnTo>
                    <a:pt x="3978" y="822"/>
                  </a:lnTo>
                  <a:cubicBezTo>
                    <a:pt x="3430" y="274"/>
                    <a:pt x="2710" y="0"/>
                    <a:pt x="1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4863472" y="2395382"/>
              <a:ext cx="93036" cy="20869"/>
            </a:xfrm>
            <a:custGeom>
              <a:avLst/>
              <a:gdLst/>
              <a:ahLst/>
              <a:cxnLst/>
              <a:rect l="l" t="t" r="r" b="b"/>
              <a:pathLst>
                <a:path w="2764" h="620" extrusionOk="0">
                  <a:moveTo>
                    <a:pt x="1" y="1"/>
                  </a:moveTo>
                  <a:lnTo>
                    <a:pt x="1" y="620"/>
                  </a:lnTo>
                  <a:lnTo>
                    <a:pt x="2763" y="620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49"/>
          <p:cNvGrpSpPr/>
          <p:nvPr/>
        </p:nvGrpSpPr>
        <p:grpSpPr>
          <a:xfrm>
            <a:off x="6473729" y="1291315"/>
            <a:ext cx="635508" cy="616504"/>
            <a:chOff x="-47529700" y="2342000"/>
            <a:chExt cx="302450" cy="299900"/>
          </a:xfrm>
        </p:grpSpPr>
        <p:sp>
          <p:nvSpPr>
            <p:cNvPr id="808" name="Google Shape;808;p49"/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9"/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49"/>
          <p:cNvSpPr txBox="1">
            <a:spLocks noGrp="1"/>
          </p:cNvSpPr>
          <p:nvPr>
            <p:ph type="subTitle" idx="1"/>
          </p:nvPr>
        </p:nvSpPr>
        <p:spPr>
          <a:xfrm>
            <a:off x="5411325" y="2543775"/>
            <a:ext cx="27063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AutoNum type="arabicPeriod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Overkill 된 모듈들을 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ok 판정이 되도록 검출하여 공정 수율 높임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o Hyeon"/>
              <a:buAutoNum type="arabicPeriod"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실제 공정에 사용되는 이미지 확인 및 이미지 프로세싱 능력 상승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11" name="Google Shape;811;p49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2" name="Google Shape;812;p49"/>
          <p:cNvSpPr txBox="1"/>
          <p:nvPr/>
        </p:nvSpPr>
        <p:spPr>
          <a:xfrm>
            <a:off x="6960900" y="482775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50MM F-0.95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50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8" name="Google Shape;818;p50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19" name="Google Shape;819;p50"/>
          <p:cNvSpPr txBox="1">
            <a:spLocks noGrp="1"/>
          </p:cNvSpPr>
          <p:nvPr>
            <p:ph type="title" idx="6"/>
          </p:nvPr>
        </p:nvSpPr>
        <p:spPr>
          <a:xfrm>
            <a:off x="711775" y="496078"/>
            <a:ext cx="7704000" cy="6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목적</a:t>
            </a:r>
            <a:endParaRPr b="1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20" name="Google Shape;820;p50"/>
          <p:cNvSpPr txBox="1">
            <a:spLocks noGrp="1"/>
          </p:cNvSpPr>
          <p:nvPr>
            <p:ph type="subTitle" idx="3"/>
          </p:nvPr>
        </p:nvSpPr>
        <p:spPr>
          <a:xfrm>
            <a:off x="1921050" y="1444650"/>
            <a:ext cx="5301900" cy="242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735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Do Hyeon"/>
              <a:buAutoNum type="arabicPeriod"/>
            </a:pP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정확한 </a:t>
            </a:r>
            <a:r>
              <a:rPr lang="en" sz="25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불량품</a:t>
            </a: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검출</a:t>
            </a:r>
            <a:endParaRPr sz="25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8735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Do Hyeon"/>
              <a:buAutoNum type="arabicPeriod"/>
            </a:pP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정확한 </a:t>
            </a:r>
            <a:r>
              <a:rPr lang="en" sz="25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양품</a:t>
            </a: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판단</a:t>
            </a:r>
            <a:endParaRPr sz="25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457200" lvl="0" indent="-38735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500"/>
              <a:buFont typeface="Do Hyeon"/>
              <a:buAutoNum type="arabicPeriod"/>
            </a:pPr>
            <a:r>
              <a:rPr lang="en" sz="25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1종 오류</a:t>
            </a:r>
            <a:r>
              <a:rPr lang="en" sz="25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발생 확률 단축</a:t>
            </a:r>
            <a:endParaRPr sz="25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21" name="Google Shape;821;p50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2" name="Google Shape;822;p50"/>
          <p:cNvSpPr txBox="1">
            <a:spLocks noGrp="1"/>
          </p:cNvSpPr>
          <p:nvPr>
            <p:ph type="subTitle" idx="3"/>
          </p:nvPr>
        </p:nvSpPr>
        <p:spPr>
          <a:xfrm>
            <a:off x="526225" y="3984300"/>
            <a:ext cx="5569800" cy="6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*</a:t>
            </a:r>
            <a:r>
              <a:rPr lang="en" sz="21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1종 오류</a:t>
            </a:r>
            <a:r>
              <a:rPr lang="en" sz="21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: 양품인데 불량품으로 판단하는 오류 </a:t>
            </a:r>
            <a:endParaRPr sz="21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1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28" name="Google Shape;828;p51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29" name="Google Shape;8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400" y="1995599"/>
            <a:ext cx="2510126" cy="20573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0" name="Google Shape;83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4200" y="1995600"/>
            <a:ext cx="2510126" cy="2057292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1" name="Google Shape;831;p51"/>
          <p:cNvSpPr txBox="1">
            <a:spLocks noGrp="1"/>
          </p:cNvSpPr>
          <p:nvPr>
            <p:ph type="title" idx="6"/>
          </p:nvPr>
        </p:nvSpPr>
        <p:spPr>
          <a:xfrm>
            <a:off x="711775" y="496078"/>
            <a:ext cx="7704000" cy="6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추진 개요</a:t>
            </a:r>
            <a:endParaRPr b="1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32" name="Google Shape;832;p51"/>
          <p:cNvSpPr txBox="1"/>
          <p:nvPr/>
        </p:nvSpPr>
        <p:spPr>
          <a:xfrm>
            <a:off x="1301550" y="4385475"/>
            <a:ext cx="654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이미지 출처: </a:t>
            </a:r>
            <a:r>
              <a:rPr lang="en" sz="1000" u="sng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https://www.jm-vistec.com/product/2u250mrxs_250mp-cmos-sensor/</a:t>
            </a:r>
            <a:endParaRPr sz="10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33" name="Google Shape;833;p51"/>
          <p:cNvSpPr txBox="1">
            <a:spLocks noGrp="1"/>
          </p:cNvSpPr>
          <p:nvPr>
            <p:ph type="subTitle" idx="3"/>
          </p:nvPr>
        </p:nvSpPr>
        <p:spPr>
          <a:xfrm>
            <a:off x="1323400" y="1172700"/>
            <a:ext cx="25101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정상 모듈 이미지</a:t>
            </a:r>
            <a:endParaRPr sz="1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34" name="Google Shape;834;p51"/>
          <p:cNvSpPr txBox="1">
            <a:spLocks noGrp="1"/>
          </p:cNvSpPr>
          <p:nvPr>
            <p:ph type="subTitle" idx="3"/>
          </p:nvPr>
        </p:nvSpPr>
        <p:spPr>
          <a:xfrm>
            <a:off x="5354213" y="1172700"/>
            <a:ext cx="25101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Overkill 모듈 이미지</a:t>
            </a:r>
            <a:endParaRPr sz="1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(조명 반사를 </a:t>
            </a:r>
            <a:r>
              <a:rPr lang="en" sz="1700">
                <a:solidFill>
                  <a:srgbClr val="F1C232"/>
                </a:solidFill>
                <a:latin typeface="Do Hyeon"/>
                <a:ea typeface="Do Hyeon"/>
                <a:cs typeface="Do Hyeon"/>
                <a:sym typeface="Do Hyeon"/>
              </a:rPr>
              <a:t>불량</a:t>
            </a:r>
            <a:r>
              <a:rPr lang="en" sz="17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으로 판정)</a:t>
            </a:r>
            <a:endParaRPr sz="17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35" name="Google Shape;835;p51"/>
          <p:cNvSpPr/>
          <p:nvPr/>
        </p:nvSpPr>
        <p:spPr>
          <a:xfrm>
            <a:off x="5354199" y="2612500"/>
            <a:ext cx="449400" cy="1034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6" name="Google Shape;836;p51"/>
          <p:cNvSpPr/>
          <p:nvPr/>
        </p:nvSpPr>
        <p:spPr>
          <a:xfrm>
            <a:off x="7324275" y="2174700"/>
            <a:ext cx="557100" cy="12336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51"/>
          <p:cNvSpPr/>
          <p:nvPr/>
        </p:nvSpPr>
        <p:spPr>
          <a:xfrm>
            <a:off x="2251225" y="2121500"/>
            <a:ext cx="1022700" cy="122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8" name="Google Shape;838;p51"/>
          <p:cNvCxnSpPr>
            <a:stCxn id="837" idx="3"/>
            <a:endCxn id="839" idx="1"/>
          </p:cNvCxnSpPr>
          <p:nvPr/>
        </p:nvCxnSpPr>
        <p:spPr>
          <a:xfrm rot="10800000" flipH="1">
            <a:off x="3273925" y="1893950"/>
            <a:ext cx="850800" cy="28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40" name="Google Shape;840;p51"/>
          <p:cNvSpPr/>
          <p:nvPr/>
        </p:nvSpPr>
        <p:spPr>
          <a:xfrm>
            <a:off x="1625475" y="2274125"/>
            <a:ext cx="1884900" cy="1495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51"/>
          <p:cNvSpPr/>
          <p:nvPr/>
        </p:nvSpPr>
        <p:spPr>
          <a:xfrm>
            <a:off x="4124575" y="1709400"/>
            <a:ext cx="839400" cy="36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bump</a:t>
            </a:r>
            <a:endParaRPr sz="13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1" name="Google Shape;841;p51"/>
          <p:cNvSpPr/>
          <p:nvPr/>
        </p:nvSpPr>
        <p:spPr>
          <a:xfrm>
            <a:off x="3609600" y="2232088"/>
            <a:ext cx="259500" cy="740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51"/>
          <p:cNvSpPr/>
          <p:nvPr/>
        </p:nvSpPr>
        <p:spPr>
          <a:xfrm>
            <a:off x="4124575" y="2417625"/>
            <a:ext cx="839400" cy="36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carrier</a:t>
            </a:r>
            <a:endParaRPr sz="13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cxnSp>
        <p:nvCxnSpPr>
          <p:cNvPr id="843" name="Google Shape;843;p51"/>
          <p:cNvCxnSpPr>
            <a:stCxn id="841" idx="3"/>
            <a:endCxn id="842" idx="1"/>
          </p:cNvCxnSpPr>
          <p:nvPr/>
        </p:nvCxnSpPr>
        <p:spPr>
          <a:xfrm>
            <a:off x="3869100" y="2602288"/>
            <a:ext cx="2556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44" name="Google Shape;844;p51"/>
          <p:cNvCxnSpPr>
            <a:stCxn id="840" idx="3"/>
            <a:endCxn id="845" idx="1"/>
          </p:cNvCxnSpPr>
          <p:nvPr/>
        </p:nvCxnSpPr>
        <p:spPr>
          <a:xfrm>
            <a:off x="3510375" y="3022025"/>
            <a:ext cx="614100" cy="288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845" name="Google Shape;845;p51"/>
          <p:cNvSpPr/>
          <p:nvPr/>
        </p:nvSpPr>
        <p:spPr>
          <a:xfrm>
            <a:off x="4124575" y="3125850"/>
            <a:ext cx="839400" cy="369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sensor</a:t>
            </a:r>
            <a:endParaRPr sz="13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46" name="Google Shape;846;p51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2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52" name="Google Shape;852;p52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53" name="Google Shape;8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621" y="2346250"/>
            <a:ext cx="2325379" cy="1931087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4" name="Google Shape;85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621" y="2355250"/>
            <a:ext cx="2325379" cy="1931126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5" name="Google Shape;85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625" y="2346250"/>
            <a:ext cx="2325379" cy="1931103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56" name="Google Shape;856;p52"/>
          <p:cNvSpPr/>
          <p:nvPr/>
        </p:nvSpPr>
        <p:spPr>
          <a:xfrm>
            <a:off x="1217115" y="2214975"/>
            <a:ext cx="997200" cy="616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52"/>
          <p:cNvSpPr/>
          <p:nvPr/>
        </p:nvSpPr>
        <p:spPr>
          <a:xfrm>
            <a:off x="1684012" y="3796950"/>
            <a:ext cx="997200" cy="6165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52"/>
          <p:cNvSpPr/>
          <p:nvPr/>
        </p:nvSpPr>
        <p:spPr>
          <a:xfrm>
            <a:off x="3566004" y="3609775"/>
            <a:ext cx="481500" cy="5019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2"/>
          <p:cNvSpPr/>
          <p:nvPr/>
        </p:nvSpPr>
        <p:spPr>
          <a:xfrm>
            <a:off x="7824481" y="2216100"/>
            <a:ext cx="687900" cy="667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52"/>
          <p:cNvSpPr txBox="1"/>
          <p:nvPr/>
        </p:nvSpPr>
        <p:spPr>
          <a:xfrm>
            <a:off x="758625" y="1662011"/>
            <a:ext cx="231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Epoxy 도포 불량</a:t>
            </a: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으로 노출된 bump가 sensor면과 맞닿아 있을 때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1" name="Google Shape;861;p52"/>
          <p:cNvSpPr txBox="1"/>
          <p:nvPr/>
        </p:nvSpPr>
        <p:spPr>
          <a:xfrm>
            <a:off x="3414508" y="1650950"/>
            <a:ext cx="231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Sensor 내부 </a:t>
            </a:r>
            <a:r>
              <a:rPr lang="en" sz="12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이물질</a:t>
            </a: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 발견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2" name="Google Shape;862;p52"/>
          <p:cNvSpPr txBox="1"/>
          <p:nvPr/>
        </p:nvSpPr>
        <p:spPr>
          <a:xfrm>
            <a:off x="6070391" y="1650962"/>
            <a:ext cx="2313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Epoxy 과다 도포로 sensor 혹은 carrier에 </a:t>
            </a:r>
            <a:r>
              <a:rPr lang="en" sz="1200">
                <a:solidFill>
                  <a:srgbClr val="FFC800"/>
                </a:solidFill>
                <a:latin typeface="Do Hyeon"/>
                <a:ea typeface="Do Hyeon"/>
                <a:cs typeface="Do Hyeon"/>
                <a:sym typeface="Do Hyeon"/>
              </a:rPr>
              <a:t>침범</a:t>
            </a:r>
            <a:endParaRPr sz="1200">
              <a:solidFill>
                <a:srgbClr val="FFC800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3" name="Google Shape;863;p52"/>
          <p:cNvSpPr txBox="1">
            <a:spLocks noGrp="1"/>
          </p:cNvSpPr>
          <p:nvPr>
            <p:ph type="title" idx="4294967295"/>
          </p:nvPr>
        </p:nvSpPr>
        <p:spPr>
          <a:xfrm>
            <a:off x="758625" y="1343100"/>
            <a:ext cx="2313000" cy="31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조건 1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4" name="Google Shape;864;p52"/>
          <p:cNvSpPr txBox="1">
            <a:spLocks noGrp="1"/>
          </p:cNvSpPr>
          <p:nvPr>
            <p:ph type="title" idx="4294967295"/>
          </p:nvPr>
        </p:nvSpPr>
        <p:spPr>
          <a:xfrm>
            <a:off x="3414560" y="1332050"/>
            <a:ext cx="2313000" cy="31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조건 2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5" name="Google Shape;865;p52"/>
          <p:cNvSpPr txBox="1">
            <a:spLocks noGrp="1"/>
          </p:cNvSpPr>
          <p:nvPr>
            <p:ph type="title" idx="4294967295"/>
          </p:nvPr>
        </p:nvSpPr>
        <p:spPr>
          <a:xfrm>
            <a:off x="6070495" y="1332050"/>
            <a:ext cx="2313000" cy="3189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조건 3</a:t>
            </a:r>
            <a:endParaRPr sz="1800"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6" name="Google Shape;866;p52"/>
          <p:cNvSpPr txBox="1">
            <a:spLocks noGrp="1"/>
          </p:cNvSpPr>
          <p:nvPr>
            <p:ph type="title" idx="4294967295"/>
          </p:nvPr>
        </p:nvSpPr>
        <p:spPr>
          <a:xfrm>
            <a:off x="711775" y="419878"/>
            <a:ext cx="77040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추진 개요 - 불량 판정 조건</a:t>
            </a:r>
            <a:endParaRPr b="1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67" name="Google Shape;867;p52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chemeClr val="accent6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3"/>
          <p:cNvSpPr txBox="1">
            <a:spLocks noGrp="1"/>
          </p:cNvSpPr>
          <p:nvPr>
            <p:ph type="title"/>
          </p:nvPr>
        </p:nvSpPr>
        <p:spPr>
          <a:xfrm>
            <a:off x="711775" y="496077"/>
            <a:ext cx="7704000" cy="54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일정 진행 현황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73" name="Google Shape;873;p53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4" name="Google Shape;874;p53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75" name="Google Shape;875;p53"/>
          <p:cNvSpPr txBox="1"/>
          <p:nvPr/>
        </p:nvSpPr>
        <p:spPr>
          <a:xfrm>
            <a:off x="3072000" y="7926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1155CC"/>
                </a:solidFill>
                <a:latin typeface="Do Hyeon"/>
                <a:ea typeface="Do Hyeon"/>
                <a:cs typeface="Do Hyeon"/>
                <a:sym typeface="Do Hyeo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Notion Gant Link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876" name="Google Shape;876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625" y="1283813"/>
            <a:ext cx="7408732" cy="3299201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53"/>
          <p:cNvSpPr/>
          <p:nvPr/>
        </p:nvSpPr>
        <p:spPr>
          <a:xfrm>
            <a:off x="6272825" y="1602525"/>
            <a:ext cx="22800" cy="29805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53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1번 - 아이디어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84" name="Google Shape;884;p54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85" name="Google Shape;885;p54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86" name="Google Shape;886;p54"/>
          <p:cNvSpPr txBox="1"/>
          <p:nvPr/>
        </p:nvSpPr>
        <p:spPr>
          <a:xfrm>
            <a:off x="658650" y="1194075"/>
            <a:ext cx="75291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500" dirty="0"/>
              <a:t>· </a:t>
            </a: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정확한 epoxy 도포 불량 검출을 위해 불량품에서 발견된 비슷한 패턴 이미지를 이용하여 불량품을 검출하고자 함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 dirty="0"/>
              <a:t>· </a:t>
            </a:r>
            <a:r>
              <a:rPr lang="en" dirty="0">
                <a:latin typeface="Do Hyeon"/>
                <a:ea typeface="Do Hyeon"/>
                <a:cs typeface="Do Hyeon"/>
                <a:sym typeface="Do Hyeon"/>
              </a:rPr>
              <a:t>OK, NG, Overkill일 경우 bump 이미지 간에 차이를 보임</a:t>
            </a:r>
            <a:endParaRPr dirty="0"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887" name="Google Shape;88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195" y="2503310"/>
            <a:ext cx="2325379" cy="193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6928" y="2503312"/>
            <a:ext cx="2356148" cy="1931101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54"/>
          <p:cNvSpPr txBox="1"/>
          <p:nvPr/>
        </p:nvSpPr>
        <p:spPr>
          <a:xfrm>
            <a:off x="1635450" y="4334300"/>
            <a:ext cx="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NG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90" name="Google Shape;890;p54"/>
          <p:cNvSpPr txBox="1"/>
          <p:nvPr/>
        </p:nvSpPr>
        <p:spPr>
          <a:xfrm>
            <a:off x="3951175" y="4334300"/>
            <a:ext cx="73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Overkill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891" name="Google Shape;89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46000" y="2346250"/>
            <a:ext cx="2325376" cy="1905878"/>
          </a:xfrm>
          <a:prstGeom prst="rect">
            <a:avLst/>
          </a:prstGeom>
          <a:noFill/>
          <a:ln>
            <a:noFill/>
          </a:ln>
        </p:spPr>
      </p:pic>
      <p:sp>
        <p:nvSpPr>
          <p:cNvPr id="892" name="Google Shape;892;p54"/>
          <p:cNvSpPr txBox="1"/>
          <p:nvPr/>
        </p:nvSpPr>
        <p:spPr>
          <a:xfrm>
            <a:off x="6710388" y="4294450"/>
            <a:ext cx="3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OK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93" name="Google Shape;893;p54"/>
          <p:cNvSpPr txBox="1"/>
          <p:nvPr/>
        </p:nvSpPr>
        <p:spPr>
          <a:xfrm>
            <a:off x="6149125" y="2775838"/>
            <a:ext cx="1686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  <a:latin typeface="Anaheim"/>
                <a:ea typeface="Anaheim"/>
                <a:cs typeface="Anaheim"/>
                <a:sym typeface="Anaheim"/>
              </a:rPr>
              <a:t>노출된 Bump가 센서면 침범하지 않은 이미지 만들어야함</a:t>
            </a:r>
            <a:endParaRPr b="1" dirty="0">
              <a:solidFill>
                <a:srgbClr val="FF0000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894" name="Google Shape;894;p54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5"/>
          <p:cNvSpPr txBox="1">
            <a:spLocks noGrp="1"/>
          </p:cNvSpPr>
          <p:nvPr>
            <p:ph type="title" idx="6"/>
          </p:nvPr>
        </p:nvSpPr>
        <p:spPr>
          <a:xfrm>
            <a:off x="711775" y="496077"/>
            <a:ext cx="7704000" cy="54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Do Hyeon"/>
                <a:ea typeface="Do Hyeon"/>
                <a:cs typeface="Do Hyeon"/>
                <a:sym typeface="Do Hyeon"/>
              </a:rPr>
              <a:t>조건 1번 - 검출 원리</a:t>
            </a:r>
            <a:endParaRPr b="1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0" name="Google Shape;900;p55"/>
          <p:cNvSpPr txBox="1"/>
          <p:nvPr/>
        </p:nvSpPr>
        <p:spPr>
          <a:xfrm>
            <a:off x="711775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TEAM HAWK EYE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01" name="Google Shape;901;p55"/>
          <p:cNvSpPr txBox="1"/>
          <p:nvPr/>
        </p:nvSpPr>
        <p:spPr>
          <a:xfrm>
            <a:off x="6960900" y="219900"/>
            <a:ext cx="14631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LG Innotek Project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902" name="Google Shape;902;p55"/>
          <p:cNvSpPr txBox="1"/>
          <p:nvPr/>
        </p:nvSpPr>
        <p:spPr>
          <a:xfrm>
            <a:off x="1034925" y="3981350"/>
            <a:ext cx="7217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0" lvl="0" indent="-1778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· OpenCV의 matchTemplate 이용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Do Hyeon"/>
                <a:ea typeface="Do Hyeon"/>
                <a:cs typeface="Do Hyeon"/>
                <a:sym typeface="Do Hyeon"/>
              </a:rPr>
              <a:t>· 불량품 이미지에서 추출한 템플릿 이미지를 이용하여 동일하거나 비슷한 부분이 있을 경우 불량품으로 판정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3" name="Google Shape;903;p55"/>
          <p:cNvSpPr/>
          <p:nvPr/>
        </p:nvSpPr>
        <p:spPr>
          <a:xfrm>
            <a:off x="1094625" y="1172931"/>
            <a:ext cx="19032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템플릿 이미지를 </a:t>
            </a:r>
            <a:endParaRPr sz="1200">
              <a:solidFill>
                <a:schemeClr val="accent4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Do Hyeon"/>
                <a:ea typeface="Do Hyeon"/>
                <a:cs typeface="Do Hyeon"/>
                <a:sym typeface="Do Hyeon"/>
              </a:rPr>
              <a:t>제품 이미지에 매칭함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4" name="Google Shape;904;p55"/>
          <p:cNvSpPr/>
          <p:nvPr/>
        </p:nvSpPr>
        <p:spPr>
          <a:xfrm>
            <a:off x="3550447" y="1172931"/>
            <a:ext cx="17346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매칭 결과로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얼마나 일치하는지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정확도가 출력됨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5" name="Google Shape;905;p55"/>
          <p:cNvSpPr/>
          <p:nvPr/>
        </p:nvSpPr>
        <p:spPr>
          <a:xfrm>
            <a:off x="5844498" y="1172900"/>
            <a:ext cx="1778400" cy="10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78000" lvl="0" indent="-1778000" algn="ctr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정확도가 기준점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이상이면 NG, 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marL="1778000" lvl="0" indent="-1778000" algn="ctr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accent6"/>
                </a:solidFill>
                <a:latin typeface="Do Hyeon"/>
                <a:ea typeface="Do Hyeon"/>
                <a:cs typeface="Do Hyeon"/>
                <a:sym typeface="Do Hyeon"/>
              </a:rPr>
              <a:t>이하일 경우 OK</a:t>
            </a:r>
            <a:endParaRPr sz="1200">
              <a:solidFill>
                <a:schemeClr val="accent6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06" name="Google Shape;906;p55"/>
          <p:cNvSpPr/>
          <p:nvPr/>
        </p:nvSpPr>
        <p:spPr>
          <a:xfrm>
            <a:off x="3161050" y="1529850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07" name="Google Shape;907;p55"/>
          <p:cNvSpPr/>
          <p:nvPr/>
        </p:nvSpPr>
        <p:spPr>
          <a:xfrm>
            <a:off x="5456688" y="1529875"/>
            <a:ext cx="245700" cy="42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pic>
        <p:nvPicPr>
          <p:cNvPr id="908" name="Google Shape;908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25" y="2360600"/>
            <a:ext cx="1671800" cy="13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55"/>
          <p:cNvPicPr preferRelativeResize="0"/>
          <p:nvPr/>
        </p:nvPicPr>
        <p:blipFill rotWithShape="1">
          <a:blip r:embed="rId4">
            <a:alphaModFix/>
          </a:blip>
          <a:srcRect l="54749" t="89677" r="34526" b="16326"/>
          <a:stretch/>
        </p:blipFill>
        <p:spPr>
          <a:xfrm rot="10800000" flipH="1">
            <a:off x="2981600" y="3208975"/>
            <a:ext cx="757001" cy="351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10" name="Google Shape;910;p55"/>
          <p:cNvSpPr txBox="1"/>
          <p:nvPr/>
        </p:nvSpPr>
        <p:spPr>
          <a:xfrm>
            <a:off x="2614300" y="361205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템플릿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1" name="Google Shape;911;p55"/>
          <p:cNvSpPr txBox="1"/>
          <p:nvPr/>
        </p:nvSpPr>
        <p:spPr>
          <a:xfrm>
            <a:off x="4861325" y="3704750"/>
            <a:ext cx="1491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o Hyeon"/>
                <a:ea typeface="Do Hyeon"/>
                <a:cs typeface="Do Hyeon"/>
                <a:sym typeface="Do Hyeon"/>
              </a:rPr>
              <a:t>▲ 제품 이미지 예시</a:t>
            </a:r>
            <a:endParaRPr sz="1200"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12" name="Google Shape;912;p55"/>
          <p:cNvSpPr txBox="1"/>
          <p:nvPr/>
        </p:nvSpPr>
        <p:spPr>
          <a:xfrm>
            <a:off x="5717500" y="4827750"/>
            <a:ext cx="2706600" cy="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91919"/>
                </a:solidFill>
                <a:latin typeface="Anaheim"/>
                <a:ea typeface="Anaheim"/>
                <a:cs typeface="Anaheim"/>
                <a:sym typeface="Anaheim"/>
              </a:rPr>
              <a:t>K-Digital KNU Bigdata Analyst Training Course</a:t>
            </a:r>
            <a:endParaRPr sz="1000">
              <a:solidFill>
                <a:srgbClr val="19191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mera Types Thesis by Slidesgo">
  <a:themeElements>
    <a:clrScheme name="Simple Light">
      <a:dk1>
        <a:srgbClr val="191919"/>
      </a:dk1>
      <a:lt1>
        <a:srgbClr val="666666"/>
      </a:lt1>
      <a:dk2>
        <a:srgbClr val="A7A6A6"/>
      </a:dk2>
      <a:lt2>
        <a:srgbClr val="C7C4C4"/>
      </a:lt2>
      <a:accent1>
        <a:srgbClr val="DADADA"/>
      </a:accent1>
      <a:accent2>
        <a:srgbClr val="E9E9E9"/>
      </a:accent2>
      <a:accent3>
        <a:srgbClr val="F3F3F3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amera Types Thesis by Slidesgo">
  <a:themeElements>
    <a:clrScheme name="Simple Light">
      <a:dk1>
        <a:srgbClr val="191919"/>
      </a:dk1>
      <a:lt1>
        <a:srgbClr val="666666"/>
      </a:lt1>
      <a:dk2>
        <a:srgbClr val="A7A6A6"/>
      </a:dk2>
      <a:lt2>
        <a:srgbClr val="C7C4C4"/>
      </a:lt2>
      <a:accent1>
        <a:srgbClr val="DADADA"/>
      </a:accent1>
      <a:accent2>
        <a:srgbClr val="E9E9E9"/>
      </a:accent2>
      <a:accent3>
        <a:srgbClr val="F3F3F3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</Words>
  <Application>Microsoft Office PowerPoint</Application>
  <PresentationFormat>화면 슬라이드 쇼(16:9)</PresentationFormat>
  <Paragraphs>279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Anaheim</vt:lpstr>
      <vt:lpstr>Do Hyeon</vt:lpstr>
      <vt:lpstr>Bebas Neue</vt:lpstr>
      <vt:lpstr>Roboto Condensed Light</vt:lpstr>
      <vt:lpstr>Anton</vt:lpstr>
      <vt:lpstr>Arial</vt:lpstr>
      <vt:lpstr>Camera Types Thesis by Slidesgo</vt:lpstr>
      <vt:lpstr>Camera Types Thesis by Slidesgo</vt:lpstr>
      <vt:lpstr>프로젝트 중간 보고서</vt:lpstr>
      <vt:lpstr>추진 개요</vt:lpstr>
      <vt:lpstr>배경</vt:lpstr>
      <vt:lpstr>목적</vt:lpstr>
      <vt:lpstr>추진 개요</vt:lpstr>
      <vt:lpstr>조건 1</vt:lpstr>
      <vt:lpstr>일정 진행 현황</vt:lpstr>
      <vt:lpstr>조건 1번 - 아이디어</vt:lpstr>
      <vt:lpstr>조건 1번 - 검출 원리</vt:lpstr>
      <vt:lpstr>조건 1번 - 개선 방안</vt:lpstr>
      <vt:lpstr>조건 2번 - 아이디어</vt:lpstr>
      <vt:lpstr>조건 2번 - 아이디어</vt:lpstr>
      <vt:lpstr>조건 2번 - 검출 원리</vt:lpstr>
      <vt:lpstr>조건 2번 - 검출 원리</vt:lpstr>
      <vt:lpstr>조건 2번 - 검출 원리</vt:lpstr>
      <vt:lpstr>조건 2번 - 검출 원리</vt:lpstr>
      <vt:lpstr>조건 2번 - 결과 (accuracy, f1 score)</vt:lpstr>
      <vt:lpstr>조건 2번 - 개선 방안</vt:lpstr>
      <vt:lpstr>조건 2번 - 개선 방안</vt:lpstr>
      <vt:lpstr>조건 3번 - 아이디어</vt:lpstr>
      <vt:lpstr>조건 3번 - 검출 원리</vt:lpstr>
      <vt:lpstr>조건 3번 - 결과 (accuracy, f1 score)</vt:lpstr>
      <vt:lpstr>조건 3번 - 개선 방안</vt:lpstr>
      <vt:lpstr>조건 1번 - 결과 (accuracy, f1 score)</vt:lpstr>
      <vt:lpstr>CNN 모델</vt:lpstr>
      <vt:lpstr>향후 일정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중간 보고서</dc:title>
  <cp:lastModifiedBy>송ㄴ욱</cp:lastModifiedBy>
  <cp:revision>1</cp:revision>
  <dcterms:modified xsi:type="dcterms:W3CDTF">2022-11-24T08:50:03Z</dcterms:modified>
</cp:coreProperties>
</file>