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65" r:id="rId3"/>
    <p:sldId id="276" r:id="rId4"/>
    <p:sldId id="275" r:id="rId5"/>
    <p:sldId id="277" r:id="rId6"/>
    <p:sldId id="273" r:id="rId7"/>
    <p:sldId id="274" r:id="rId8"/>
    <p:sldId id="278" r:id="rId9"/>
    <p:sldId id="279" r:id="rId1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0" autoAdjust="0"/>
    <p:restoredTop sz="92384" autoAdjust="0"/>
  </p:normalViewPr>
  <p:slideViewPr>
    <p:cSldViewPr>
      <p:cViewPr varScale="1">
        <p:scale>
          <a:sx n="86" d="100"/>
          <a:sy n="86" d="100"/>
        </p:scale>
        <p:origin x="92" y="7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2022-11-24</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2022.11.24</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송인욱</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97064628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469333950"/>
              </p:ext>
            </p:extLst>
          </p:nvPr>
        </p:nvGraphicFramePr>
        <p:xfrm>
          <a:off x="1055440" y="1268760"/>
          <a:ext cx="9796258" cy="3068131"/>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8180">
                  <a:extLst>
                    <a:ext uri="{9D8B030D-6E8A-4147-A177-3AD203B41FA5}">
                      <a16:colId xmlns:a16="http://schemas.microsoft.com/office/drawing/2014/main" val="20005"/>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147693">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6981493"/>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290010813"/>
              </p:ext>
            </p:extLst>
          </p:nvPr>
        </p:nvGraphicFramePr>
        <p:xfrm>
          <a:off x="1632893" y="1690859"/>
          <a:ext cx="6580017" cy="3960440"/>
        </p:xfrm>
        <a:graphic>
          <a:graphicData uri="http://schemas.openxmlformats.org/drawingml/2006/table">
            <a:tbl>
              <a:tblPr>
                <a:tableStyleId>{5C22544A-7EE6-4342-B048-85BDC9FD1C3A}</a:tableStyleId>
              </a:tblPr>
              <a:tblGrid>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tblGrid>
              <a:tr h="342763">
                <a:tc>
                  <a:txBody>
                    <a:bodyPr/>
                    <a:lstStyle/>
                    <a:p>
                      <a:pPr algn="l" latinLnBrk="1"/>
                      <a:r>
                        <a:rPr lang="en-US" altLang="ko-KR" sz="1000" b="1" dirty="0">
                          <a:solidFill>
                            <a:schemeClr val="tx1"/>
                          </a:solidFill>
                        </a:rPr>
                        <a:t>1 STEP. </a:t>
                      </a:r>
                      <a:r>
                        <a:rPr lang="ko-KR" altLang="en-US" sz="1000" b="0" dirty="0">
                          <a:solidFill>
                            <a:schemeClr val="tx1"/>
                          </a:solidFill>
                        </a:rPr>
                        <a:t>검사 선택</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2-1 STEP. </a:t>
                      </a:r>
                      <a:r>
                        <a:rPr lang="ko-KR" altLang="en-US" sz="1000" b="0" dirty="0">
                          <a:solidFill>
                            <a:schemeClr val="tx1"/>
                          </a:solidFill>
                        </a:rPr>
                        <a:t>전체 이미지 검사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2-2 STEP. </a:t>
                      </a:r>
                      <a:r>
                        <a:rPr lang="ko-KR" altLang="en-US" sz="1000" b="0" dirty="0">
                          <a:solidFill>
                            <a:schemeClr val="tx1"/>
                          </a:solidFill>
                        </a:rPr>
                        <a:t>단일 이미지 검사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20756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1731225" y="3090825"/>
            <a:ext cx="899543"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전체 이미지 검사</a:t>
            </a:r>
          </a:p>
        </p:txBody>
      </p:sp>
      <p:cxnSp>
        <p:nvCxnSpPr>
          <p:cNvPr id="15" name="직선 화살표 연결선 14">
            <a:extLst>
              <a:ext uri="{FF2B5EF4-FFF2-40B4-BE49-F238E27FC236}">
                <a16:creationId xmlns:a16="http://schemas.microsoft.com/office/drawing/2014/main" id="{3EDA3593-F331-4B43-B8B1-68EE7CADE1D7}"/>
              </a:ext>
            </a:extLst>
          </p:cNvPr>
          <p:cNvCxnSpPr>
            <a:cxnSpLocks/>
            <a:stCxn id="6" idx="2"/>
            <a:endCxn id="7" idx="0"/>
          </p:cNvCxnSpPr>
          <p:nvPr/>
        </p:nvCxnSpPr>
        <p:spPr>
          <a:xfrm flipH="1">
            <a:off x="2180997" y="2574853"/>
            <a:ext cx="530627" cy="51597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p:cNvCxnSpPr>
          <p:nvPr/>
        </p:nvCxnSpPr>
        <p:spPr>
          <a:xfrm>
            <a:off x="2180997" y="3336173"/>
            <a:ext cx="0" cy="4300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2052905" y="3827089"/>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6" name="순서도: 처리 35">
            <a:extLst>
              <a:ext uri="{FF2B5EF4-FFF2-40B4-BE49-F238E27FC236}">
                <a16:creationId xmlns:a16="http://schemas.microsoft.com/office/drawing/2014/main" id="{B5D5819F-C982-46E6-934A-059377051FCE}"/>
              </a:ext>
            </a:extLst>
          </p:cNvPr>
          <p:cNvSpPr/>
          <p:nvPr/>
        </p:nvSpPr>
        <p:spPr>
          <a:xfrm>
            <a:off x="439869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입력 및 출력 경로 입력</a:t>
            </a:r>
          </a:p>
        </p:txBody>
      </p:sp>
      <p:cxnSp>
        <p:nvCxnSpPr>
          <p:cNvPr id="37" name="연결선: 꺾임 36">
            <a:extLst>
              <a:ext uri="{FF2B5EF4-FFF2-40B4-BE49-F238E27FC236}">
                <a16:creationId xmlns:a16="http://schemas.microsoft.com/office/drawing/2014/main" id="{6ABEEE9A-14B0-4C7D-86D1-CB1D8DD628A0}"/>
              </a:ext>
            </a:extLst>
          </p:cNvPr>
          <p:cNvCxnSpPr>
            <a:cxnSpLocks/>
            <a:stCxn id="76" idx="2"/>
          </p:cNvCxnSpPr>
          <p:nvPr/>
        </p:nvCxnSpPr>
        <p:spPr>
          <a:xfrm rot="5400000" flipH="1" flipV="1">
            <a:off x="2392192" y="2232108"/>
            <a:ext cx="1774850" cy="2214993"/>
          </a:xfrm>
          <a:prstGeom prst="bentConnector4">
            <a:avLst>
              <a:gd name="adj1" fmla="val -12021"/>
              <a:gd name="adj2" fmla="val 79343"/>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2" name="순서도: 처리 41">
            <a:extLst>
              <a:ext uri="{FF2B5EF4-FFF2-40B4-BE49-F238E27FC236}">
                <a16:creationId xmlns:a16="http://schemas.microsoft.com/office/drawing/2014/main" id="{7DC64F6D-1FA0-4B32-9430-E0D063BB9C92}"/>
              </a:ext>
            </a:extLst>
          </p:cNvPr>
          <p:cNvSpPr/>
          <p:nvPr/>
        </p:nvSpPr>
        <p:spPr>
          <a:xfrm>
            <a:off x="439869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검사 결과 출력</a:t>
            </a:r>
          </a:p>
        </p:txBody>
      </p:sp>
      <p:sp>
        <p:nvSpPr>
          <p:cNvPr id="44" name="순서도: 처리 43">
            <a:extLst>
              <a:ext uri="{FF2B5EF4-FFF2-40B4-BE49-F238E27FC236}">
                <a16:creationId xmlns:a16="http://schemas.microsoft.com/office/drawing/2014/main" id="{DA3FC886-0D12-421B-9939-10BF2FC2165B}"/>
              </a:ext>
            </a:extLst>
          </p:cNvPr>
          <p:cNvSpPr/>
          <p:nvPr/>
        </p:nvSpPr>
        <p:spPr>
          <a:xfrm>
            <a:off x="439869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디버그 이미지 선택</a:t>
            </a:r>
          </a:p>
        </p:txBody>
      </p:sp>
      <p:sp>
        <p:nvSpPr>
          <p:cNvPr id="45" name="순서도: 처리 44">
            <a:extLst>
              <a:ext uri="{FF2B5EF4-FFF2-40B4-BE49-F238E27FC236}">
                <a16:creationId xmlns:a16="http://schemas.microsoft.com/office/drawing/2014/main" id="{893B66AA-0880-4E88-877D-B4E20ADBE1A1}"/>
              </a:ext>
            </a:extLst>
          </p:cNvPr>
          <p:cNvSpPr/>
          <p:nvPr/>
        </p:nvSpPr>
        <p:spPr>
          <a:xfrm>
            <a:off x="439869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저장</a:t>
            </a: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490275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490275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439869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500" dirty="0">
                <a:solidFill>
                  <a:schemeClr val="tx1"/>
                </a:solidFill>
              </a:rPr>
              <a:t>이미지 </a:t>
            </a:r>
            <a:endParaRPr lang="en-US" altLang="ko-KR" sz="500" dirty="0">
              <a:solidFill>
                <a:schemeClr val="tx1"/>
              </a:solidFill>
            </a:endParaRPr>
          </a:p>
          <a:p>
            <a:pPr algn="ctr"/>
            <a:r>
              <a:rPr lang="ko-KR" altLang="en-US" sz="500" dirty="0">
                <a:solidFill>
                  <a:schemeClr val="tx1"/>
                </a:solidFill>
              </a:rPr>
              <a:t>저장</a:t>
            </a: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490275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490275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p:cNvCxnSpPr>
          <p:nvPr/>
        </p:nvCxnSpPr>
        <p:spPr>
          <a:xfrm>
            <a:off x="490275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6" name="직사각형 75">
            <a:extLst>
              <a:ext uri="{FF2B5EF4-FFF2-40B4-BE49-F238E27FC236}">
                <a16:creationId xmlns:a16="http://schemas.microsoft.com/office/drawing/2014/main" id="{91750B76-5F44-4DAA-8DBC-C826785A7F6F}"/>
              </a:ext>
            </a:extLst>
          </p:cNvPr>
          <p:cNvSpPr/>
          <p:nvPr/>
        </p:nvSpPr>
        <p:spPr>
          <a:xfrm>
            <a:off x="1888229" y="4011586"/>
            <a:ext cx="567784" cy="215444"/>
          </a:xfrm>
          <a:prstGeom prst="rect">
            <a:avLst/>
          </a:prstGeom>
        </p:spPr>
        <p:txBody>
          <a:bodyPr wrap="none">
            <a:spAutoFit/>
          </a:bodyPr>
          <a:lstStyle/>
          <a:p>
            <a:r>
              <a:rPr lang="en-US" altLang="ko-KR" sz="800" dirty="0"/>
              <a:t>Connect</a:t>
            </a:r>
            <a:endParaRPr lang="ko-KR" altLang="en-US" sz="800" dirty="0"/>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67" idx="3"/>
          </p:cNvCxnSpPr>
          <p:nvPr/>
        </p:nvCxnSpPr>
        <p:spPr>
          <a:xfrm>
            <a:off x="5406811" y="3321699"/>
            <a:ext cx="12700" cy="12907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459033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5341981" y="3107309"/>
            <a:ext cx="343364" cy="215444"/>
          </a:xfrm>
          <a:prstGeom prst="rect">
            <a:avLst/>
          </a:prstGeom>
        </p:spPr>
        <p:txBody>
          <a:bodyPr wrap="none">
            <a:spAutoFit/>
          </a:bodyPr>
          <a:lstStyle/>
          <a:p>
            <a:r>
              <a:rPr lang="en-US" altLang="ko-KR" sz="800" dirty="0"/>
              <a:t>NO</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
        <p:nvSpPr>
          <p:cNvPr id="11" name="순서도: 처리 10">
            <a:extLst>
              <a:ext uri="{FF2B5EF4-FFF2-40B4-BE49-F238E27FC236}">
                <a16:creationId xmlns:a16="http://schemas.microsoft.com/office/drawing/2014/main" id="{F27BA04E-C48A-B500-651B-E2C9C25BA96A}"/>
              </a:ext>
            </a:extLst>
          </p:cNvPr>
          <p:cNvSpPr/>
          <p:nvPr/>
        </p:nvSpPr>
        <p:spPr>
          <a:xfrm>
            <a:off x="2777370" y="3096130"/>
            <a:ext cx="89954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단일 이미지 검사</a:t>
            </a:r>
          </a:p>
        </p:txBody>
      </p:sp>
      <p:cxnSp>
        <p:nvCxnSpPr>
          <p:cNvPr id="14" name="직선 화살표 연결선 13">
            <a:extLst>
              <a:ext uri="{FF2B5EF4-FFF2-40B4-BE49-F238E27FC236}">
                <a16:creationId xmlns:a16="http://schemas.microsoft.com/office/drawing/2014/main" id="{0C24C6DC-4AEB-5103-9F6D-745831943C41}"/>
              </a:ext>
            </a:extLst>
          </p:cNvPr>
          <p:cNvCxnSpPr>
            <a:cxnSpLocks/>
            <a:stCxn id="6" idx="2"/>
            <a:endCxn id="11" idx="0"/>
          </p:cNvCxnSpPr>
          <p:nvPr/>
        </p:nvCxnSpPr>
        <p:spPr>
          <a:xfrm>
            <a:off x="2711624" y="2574853"/>
            <a:ext cx="515517" cy="52127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6DE11888-4016-1928-FDBD-C3AB63688096}"/>
              </a:ext>
            </a:extLst>
          </p:cNvPr>
          <p:cNvCxnSpPr>
            <a:cxnSpLocks/>
          </p:cNvCxnSpPr>
          <p:nvPr/>
        </p:nvCxnSpPr>
        <p:spPr>
          <a:xfrm>
            <a:off x="3232646" y="3343543"/>
            <a:ext cx="0" cy="4300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6" name="순서도: 연결자 55">
            <a:extLst>
              <a:ext uri="{FF2B5EF4-FFF2-40B4-BE49-F238E27FC236}">
                <a16:creationId xmlns:a16="http://schemas.microsoft.com/office/drawing/2014/main" id="{E025A3CE-D376-8043-CC23-380CC88F9585}"/>
              </a:ext>
            </a:extLst>
          </p:cNvPr>
          <p:cNvSpPr/>
          <p:nvPr/>
        </p:nvSpPr>
        <p:spPr>
          <a:xfrm flipV="1">
            <a:off x="3104554" y="3834459"/>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7" name="직사각형 56">
            <a:extLst>
              <a:ext uri="{FF2B5EF4-FFF2-40B4-BE49-F238E27FC236}">
                <a16:creationId xmlns:a16="http://schemas.microsoft.com/office/drawing/2014/main" id="{2B3F4F6B-47A6-7297-1EBB-ED967DB06433}"/>
              </a:ext>
            </a:extLst>
          </p:cNvPr>
          <p:cNvSpPr/>
          <p:nvPr/>
        </p:nvSpPr>
        <p:spPr>
          <a:xfrm>
            <a:off x="2939878" y="4018956"/>
            <a:ext cx="567784" cy="215444"/>
          </a:xfrm>
          <a:prstGeom prst="rect">
            <a:avLst/>
          </a:prstGeom>
        </p:spPr>
        <p:txBody>
          <a:bodyPr wrap="none">
            <a:spAutoFit/>
          </a:bodyPr>
          <a:lstStyle/>
          <a:p>
            <a:r>
              <a:rPr lang="en-US" altLang="ko-KR" sz="800" dirty="0"/>
              <a:t>Connect</a:t>
            </a:r>
            <a:endParaRPr lang="ko-KR" altLang="en-US" sz="800" dirty="0"/>
          </a:p>
        </p:txBody>
      </p:sp>
      <p:sp>
        <p:nvSpPr>
          <p:cNvPr id="67" name="순서도: 수행의 시작/종료 66">
            <a:extLst>
              <a:ext uri="{FF2B5EF4-FFF2-40B4-BE49-F238E27FC236}">
                <a16:creationId xmlns:a16="http://schemas.microsoft.com/office/drawing/2014/main" id="{8518A896-9846-DED2-7430-73C9C1A58843}"/>
              </a:ext>
            </a:extLst>
          </p:cNvPr>
          <p:cNvSpPr/>
          <p:nvPr/>
        </p:nvSpPr>
        <p:spPr>
          <a:xfrm>
            <a:off x="4398699" y="448974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70" name="순서도: 처리 69">
            <a:extLst>
              <a:ext uri="{FF2B5EF4-FFF2-40B4-BE49-F238E27FC236}">
                <a16:creationId xmlns:a16="http://schemas.microsoft.com/office/drawing/2014/main" id="{B3840003-3951-A7AD-BA2C-9C359A441F1F}"/>
              </a:ext>
            </a:extLst>
          </p:cNvPr>
          <p:cNvSpPr/>
          <p:nvPr/>
        </p:nvSpPr>
        <p:spPr>
          <a:xfrm>
            <a:off x="6591710" y="2348880"/>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이미지 파일 선택</a:t>
            </a:r>
          </a:p>
        </p:txBody>
      </p:sp>
      <p:sp>
        <p:nvSpPr>
          <p:cNvPr id="71" name="순서도: 처리 70">
            <a:extLst>
              <a:ext uri="{FF2B5EF4-FFF2-40B4-BE49-F238E27FC236}">
                <a16:creationId xmlns:a16="http://schemas.microsoft.com/office/drawing/2014/main" id="{15787085-F896-FF9E-488D-4B43EB17B8DC}"/>
              </a:ext>
            </a:extLst>
          </p:cNvPr>
          <p:cNvSpPr/>
          <p:nvPr/>
        </p:nvSpPr>
        <p:spPr>
          <a:xfrm>
            <a:off x="6591710" y="278092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검사 결과 출력</a:t>
            </a:r>
          </a:p>
        </p:txBody>
      </p:sp>
      <p:cxnSp>
        <p:nvCxnSpPr>
          <p:cNvPr id="74" name="직선 화살표 연결선 73">
            <a:extLst>
              <a:ext uri="{FF2B5EF4-FFF2-40B4-BE49-F238E27FC236}">
                <a16:creationId xmlns:a16="http://schemas.microsoft.com/office/drawing/2014/main" id="{C50336CB-1293-951E-CA7A-C8848D60670F}"/>
              </a:ext>
            </a:extLst>
          </p:cNvPr>
          <p:cNvCxnSpPr>
            <a:cxnSpLocks/>
            <a:stCxn id="70" idx="2"/>
            <a:endCxn id="71" idx="0"/>
          </p:cNvCxnSpPr>
          <p:nvPr/>
        </p:nvCxnSpPr>
        <p:spPr>
          <a:xfrm>
            <a:off x="7095766" y="2594228"/>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5C0A406A-C55A-DD6C-D295-A17DF9F97A7C}"/>
              </a:ext>
            </a:extLst>
          </p:cNvPr>
          <p:cNvCxnSpPr>
            <a:cxnSpLocks/>
            <a:stCxn id="71" idx="2"/>
          </p:cNvCxnSpPr>
          <p:nvPr/>
        </p:nvCxnSpPr>
        <p:spPr>
          <a:xfrm>
            <a:off x="7095766" y="3026276"/>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3" name="순서도: 수행의 시작/종료 92">
            <a:extLst>
              <a:ext uri="{FF2B5EF4-FFF2-40B4-BE49-F238E27FC236}">
                <a16:creationId xmlns:a16="http://schemas.microsoft.com/office/drawing/2014/main" id="{4F46EE24-EAF8-8645-DBF7-2E5CD8F783CE}"/>
              </a:ext>
            </a:extLst>
          </p:cNvPr>
          <p:cNvSpPr/>
          <p:nvPr/>
        </p:nvSpPr>
        <p:spPr>
          <a:xfrm>
            <a:off x="6587678" y="323777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cxnSp>
        <p:nvCxnSpPr>
          <p:cNvPr id="94" name="연결선: 꺾임 93">
            <a:extLst>
              <a:ext uri="{FF2B5EF4-FFF2-40B4-BE49-F238E27FC236}">
                <a16:creationId xmlns:a16="http://schemas.microsoft.com/office/drawing/2014/main" id="{09778132-F2A3-2AF6-1F9D-046B258D67A9}"/>
              </a:ext>
            </a:extLst>
          </p:cNvPr>
          <p:cNvCxnSpPr>
            <a:cxnSpLocks/>
            <a:stCxn id="57" idx="2"/>
            <a:endCxn id="70" idx="1"/>
          </p:cNvCxnSpPr>
          <p:nvPr/>
        </p:nvCxnSpPr>
        <p:spPr>
          <a:xfrm rot="5400000" flipH="1" flipV="1">
            <a:off x="4026317" y="1669007"/>
            <a:ext cx="1762846" cy="3367940"/>
          </a:xfrm>
          <a:prstGeom prst="bentConnector4">
            <a:avLst>
              <a:gd name="adj1" fmla="val -37175"/>
              <a:gd name="adj2" fmla="val 877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solidFill>
                  <a:schemeClr val="tx1"/>
                </a:solidFill>
              </a:rPr>
              <a:t>검사 선택</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26" name="직사각형 25">
            <a:extLst>
              <a:ext uri="{FF2B5EF4-FFF2-40B4-BE49-F238E27FC236}">
                <a16:creationId xmlns:a16="http://schemas.microsoft.com/office/drawing/2014/main" id="{0CBC20A3-45F3-092C-9C22-FB1D685DE344}"/>
              </a:ext>
            </a:extLst>
          </p:cNvPr>
          <p:cNvSpPr/>
          <p:nvPr/>
        </p:nvSpPr>
        <p:spPr>
          <a:xfrm>
            <a:off x="1716516" y="1160748"/>
            <a:ext cx="4896544" cy="453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빗면 2">
            <a:extLst>
              <a:ext uri="{FF2B5EF4-FFF2-40B4-BE49-F238E27FC236}">
                <a16:creationId xmlns:a16="http://schemas.microsoft.com/office/drawing/2014/main" id="{EBB6BAB1-2FA1-A34B-386D-AFC4FF825C99}"/>
              </a:ext>
            </a:extLst>
          </p:cNvPr>
          <p:cNvSpPr/>
          <p:nvPr/>
        </p:nvSpPr>
        <p:spPr>
          <a:xfrm>
            <a:off x="2472600" y="2167977"/>
            <a:ext cx="3384376" cy="936104"/>
          </a:xfrm>
          <a:prstGeom prst="bevel">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전체 이미지 검사</a:t>
            </a:r>
          </a:p>
        </p:txBody>
      </p:sp>
      <p:sp>
        <p:nvSpPr>
          <p:cNvPr id="6" name="사각형: 빗면 5">
            <a:extLst>
              <a:ext uri="{FF2B5EF4-FFF2-40B4-BE49-F238E27FC236}">
                <a16:creationId xmlns:a16="http://schemas.microsoft.com/office/drawing/2014/main" id="{A5B27660-4245-5826-F0A3-7ADF5120689B}"/>
              </a:ext>
            </a:extLst>
          </p:cNvPr>
          <p:cNvSpPr/>
          <p:nvPr/>
        </p:nvSpPr>
        <p:spPr>
          <a:xfrm>
            <a:off x="2472600" y="3753920"/>
            <a:ext cx="3384376" cy="936104"/>
          </a:xfrm>
          <a:prstGeom prst="bevel">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단일 이미지 검사</a:t>
            </a:r>
          </a:p>
        </p:txBody>
      </p:sp>
    </p:spTree>
    <p:extLst>
      <p:ext uri="{BB962C8B-B14F-4D97-AF65-F5344CB8AC3E}">
        <p14:creationId xmlns:p14="http://schemas.microsoft.com/office/powerpoint/2010/main" val="375987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solidFill>
                  <a:schemeClr val="tx1"/>
                </a:solidFill>
              </a:rPr>
              <a:t>전체 이미지 검사</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26" name="직사각형 25">
            <a:extLst>
              <a:ext uri="{FF2B5EF4-FFF2-40B4-BE49-F238E27FC236}">
                <a16:creationId xmlns:a16="http://schemas.microsoft.com/office/drawing/2014/main" id="{0CBC20A3-45F3-092C-9C22-FB1D685DE344}"/>
              </a:ext>
            </a:extLst>
          </p:cNvPr>
          <p:cNvSpPr/>
          <p:nvPr/>
        </p:nvSpPr>
        <p:spPr>
          <a:xfrm>
            <a:off x="1716516" y="1160748"/>
            <a:ext cx="4896544" cy="453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DDD264FA-D08C-31BE-AD1D-AAF218734EA0}"/>
              </a:ext>
            </a:extLst>
          </p:cNvPr>
          <p:cNvSpPr/>
          <p:nvPr/>
        </p:nvSpPr>
        <p:spPr>
          <a:xfrm>
            <a:off x="2652620" y="1340768"/>
            <a:ext cx="3024336" cy="57606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입력 경로 입력</a:t>
            </a:r>
            <a:endParaRPr lang="ko-KR" altLang="en-US" dirty="0">
              <a:solidFill>
                <a:sysClr val="windowText" lastClr="000000"/>
              </a:solidFill>
            </a:endParaRPr>
          </a:p>
        </p:txBody>
      </p:sp>
      <p:sp>
        <p:nvSpPr>
          <p:cNvPr id="3" name="직사각형 2">
            <a:extLst>
              <a:ext uri="{FF2B5EF4-FFF2-40B4-BE49-F238E27FC236}">
                <a16:creationId xmlns:a16="http://schemas.microsoft.com/office/drawing/2014/main" id="{D32913EC-C600-8A7A-93AA-B7B40A02BA68}"/>
              </a:ext>
            </a:extLst>
          </p:cNvPr>
          <p:cNvSpPr/>
          <p:nvPr/>
        </p:nvSpPr>
        <p:spPr>
          <a:xfrm>
            <a:off x="2652620" y="2096852"/>
            <a:ext cx="3024336" cy="57606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출력 경로 입력</a:t>
            </a:r>
          </a:p>
        </p:txBody>
      </p:sp>
      <p:sp>
        <p:nvSpPr>
          <p:cNvPr id="6" name="직사각형 5">
            <a:extLst>
              <a:ext uri="{FF2B5EF4-FFF2-40B4-BE49-F238E27FC236}">
                <a16:creationId xmlns:a16="http://schemas.microsoft.com/office/drawing/2014/main" id="{530423FB-515F-34E0-619C-E6B56980B109}"/>
              </a:ext>
            </a:extLst>
          </p:cNvPr>
          <p:cNvSpPr/>
          <p:nvPr/>
        </p:nvSpPr>
        <p:spPr>
          <a:xfrm>
            <a:off x="2652620" y="2852936"/>
            <a:ext cx="3024336" cy="151216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검사 결과 출력</a:t>
            </a:r>
          </a:p>
        </p:txBody>
      </p:sp>
      <p:sp>
        <p:nvSpPr>
          <p:cNvPr id="10" name="사각형: 빗면 9">
            <a:extLst>
              <a:ext uri="{FF2B5EF4-FFF2-40B4-BE49-F238E27FC236}">
                <a16:creationId xmlns:a16="http://schemas.microsoft.com/office/drawing/2014/main" id="{3DB707C8-EED7-E6AC-8978-B00B6AE00A7F}"/>
              </a:ext>
            </a:extLst>
          </p:cNvPr>
          <p:cNvSpPr/>
          <p:nvPr/>
        </p:nvSpPr>
        <p:spPr>
          <a:xfrm>
            <a:off x="2652620" y="4545124"/>
            <a:ext cx="3024336" cy="936104"/>
          </a:xfrm>
          <a:prstGeom prst="bevel">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이미지 저장</a:t>
            </a:r>
          </a:p>
        </p:txBody>
      </p:sp>
    </p:spTree>
    <p:extLst>
      <p:ext uri="{BB962C8B-B14F-4D97-AF65-F5344CB8AC3E}">
        <p14:creationId xmlns:p14="http://schemas.microsoft.com/office/powerpoint/2010/main" val="246580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solidFill>
                  <a:schemeClr val="tx1"/>
                </a:solidFill>
              </a:rPr>
              <a:t>단일 이미지 검사</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26" name="직사각형 25">
            <a:extLst>
              <a:ext uri="{FF2B5EF4-FFF2-40B4-BE49-F238E27FC236}">
                <a16:creationId xmlns:a16="http://schemas.microsoft.com/office/drawing/2014/main" id="{0CBC20A3-45F3-092C-9C22-FB1D685DE344}"/>
              </a:ext>
            </a:extLst>
          </p:cNvPr>
          <p:cNvSpPr/>
          <p:nvPr/>
        </p:nvSpPr>
        <p:spPr>
          <a:xfrm>
            <a:off x="1716516" y="1160748"/>
            <a:ext cx="4896544" cy="453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68F54379-D296-8CA0-9B2F-5059C90FA756}"/>
              </a:ext>
            </a:extLst>
          </p:cNvPr>
          <p:cNvSpPr/>
          <p:nvPr/>
        </p:nvSpPr>
        <p:spPr>
          <a:xfrm>
            <a:off x="2652620" y="2240868"/>
            <a:ext cx="3024336" cy="57606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이미지 파일 선택</a:t>
            </a:r>
          </a:p>
        </p:txBody>
      </p:sp>
      <p:sp>
        <p:nvSpPr>
          <p:cNvPr id="3" name="직사각형 2">
            <a:extLst>
              <a:ext uri="{FF2B5EF4-FFF2-40B4-BE49-F238E27FC236}">
                <a16:creationId xmlns:a16="http://schemas.microsoft.com/office/drawing/2014/main" id="{5D67FFA5-BBC4-81D1-D155-F9B34C8C069B}"/>
              </a:ext>
            </a:extLst>
          </p:cNvPr>
          <p:cNvSpPr/>
          <p:nvPr/>
        </p:nvSpPr>
        <p:spPr>
          <a:xfrm>
            <a:off x="2652620" y="2996952"/>
            <a:ext cx="3024336" cy="151216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검사 결과 출력</a:t>
            </a:r>
          </a:p>
        </p:txBody>
      </p:sp>
    </p:spTree>
    <p:extLst>
      <p:ext uri="{BB962C8B-B14F-4D97-AF65-F5344CB8AC3E}">
        <p14:creationId xmlns:p14="http://schemas.microsoft.com/office/powerpoint/2010/main" val="214226576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3295</TotalTime>
  <Words>330</Words>
  <Application>Microsoft Office PowerPoint</Application>
  <PresentationFormat>와이드스크린</PresentationFormat>
  <Paragraphs>151</Paragraphs>
  <Slides>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vt:i4>
      </vt:variant>
    </vt:vector>
  </HeadingPairs>
  <TitlesOfParts>
    <vt:vector size="14" baseType="lpstr">
      <vt:lpstr>SF Pro Text Medium</vt:lpstr>
      <vt:lpstr>SF Pro Text Regular</vt:lpstr>
      <vt:lpstr>맑은 고딕</vt:lpstr>
      <vt:lpstr>Arial</vt:lpstr>
      <vt:lpstr>Office 테마</vt:lpstr>
      <vt:lpstr>화면설계서</vt:lpstr>
      <vt:lpstr>History</vt:lpstr>
      <vt:lpstr>서비스 개요</vt:lpstr>
      <vt:lpstr>User flow</vt:lpstr>
      <vt:lpstr>Logic process</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이재상</cp:lastModifiedBy>
  <cp:revision>104</cp:revision>
  <cp:lastPrinted>2019-05-29T05:54:36Z</cp:lastPrinted>
  <dcterms:created xsi:type="dcterms:W3CDTF">2019-03-11T07:43:12Z</dcterms:created>
  <dcterms:modified xsi:type="dcterms:W3CDTF">2022-11-24T07:37:17Z</dcterms:modified>
</cp:coreProperties>
</file>