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83" r:id="rId4"/>
    <p:sldId id="259" r:id="rId5"/>
    <p:sldId id="284" r:id="rId6"/>
    <p:sldId id="261" r:id="rId7"/>
    <p:sldId id="277" r:id="rId8"/>
    <p:sldId id="286" r:id="rId9"/>
    <p:sldId id="285" r:id="rId10"/>
    <p:sldId id="287" r:id="rId11"/>
    <p:sldId id="278" r:id="rId12"/>
  </p:sldIdLst>
  <p:sldSz cx="9144000" cy="5143500" type="screen16x9"/>
  <p:notesSz cx="6858000" cy="9144000"/>
  <p:embeddedFontLst>
    <p:embeddedFont>
      <p:font typeface="Montserrat" panose="00000500000000000000" pitchFamily="50" charset="0"/>
      <p:regular r:id="rId14"/>
      <p:bold r:id="rId15"/>
      <p:italic r:id="rId16"/>
      <p:boldItalic r:id="rId17"/>
    </p:embeddedFont>
    <p:embeddedFont>
      <p:font typeface="Montserrat ExtraBold" panose="00000900000000000000" pitchFamily="50" charset="0"/>
      <p:bold r:id="rId18"/>
      <p:boldItalic r:id="rId19"/>
    </p:embeddedFont>
    <p:embeddedFont>
      <p:font typeface="Montserrat Light" panose="00000400000000000000" pitchFamily="50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EEE52D-2215-417C-91AD-F1A3CF7D7EC2}" v="5" dt="2019-06-19T03:02:06.169"/>
  </p1510:revLst>
</p1510:revInfo>
</file>

<file path=ppt/tableStyles.xml><?xml version="1.0" encoding="utf-8"?>
<a:tblStyleLst xmlns:a="http://schemas.openxmlformats.org/drawingml/2006/main" def="{CBEDF7B6-EF3E-48C1-976B-F2D8A3EA4596}">
  <a:tblStyle styleId="{CBEDF7B6-EF3E-48C1-976B-F2D8A3EA45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Google Shape;11;p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Google Shape;25;p2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2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Google Shape;80;p2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A40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95" name="Google Shape;95;p3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96" name="Google Shape;96;p3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5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208" name="Google Shape;208;p5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5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221" name="Google Shape;221;p5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2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6" name="Google Shape;536;p1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_2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13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574" name="Google Shape;574;p13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sspng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list/foundry/julieta-ulanovsk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646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4"/>
          <p:cNvSpPr txBox="1">
            <a:spLocks noGrp="1"/>
          </p:cNvSpPr>
          <p:nvPr>
            <p:ph type="ctrTitle"/>
          </p:nvPr>
        </p:nvSpPr>
        <p:spPr>
          <a:xfrm>
            <a:off x="333536" y="1538468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/>
              <a:t>KakaoMatch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EEF27A-DC22-4CC3-BD77-46E6E189CE75}"/>
              </a:ext>
            </a:extLst>
          </p:cNvPr>
          <p:cNvSpPr txBox="1"/>
          <p:nvPr/>
        </p:nvSpPr>
        <p:spPr>
          <a:xfrm>
            <a:off x="333536" y="2512680"/>
            <a:ext cx="3033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" panose="00000500000000000000" pitchFamily="50" charset="0"/>
              </a:rPr>
              <a:t>Matthieu </a:t>
            </a:r>
            <a:r>
              <a:rPr lang="en-US" dirty="0" err="1">
                <a:latin typeface="Montserrat" panose="00000500000000000000" pitchFamily="50" charset="0"/>
              </a:rPr>
              <a:t>Bolliand</a:t>
            </a:r>
            <a:r>
              <a:rPr lang="en-US" dirty="0">
                <a:latin typeface="Montserrat" panose="00000500000000000000" pitchFamily="50" charset="0"/>
              </a:rPr>
              <a:t> – B201900109</a:t>
            </a:r>
            <a:br>
              <a:rPr lang="en-US" dirty="0">
                <a:latin typeface="Montserrat" panose="00000500000000000000" pitchFamily="50" charset="0"/>
              </a:rPr>
            </a:br>
            <a:r>
              <a:rPr lang="en-US" dirty="0">
                <a:latin typeface="Montserrat" panose="00000500000000000000" pitchFamily="50" charset="0"/>
              </a:rPr>
              <a:t>Fredrik Julin – B201900048</a:t>
            </a:r>
            <a:endParaRPr lang="en-SE" dirty="0">
              <a:latin typeface="Montserrat" panose="00000500000000000000" pitchFamily="50" charset="0"/>
            </a:endParaRP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4D383BB3-60EE-4101-BC4D-8BCD1BD82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746" y="1735423"/>
            <a:ext cx="4495894" cy="35239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A1F1CF-6D7F-4E77-9671-0FF6FE0DD4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3A244-ED2C-4D6F-82DC-8F2DFD394EA9}"/>
              </a:ext>
            </a:extLst>
          </p:cNvPr>
          <p:cNvSpPr txBox="1"/>
          <p:nvPr/>
        </p:nvSpPr>
        <p:spPr>
          <a:xfrm>
            <a:off x="2355688" y="184417"/>
            <a:ext cx="4432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Montserrat" panose="00000500000000000000" pitchFamily="50" charset="0"/>
              </a:rPr>
              <a:t>Possible extensions</a:t>
            </a:r>
            <a:endParaRPr lang="en-SE" sz="3200" b="1" dirty="0">
              <a:latin typeface="Montserrat" panose="00000500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722591-C291-4BF0-BE90-9DFDAFADC057}"/>
              </a:ext>
            </a:extLst>
          </p:cNvPr>
          <p:cNvSpPr/>
          <p:nvPr/>
        </p:nvSpPr>
        <p:spPr>
          <a:xfrm>
            <a:off x="1269786" y="1090645"/>
            <a:ext cx="6604427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68300">
              <a:spcBef>
                <a:spcPts val="600"/>
              </a:spcBef>
              <a:buClr>
                <a:srgbClr val="FFC800"/>
              </a:buClr>
              <a:buSzPts val="2200"/>
              <a:buFont typeface="Montserrat Light"/>
              <a:buChar char="◂"/>
            </a:pPr>
            <a:r>
              <a:rPr lang="fr-FR" dirty="0">
                <a:solidFill>
                  <a:srgbClr val="434343"/>
                </a:solidFill>
                <a:latin typeface="Montserrat Light"/>
                <a:sym typeface="Montserrat Light"/>
              </a:rPr>
              <a:t>Explore how to port from desktop applications to mobile devices</a:t>
            </a:r>
          </a:p>
          <a:p>
            <a:pPr marL="457200" lvl="0" indent="-368300">
              <a:spcBef>
                <a:spcPts val="600"/>
              </a:spcBef>
              <a:buClr>
                <a:srgbClr val="FFC800"/>
              </a:buClr>
              <a:buSzPts val="2200"/>
              <a:buFont typeface="Montserrat Light"/>
              <a:buChar char="◂"/>
            </a:pPr>
            <a:r>
              <a:rPr lang="fr-FR" dirty="0">
                <a:solidFill>
                  <a:srgbClr val="434343"/>
                </a:solidFill>
                <a:latin typeface="Montserrat Light"/>
                <a:sym typeface="Montserrat Light"/>
              </a:rPr>
              <a:t>Integrate with a database so that users can be stored in other ways than just the current memory assigned to the program</a:t>
            </a:r>
          </a:p>
          <a:p>
            <a:pPr marL="457200" lvl="0" indent="-368300">
              <a:spcBef>
                <a:spcPts val="600"/>
              </a:spcBef>
              <a:buClr>
                <a:srgbClr val="FFC800"/>
              </a:buClr>
              <a:buSzPts val="2200"/>
              <a:buFont typeface="Montserrat Light"/>
              <a:buChar char="◂"/>
            </a:pPr>
            <a:r>
              <a:rPr lang="fr-FR" dirty="0">
                <a:solidFill>
                  <a:srgbClr val="434343"/>
                </a:solidFill>
                <a:latin typeface="Montserrat Light"/>
                <a:sym typeface="Montserrat Light"/>
              </a:rPr>
              <a:t>Implement Geolocation so that people in your close proximity might be recommended for you</a:t>
            </a:r>
          </a:p>
          <a:p>
            <a:pPr marL="457200" lvl="0" indent="-368300">
              <a:spcBef>
                <a:spcPts val="600"/>
              </a:spcBef>
              <a:buClr>
                <a:srgbClr val="FFC800"/>
              </a:buClr>
              <a:buSzPts val="2200"/>
              <a:buFont typeface="Montserrat Light"/>
              <a:buChar char="◂"/>
            </a:pPr>
            <a:r>
              <a:rPr lang="fr-FR" dirty="0">
                <a:solidFill>
                  <a:srgbClr val="434343"/>
                </a:solidFill>
                <a:latin typeface="Montserrat Light"/>
                <a:sym typeface="Montserrat Light"/>
              </a:rPr>
              <a:t>List can go on….</a:t>
            </a:r>
          </a:p>
          <a:p>
            <a:pPr marL="457200" lvl="0" indent="-368300">
              <a:spcBef>
                <a:spcPts val="600"/>
              </a:spcBef>
              <a:buClr>
                <a:srgbClr val="FFC800"/>
              </a:buClr>
              <a:buSzPts val="2200"/>
              <a:buFont typeface="Montserrat Light"/>
              <a:buChar char="◂"/>
            </a:pPr>
            <a:endParaRPr lang="fr-FR" dirty="0">
              <a:solidFill>
                <a:srgbClr val="434343"/>
              </a:solidFill>
              <a:latin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434143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846" name="Google Shape;846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126150"/>
            <a:ext cx="39549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64646"/>
                </a:solidFill>
              </a:rPr>
              <a:t>Thanks!</a:t>
            </a:r>
            <a:endParaRPr sz="6000" dirty="0">
              <a:solidFill>
                <a:srgbClr val="F64646"/>
              </a:solidFill>
            </a:endParaRPr>
          </a:p>
        </p:txBody>
      </p:sp>
      <p:sp>
        <p:nvSpPr>
          <p:cNvPr id="847" name="Google Shape;847;p36"/>
          <p:cNvSpPr txBox="1">
            <a:spLocks noGrp="1"/>
          </p:cNvSpPr>
          <p:nvPr>
            <p:ph type="subTitle" idx="4294967295"/>
          </p:nvPr>
        </p:nvSpPr>
        <p:spPr>
          <a:xfrm>
            <a:off x="685800" y="2109249"/>
            <a:ext cx="3954900" cy="25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F9BB68-F403-41B7-8DFA-7D84A27AB276}"/>
              </a:ext>
            </a:extLst>
          </p:cNvPr>
          <p:cNvSpPr txBox="1"/>
          <p:nvPr/>
        </p:nvSpPr>
        <p:spPr>
          <a:xfrm>
            <a:off x="38516" y="4749851"/>
            <a:ext cx="3972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ontserrat" panose="00000500000000000000" pitchFamily="50" charset="0"/>
              </a:rPr>
              <a:t>Image sources: </a:t>
            </a:r>
            <a:r>
              <a:rPr lang="sv-SE" sz="1000" dirty="0">
                <a:latin typeface="Montserrat" panose="00000500000000000000" pitchFamily="50" charset="0"/>
                <a:hlinkClick r:id="rId3"/>
              </a:rPr>
              <a:t>https://www.kisspng.com/</a:t>
            </a:r>
            <a:endParaRPr lang="sv-SE" sz="1000" dirty="0">
              <a:latin typeface="Montserrat" panose="00000500000000000000" pitchFamily="50" charset="0"/>
            </a:endParaRPr>
          </a:p>
          <a:p>
            <a:r>
              <a:rPr lang="sv-SE" sz="1000" dirty="0">
                <a:latin typeface="Montserrat" panose="00000500000000000000" pitchFamily="50" charset="0"/>
              </a:rPr>
              <a:t>Credits to </a:t>
            </a:r>
            <a:r>
              <a:rPr lang="sv-SE" sz="1000" b="1" dirty="0">
                <a:latin typeface="Montserrat" panose="00000500000000000000" pitchFamily="50" charset="0"/>
                <a:hlinkClick r:id="rId4"/>
              </a:rPr>
              <a:t>Julieta Ulanovsky</a:t>
            </a:r>
            <a:r>
              <a:rPr lang="sv-SE" sz="1000" b="1" dirty="0">
                <a:latin typeface="Montserrat" panose="00000500000000000000" pitchFamily="50" charset="0"/>
              </a:rPr>
              <a:t> </a:t>
            </a:r>
            <a:r>
              <a:rPr lang="sv-SE" sz="1000" dirty="0">
                <a:latin typeface="Montserrat" panose="00000500000000000000" pitchFamily="50" charset="0"/>
              </a:rPr>
              <a:t>for the font montserrat used</a:t>
            </a:r>
          </a:p>
          <a:p>
            <a:endParaRPr lang="sv-SE" dirty="0">
              <a:latin typeface="Montserrat" panose="00000500000000000000" pitchFamily="50" charset="0"/>
            </a:endParaRPr>
          </a:p>
          <a:p>
            <a:endParaRPr lang="en-S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6"/>
          <p:cNvSpPr txBox="1">
            <a:spLocks noGrp="1"/>
          </p:cNvSpPr>
          <p:nvPr>
            <p:ph type="ctrTitle" idx="4294967295"/>
          </p:nvPr>
        </p:nvSpPr>
        <p:spPr>
          <a:xfrm>
            <a:off x="240631" y="160028"/>
            <a:ext cx="39549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6000" dirty="0">
                <a:solidFill>
                  <a:srgbClr val="F64646"/>
                </a:solidFill>
              </a:rPr>
              <a:t>The idea</a:t>
            </a:r>
            <a:endParaRPr sz="6000" dirty="0">
              <a:solidFill>
                <a:srgbClr val="F64646"/>
              </a:solidFill>
            </a:endParaRPr>
          </a:p>
        </p:txBody>
      </p:sp>
      <p:sp>
        <p:nvSpPr>
          <p:cNvPr id="642" name="Google Shape;642;p16"/>
          <p:cNvSpPr txBox="1">
            <a:spLocks noGrp="1"/>
          </p:cNvSpPr>
          <p:nvPr>
            <p:ph type="subTitle" idx="4294967295"/>
          </p:nvPr>
        </p:nvSpPr>
        <p:spPr>
          <a:xfrm>
            <a:off x="240631" y="887488"/>
            <a:ext cx="3954900" cy="25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endParaRPr lang="fr-FR" sz="2400" dirty="0"/>
          </a:p>
          <a:p>
            <a:r>
              <a:rPr lang="fr-FR" sz="2400" dirty="0"/>
              <a:t>Tinder is not popular in korea</a:t>
            </a:r>
          </a:p>
          <a:p>
            <a:r>
              <a:rPr lang="fr-FR" sz="2400" dirty="0"/>
              <a:t>The korean culture </a:t>
            </a:r>
          </a:p>
          <a:p>
            <a:r>
              <a:rPr lang="fr-FR" sz="2400" dirty="0"/>
              <a:t>Meeff</a:t>
            </a:r>
          </a:p>
          <a:p>
            <a:r>
              <a:rPr lang="fr-FR" sz="2400" dirty="0"/>
              <a:t>Kakao corp.</a:t>
            </a:r>
          </a:p>
        </p:txBody>
      </p:sp>
      <p:sp>
        <p:nvSpPr>
          <p:cNvPr id="643" name="Google Shape;643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63D26E-5BC1-467F-9B77-E6AFEA8712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3" name="Image 4">
            <a:extLst>
              <a:ext uri="{FF2B5EF4-FFF2-40B4-BE49-F238E27FC236}">
                <a16:creationId xmlns:a16="http://schemas.microsoft.com/office/drawing/2014/main" id="{010FCDE6-0B7C-4C02-8B55-88A56A9AC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74" y="1300988"/>
            <a:ext cx="3922884" cy="2226236"/>
          </a:xfrm>
          <a:prstGeom prst="rect">
            <a:avLst/>
          </a:prstGeom>
        </p:spPr>
      </p:pic>
      <p:pic>
        <p:nvPicPr>
          <p:cNvPr id="4" name="Image 19">
            <a:extLst>
              <a:ext uri="{FF2B5EF4-FFF2-40B4-BE49-F238E27FC236}">
                <a16:creationId xmlns:a16="http://schemas.microsoft.com/office/drawing/2014/main" id="{47D7E254-0D7D-4CC7-A5B4-868F3EACC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723" y="742950"/>
            <a:ext cx="4677103" cy="3657600"/>
          </a:xfrm>
          <a:prstGeom prst="rect">
            <a:avLst/>
          </a:prstGeom>
        </p:spPr>
      </p:pic>
      <p:sp>
        <p:nvSpPr>
          <p:cNvPr id="5" name="Google Shape;649;p17">
            <a:extLst>
              <a:ext uri="{FF2B5EF4-FFF2-40B4-BE49-F238E27FC236}">
                <a16:creationId xmlns:a16="http://schemas.microsoft.com/office/drawing/2014/main" id="{8AC3B9C0-FE6E-41B2-99C0-7B9C533FEDAD}"/>
              </a:ext>
            </a:extLst>
          </p:cNvPr>
          <p:cNvSpPr txBox="1">
            <a:spLocks/>
          </p:cNvSpPr>
          <p:nvPr/>
        </p:nvSpPr>
        <p:spPr>
          <a:xfrm>
            <a:off x="0" y="-85029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sv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B34832-6E18-411F-9727-289398B8AC0B}"/>
              </a:ext>
            </a:extLst>
          </p:cNvPr>
          <p:cNvSpPr txBox="1"/>
          <p:nvPr/>
        </p:nvSpPr>
        <p:spPr>
          <a:xfrm>
            <a:off x="161174" y="310717"/>
            <a:ext cx="3021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Montserrat" panose="00000500000000000000" pitchFamily="50" charset="0"/>
              </a:rPr>
              <a:t>How it works</a:t>
            </a:r>
            <a:endParaRPr lang="en-SE" sz="3200" b="1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62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13">
            <a:extLst>
              <a:ext uri="{FF2B5EF4-FFF2-40B4-BE49-F238E27FC236}">
                <a16:creationId xmlns:a16="http://schemas.microsoft.com/office/drawing/2014/main" id="{0FF14384-B06E-4530-AF4D-80B535EC4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5" y="882667"/>
            <a:ext cx="4358925" cy="3378166"/>
          </a:xfrm>
          <a:prstGeom prst="rect">
            <a:avLst/>
          </a:prstGeom>
        </p:spPr>
      </p:pic>
      <p:pic>
        <p:nvPicPr>
          <p:cNvPr id="9" name="Image 16">
            <a:extLst>
              <a:ext uri="{FF2B5EF4-FFF2-40B4-BE49-F238E27FC236}">
                <a16:creationId xmlns:a16="http://schemas.microsoft.com/office/drawing/2014/main" id="{F960A06C-521A-47E0-B617-54EB9C8CE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492" y="882667"/>
            <a:ext cx="4330983" cy="33781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5">
            <a:extLst>
              <a:ext uri="{FF2B5EF4-FFF2-40B4-BE49-F238E27FC236}">
                <a16:creationId xmlns:a16="http://schemas.microsoft.com/office/drawing/2014/main" id="{4C07E1E6-3A76-4FC6-846F-47660B46D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12464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2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9"/>
          <p:cNvSpPr txBox="1">
            <a:spLocks noGrp="1"/>
          </p:cNvSpPr>
          <p:nvPr>
            <p:ph type="title"/>
          </p:nvPr>
        </p:nvSpPr>
        <p:spPr>
          <a:xfrm>
            <a:off x="1320025" y="70637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/>
              <a:t>Challenges</a:t>
            </a:r>
            <a:endParaRPr dirty="0"/>
          </a:p>
        </p:txBody>
      </p:sp>
      <p:sp>
        <p:nvSpPr>
          <p:cNvPr id="662" name="Google Shape;662;p19"/>
          <p:cNvSpPr txBox="1">
            <a:spLocks noGrp="1"/>
          </p:cNvSpPr>
          <p:nvPr>
            <p:ph type="body" idx="1"/>
          </p:nvPr>
        </p:nvSpPr>
        <p:spPr>
          <a:xfrm>
            <a:off x="1320025" y="1374475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Making a modulable interface </a:t>
            </a:r>
          </a:p>
          <a:p>
            <a:r>
              <a:rPr lang="fr-FR" dirty="0"/>
              <a:t>Setting up multiple connections on the server </a:t>
            </a:r>
          </a:p>
          <a:p>
            <a:r>
              <a:rPr lang="fr-FR" dirty="0"/>
              <a:t>Receive and send public and</a:t>
            </a:r>
            <a:r>
              <a:rPr lang="en-GB" dirty="0"/>
              <a:t>/</a:t>
            </a:r>
            <a:r>
              <a:rPr lang="fr-FR" dirty="0"/>
              <a:t>or private message </a:t>
            </a:r>
          </a:p>
          <a:p>
            <a:r>
              <a:rPr lang="fr-FR" dirty="0"/>
              <a:t>Working together</a:t>
            </a:r>
          </a:p>
          <a:p>
            <a:r>
              <a:rPr lang="fr-FR" dirty="0"/>
              <a:t>Writing readable code so everyone can collaborate efficently</a:t>
            </a:r>
          </a:p>
        </p:txBody>
      </p:sp>
      <p:sp>
        <p:nvSpPr>
          <p:cNvPr id="663" name="Google Shape;66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5"/>
          <p:cNvSpPr/>
          <p:nvPr/>
        </p:nvSpPr>
        <p:spPr>
          <a:xfrm>
            <a:off x="3863625" y="424701"/>
            <a:ext cx="4727226" cy="368019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A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5"/>
          <p:cNvSpPr/>
          <p:nvPr/>
        </p:nvSpPr>
        <p:spPr>
          <a:xfrm>
            <a:off x="4061442" y="620134"/>
            <a:ext cx="4331700" cy="27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Place your screenshot here</a:t>
            </a:r>
            <a:endParaRPr sz="1000">
              <a:solidFill>
                <a:srgbClr val="999999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39" name="Google Shape;839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7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40" name="Google Shape;840;p35"/>
          <p:cNvSpPr txBox="1">
            <a:spLocks noGrp="1"/>
          </p:cNvSpPr>
          <p:nvPr>
            <p:ph type="body" idx="4294967295"/>
          </p:nvPr>
        </p:nvSpPr>
        <p:spPr>
          <a:xfrm>
            <a:off x="553149" y="248042"/>
            <a:ext cx="2524800" cy="36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Montserrat"/>
                <a:ea typeface="Montserrat"/>
                <a:cs typeface="Montserrat"/>
                <a:sym typeface="Montserrat"/>
              </a:rPr>
              <a:t>Main takeaways</a:t>
            </a:r>
          </a:p>
          <a:p>
            <a:r>
              <a:rPr lang="fr-FR" sz="1800" dirty="0"/>
              <a:t>OOP</a:t>
            </a:r>
          </a:p>
          <a:p>
            <a:r>
              <a:rPr lang="fr-FR" sz="1800" dirty="0"/>
              <a:t>Server </a:t>
            </a:r>
            <a:r>
              <a:rPr lang="en-GB" sz="1800" dirty="0"/>
              <a:t>/ Clients</a:t>
            </a:r>
          </a:p>
          <a:p>
            <a:r>
              <a:rPr lang="en-GB" sz="1800" dirty="0"/>
              <a:t>GUI </a:t>
            </a:r>
          </a:p>
          <a:p>
            <a:r>
              <a:rPr lang="en-GB" sz="1800" dirty="0"/>
              <a:t>Organise a project with restrictions </a:t>
            </a:r>
          </a:p>
          <a:p>
            <a:r>
              <a:rPr lang="en-GB" sz="1800" dirty="0"/>
              <a:t>Socket API</a:t>
            </a:r>
          </a:p>
          <a:p>
            <a:r>
              <a:rPr lang="en-GB" sz="1800" dirty="0"/>
              <a:t>Multithreading</a:t>
            </a:r>
            <a:endParaRPr lang="fr-FR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64AA6B2-04C2-40A5-A602-E4A3A3A3A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408" y="553251"/>
            <a:ext cx="4465660" cy="28328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655CAF-099D-4E9B-A071-2F091791FF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C37200-C342-431D-BE86-4940AE635006}"/>
              </a:ext>
            </a:extLst>
          </p:cNvPr>
          <p:cNvSpPr/>
          <p:nvPr/>
        </p:nvSpPr>
        <p:spPr>
          <a:xfrm>
            <a:off x="426463" y="372249"/>
            <a:ext cx="761103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buClr>
                <a:srgbClr val="FFC800"/>
              </a:buClr>
              <a:buSzPts val="2200"/>
            </a:pPr>
            <a:r>
              <a:rPr lang="en-US" sz="18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Improvements and reflections on approach</a:t>
            </a:r>
          </a:p>
          <a:p>
            <a:pPr marL="457200" lvl="0" indent="-368300">
              <a:spcBef>
                <a:spcPts val="600"/>
              </a:spcBef>
              <a:buClr>
                <a:srgbClr val="FFC800"/>
              </a:buClr>
              <a:buSzPts val="2200"/>
              <a:buFont typeface="Montserrat Light"/>
              <a:buChar char="◂"/>
            </a:pPr>
            <a:r>
              <a:rPr lang="fr-FR" sz="1800" dirty="0">
                <a:solidFill>
                  <a:srgbClr val="434343"/>
                </a:solidFill>
                <a:latin typeface="Montserrat Light"/>
                <a:sym typeface="Montserrat Light"/>
              </a:rPr>
              <a:t>Use version control (Git/Github) for easier collaboration </a:t>
            </a:r>
          </a:p>
          <a:p>
            <a:pPr marL="457200" lvl="0" indent="-368300">
              <a:spcBef>
                <a:spcPts val="600"/>
              </a:spcBef>
              <a:buClr>
                <a:srgbClr val="FFC800"/>
              </a:buClr>
              <a:buSzPts val="2200"/>
              <a:buFont typeface="Montserrat Light"/>
              <a:buChar char="◂"/>
            </a:pPr>
            <a:r>
              <a:rPr lang="fr-FR" sz="1800" dirty="0">
                <a:solidFill>
                  <a:srgbClr val="434343"/>
                </a:solidFill>
                <a:latin typeface="Montserrat Light"/>
                <a:sym typeface="Montserrat Light"/>
              </a:rPr>
              <a:t>Use more extensive commentary when writing classes to make it easier for partners and yourself</a:t>
            </a:r>
          </a:p>
          <a:p>
            <a:pPr marL="457200" lvl="0" indent="-368300">
              <a:spcBef>
                <a:spcPts val="600"/>
              </a:spcBef>
              <a:buClr>
                <a:srgbClr val="FFC800"/>
              </a:buClr>
              <a:buSzPts val="2200"/>
              <a:buFont typeface="Montserrat Light"/>
              <a:buChar char="◂"/>
            </a:pPr>
            <a:r>
              <a:rPr lang="fr-FR" sz="1800" dirty="0">
                <a:solidFill>
                  <a:srgbClr val="434343"/>
                </a:solidFill>
                <a:latin typeface="Montserrat Light"/>
                <a:sym typeface="Montserrat Light"/>
              </a:rPr>
              <a:t>Plan architecture and classes(initially) before starting to code </a:t>
            </a:r>
          </a:p>
          <a:p>
            <a:pPr marL="457200" lvl="0" indent="-368300">
              <a:spcBef>
                <a:spcPts val="600"/>
              </a:spcBef>
              <a:buClr>
                <a:srgbClr val="FFC800"/>
              </a:buClr>
              <a:buSzPts val="2200"/>
              <a:buFont typeface="Montserrat Light"/>
              <a:buChar char="◂"/>
            </a:pPr>
            <a:r>
              <a:rPr lang="fr-FR" sz="1800" dirty="0">
                <a:solidFill>
                  <a:srgbClr val="434343"/>
                </a:solidFill>
                <a:latin typeface="Montserrat Light"/>
                <a:sym typeface="Montserrat Light"/>
              </a:rPr>
              <a:t>Make a timeplan!</a:t>
            </a:r>
          </a:p>
        </p:txBody>
      </p:sp>
    </p:spTree>
    <p:extLst>
      <p:ext uri="{BB962C8B-B14F-4D97-AF65-F5344CB8AC3E}">
        <p14:creationId xmlns:p14="http://schemas.microsoft.com/office/powerpoint/2010/main" val="2818351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BB27EE-BBC9-4A97-8EAA-D04F596E3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F212CD-60DA-4160-B16C-0AE41C3C003B}"/>
              </a:ext>
            </a:extLst>
          </p:cNvPr>
          <p:cNvSpPr txBox="1"/>
          <p:nvPr/>
        </p:nvSpPr>
        <p:spPr>
          <a:xfrm>
            <a:off x="1433961" y="115260"/>
            <a:ext cx="62760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Montserrat" panose="00000500000000000000" pitchFamily="50" charset="0"/>
              </a:rPr>
              <a:t>Demonstration(insert video)</a:t>
            </a:r>
          </a:p>
          <a:p>
            <a:r>
              <a:rPr lang="en-US" sz="3200" b="1" dirty="0">
                <a:latin typeface="Montserrat" panose="00000500000000000000" pitchFamily="50" charset="0"/>
              </a:rPr>
              <a:t>Or show on laptop</a:t>
            </a:r>
            <a:endParaRPr lang="en-SE" sz="3200" b="1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118734"/>
      </p:ext>
    </p:extLst>
  </p:cSld>
  <p:clrMapOvr>
    <a:masterClrMapping/>
  </p:clrMapOvr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On-screen Show (16:9)</PresentationFormat>
  <Paragraphs>47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Montserrat Light</vt:lpstr>
      <vt:lpstr>Montserrat</vt:lpstr>
      <vt:lpstr>Montserrat ExtraBold</vt:lpstr>
      <vt:lpstr>Wart template</vt:lpstr>
      <vt:lpstr>KakaoMatch</vt:lpstr>
      <vt:lpstr>The idea</vt:lpstr>
      <vt:lpstr>PowerPoint Presentation</vt:lpstr>
      <vt:lpstr>PowerPoint Presentation</vt:lpstr>
      <vt:lpstr>PowerPoint Presentation</vt:lpstr>
      <vt:lpstr>Challenges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KakaoMatch</dc:title>
  <dc:creator>Fredrik</dc:creator>
  <cp:lastModifiedBy>Fredrik Julin</cp:lastModifiedBy>
  <cp:revision>7</cp:revision>
  <dcterms:modified xsi:type="dcterms:W3CDTF">2019-06-19T08:41:00Z</dcterms:modified>
</cp:coreProperties>
</file>