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21723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/>
              <a:t>PHP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b="1" dirty="0" smtClean="0"/>
              <a:t>Users Data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Irakli </a:t>
            </a:r>
            <a:r>
              <a:rPr lang="en-US" dirty="0" err="1" smtClean="0"/>
              <a:t>Kharatishvili</a:t>
            </a:r>
            <a:r>
              <a:rPr lang="en-US" dirty="0" smtClean="0"/>
              <a:t>, </a:t>
            </a:r>
            <a:r>
              <a:rPr lang="en-US" dirty="0" err="1" smtClean="0"/>
              <a:t>Keti</a:t>
            </a:r>
            <a:r>
              <a:rPr lang="en-US" dirty="0" smtClean="0"/>
              <a:t> </a:t>
            </a:r>
            <a:r>
              <a:rPr lang="en-US" dirty="0" err="1" smtClean="0"/>
              <a:t>Grdzelidze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Andro</a:t>
            </a:r>
            <a:r>
              <a:rPr lang="en-US" dirty="0" smtClean="0"/>
              <a:t> </a:t>
            </a:r>
            <a:r>
              <a:rPr lang="en-US" dirty="0" err="1" smtClean="0"/>
              <a:t>Jgharkava</a:t>
            </a:r>
            <a:r>
              <a:rPr lang="en-US" dirty="0" smtClean="0"/>
              <a:t>, Irma Chinchaladze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3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Users database (SQL)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6" y="1804086"/>
            <a:ext cx="8596668" cy="1079157"/>
          </a:xfrm>
        </p:spPr>
        <p:txBody>
          <a:bodyPr/>
          <a:lstStyle/>
          <a:p>
            <a:r>
              <a:rPr lang="ka-GE" dirty="0" smtClean="0"/>
              <a:t>შევქმენით მომხმარებლების ბაზა</a:t>
            </a:r>
            <a:r>
              <a:rPr lang="en-US" dirty="0" smtClean="0"/>
              <a:t> </a:t>
            </a:r>
            <a:r>
              <a:rPr lang="ka-GE" dirty="0" smtClean="0"/>
              <a:t>და მომხმარებლების ცხრილი.</a:t>
            </a:r>
          </a:p>
          <a:p>
            <a:r>
              <a:rPr lang="ka-GE" dirty="0" smtClean="0"/>
              <a:t>ცხრილში გვაქვს 4 სვეტი (</a:t>
            </a:r>
            <a:r>
              <a:rPr lang="en-US" dirty="0" smtClean="0"/>
              <a:t>id,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address, email)</a:t>
            </a:r>
            <a:endParaRPr lang="ka-GE" dirty="0" smtClean="0"/>
          </a:p>
          <a:p>
            <a:pPr marL="0" indent="0">
              <a:buNone/>
            </a:pPr>
            <a:endParaRPr lang="en-US" dirty="0"/>
          </a:p>
          <a:p>
            <a:endParaRPr lang="ka-G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" y="3253946"/>
            <a:ext cx="8128240" cy="26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9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CSS-</a:t>
            </a:r>
            <a:r>
              <a:rPr lang="ka-GE" b="1" dirty="0" smtClean="0"/>
              <a:t>ი (ვებ გვერდის დიზაინი)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18" y="1371365"/>
            <a:ext cx="8596668" cy="559036"/>
          </a:xfrm>
        </p:spPr>
        <p:txBody>
          <a:bodyPr/>
          <a:lstStyle/>
          <a:p>
            <a:r>
              <a:rPr lang="en-US" dirty="0" smtClean="0"/>
              <a:t>CSS-</a:t>
            </a:r>
            <a:r>
              <a:rPr lang="ka-GE" dirty="0" smtClean="0"/>
              <a:t>ის საშუალებით გავსტილეთ </a:t>
            </a:r>
            <a:r>
              <a:rPr lang="en-US" dirty="0" smtClean="0"/>
              <a:t>HTML</a:t>
            </a:r>
            <a:r>
              <a:rPr lang="ru-RU" dirty="0" smtClean="0"/>
              <a:t>-</a:t>
            </a:r>
            <a:r>
              <a:rPr lang="ka-GE" dirty="0" smtClean="0"/>
              <a:t>ი (ვებ გვერდი)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92" y="1776745"/>
            <a:ext cx="6400800" cy="49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4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PHP-</a:t>
            </a:r>
            <a:r>
              <a:rPr lang="ka-GE" b="1" dirty="0" smtClean="0"/>
              <a:t>ი (ბაზის და ვებ გვერდის დაკავშირება)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09833"/>
          </a:xfrm>
        </p:spPr>
        <p:txBody>
          <a:bodyPr/>
          <a:lstStyle/>
          <a:p>
            <a:r>
              <a:rPr lang="en-US" dirty="0" smtClean="0"/>
              <a:t>PHP-</a:t>
            </a:r>
            <a:r>
              <a:rPr lang="ka-GE" dirty="0" smtClean="0"/>
              <a:t>ის ვიყენებთ მონაცემების </a:t>
            </a:r>
            <a:r>
              <a:rPr lang="ka-GE" dirty="0"/>
              <a:t>დასაკავშირებლად ვებ </a:t>
            </a:r>
            <a:r>
              <a:rPr lang="ka-GE" dirty="0" smtClean="0"/>
              <a:t>გვერდთან:</a:t>
            </a:r>
          </a:p>
          <a:p>
            <a:r>
              <a:rPr lang="en-US" dirty="0" smtClean="0"/>
              <a:t>PHP-</a:t>
            </a:r>
            <a:r>
              <a:rPr lang="ka-GE" dirty="0" smtClean="0"/>
              <a:t>ში გამოვიყენეთ </a:t>
            </a:r>
            <a:r>
              <a:rPr lang="en-US" dirty="0" smtClean="0"/>
              <a:t>JavaScript-</a:t>
            </a:r>
            <a:r>
              <a:rPr lang="ka-GE" dirty="0" smtClean="0"/>
              <a:t>ი</a:t>
            </a:r>
            <a:r>
              <a:rPr lang="ka-GE" dirty="0"/>
              <a:t>,</a:t>
            </a:r>
            <a:r>
              <a:rPr lang="en-US" dirty="0" smtClean="0"/>
              <a:t> jQuery</a:t>
            </a:r>
            <a:r>
              <a:rPr lang="ka-GE" dirty="0"/>
              <a:t>.</a:t>
            </a:r>
            <a:r>
              <a:rPr lang="ka-GE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16775"/>
            <a:ext cx="8214580" cy="33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4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ბაზასთან დაკავშირებისთვის</a:t>
            </a:r>
            <a:r>
              <a:rPr lang="en-US" dirty="0" smtClean="0"/>
              <a:t> </a:t>
            </a:r>
            <a:r>
              <a:rPr lang="ka-GE" dirty="0" smtClean="0"/>
              <a:t>გამოყენებული </a:t>
            </a:r>
            <a:r>
              <a:rPr lang="en-US" dirty="0" smtClean="0"/>
              <a:t>Query</a:t>
            </a:r>
            <a:r>
              <a:rPr lang="ka-GE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88956"/>
            <a:ext cx="8596668" cy="3880773"/>
          </a:xfrm>
        </p:spPr>
        <p:txBody>
          <a:bodyPr/>
          <a:lstStyle/>
          <a:p>
            <a:r>
              <a:rPr lang="ka-GE" dirty="0" smtClean="0"/>
              <a:t>1. კავშირი </a:t>
            </a:r>
            <a:r>
              <a:rPr lang="en-US" dirty="0" smtClean="0"/>
              <a:t>PHP</a:t>
            </a:r>
            <a:r>
              <a:rPr lang="ru-RU" dirty="0" smtClean="0"/>
              <a:t>-</a:t>
            </a:r>
            <a:r>
              <a:rPr lang="ka-GE" dirty="0" smtClean="0"/>
              <a:t>ისა და </a:t>
            </a:r>
            <a:r>
              <a:rPr lang="en-US" dirty="0" smtClean="0"/>
              <a:t>SQL-</a:t>
            </a:r>
            <a:r>
              <a:rPr lang="ka-GE" dirty="0" smtClean="0"/>
              <a:t>ის ბაზას შორის.</a:t>
            </a:r>
          </a:p>
          <a:p>
            <a:r>
              <a:rPr lang="ka-GE" dirty="0" smtClean="0"/>
              <a:t>2. </a:t>
            </a:r>
            <a:r>
              <a:rPr lang="en-US" dirty="0" smtClean="0"/>
              <a:t>HTML-</a:t>
            </a:r>
            <a:r>
              <a:rPr lang="ka-GE" dirty="0" smtClean="0"/>
              <a:t>ის და </a:t>
            </a:r>
            <a:r>
              <a:rPr lang="en-US" dirty="0" smtClean="0"/>
              <a:t>PHP</a:t>
            </a:r>
            <a:r>
              <a:rPr lang="ka-GE" dirty="0" smtClean="0"/>
              <a:t>-ის დაკავშირება.</a:t>
            </a:r>
          </a:p>
          <a:p>
            <a:r>
              <a:rPr lang="ka-GE" dirty="0" smtClean="0"/>
              <a:t>3. ბაზიდან მონაცემების წამოღება: </a:t>
            </a:r>
            <a:r>
              <a:rPr lang="en-US" dirty="0" smtClean="0"/>
              <a:t>SELECT</a:t>
            </a:r>
            <a:r>
              <a:rPr lang="ru-RU" dirty="0" smtClean="0"/>
              <a:t>-</a:t>
            </a:r>
            <a:r>
              <a:rPr lang="ka-GE" dirty="0" smtClean="0"/>
              <a:t>ის </a:t>
            </a:r>
            <a:r>
              <a:rPr lang="en-US" dirty="0" smtClean="0"/>
              <a:t>Query-</a:t>
            </a:r>
            <a:r>
              <a:rPr lang="ka-GE" dirty="0" smtClean="0"/>
              <a:t>ი </a:t>
            </a:r>
            <a:r>
              <a:rPr lang="en-US" dirty="0" smtClean="0"/>
              <a:t>PHP-</a:t>
            </a:r>
            <a:r>
              <a:rPr lang="ka-GE" dirty="0" smtClean="0"/>
              <a:t>ში.</a:t>
            </a:r>
          </a:p>
          <a:p>
            <a:r>
              <a:rPr lang="ka-GE" dirty="0" smtClean="0"/>
              <a:t>4. ბაზაში მონაცემების ჩამატება: </a:t>
            </a:r>
            <a:r>
              <a:rPr lang="en-US" dirty="0" smtClean="0"/>
              <a:t>INSERT-</a:t>
            </a:r>
            <a:r>
              <a:rPr lang="ka-GE" dirty="0" smtClean="0"/>
              <a:t>ის </a:t>
            </a:r>
            <a:r>
              <a:rPr lang="en-US" dirty="0" smtClean="0"/>
              <a:t>Query-</a:t>
            </a:r>
            <a:r>
              <a:rPr lang="ka-GE" dirty="0" smtClean="0"/>
              <a:t>ი </a:t>
            </a:r>
            <a:r>
              <a:rPr lang="en-US" dirty="0" smtClean="0"/>
              <a:t>PHP-</a:t>
            </a:r>
            <a:r>
              <a:rPr lang="ka-GE" dirty="0" smtClean="0"/>
              <a:t>ში.</a:t>
            </a:r>
          </a:p>
          <a:p>
            <a:r>
              <a:rPr lang="ka-GE" dirty="0" smtClean="0"/>
              <a:t>5. ბაზაში მონაცემების განახლება</a:t>
            </a:r>
            <a:r>
              <a:rPr lang="en-US" dirty="0" smtClean="0"/>
              <a:t>: UPDATE-</a:t>
            </a:r>
            <a:r>
              <a:rPr lang="ka-GE" dirty="0"/>
              <a:t>ის </a:t>
            </a:r>
            <a:r>
              <a:rPr lang="en-US" dirty="0"/>
              <a:t>Query-</a:t>
            </a:r>
            <a:r>
              <a:rPr lang="ka-GE" dirty="0"/>
              <a:t>ი </a:t>
            </a:r>
            <a:r>
              <a:rPr lang="en-US" dirty="0"/>
              <a:t>PHP-</a:t>
            </a:r>
            <a:r>
              <a:rPr lang="ka-GE" dirty="0"/>
              <a:t>ში.</a:t>
            </a:r>
          </a:p>
          <a:p>
            <a:r>
              <a:rPr lang="en-US" dirty="0" smtClean="0"/>
              <a:t>6. </a:t>
            </a:r>
            <a:r>
              <a:rPr lang="ka-GE" dirty="0" smtClean="0"/>
              <a:t>ბაზაში მონაცემების წაშლა: </a:t>
            </a:r>
            <a:r>
              <a:rPr lang="en-US" dirty="0" smtClean="0"/>
              <a:t>DELETE-</a:t>
            </a:r>
            <a:r>
              <a:rPr lang="ka-GE" dirty="0"/>
              <a:t>ის </a:t>
            </a:r>
            <a:r>
              <a:rPr lang="en-US" dirty="0"/>
              <a:t>Query-</a:t>
            </a:r>
            <a:r>
              <a:rPr lang="ka-GE" dirty="0"/>
              <a:t>ი </a:t>
            </a:r>
            <a:r>
              <a:rPr lang="en-US" dirty="0"/>
              <a:t>PHP-</a:t>
            </a:r>
            <a:r>
              <a:rPr lang="ka-GE" dirty="0"/>
              <a:t>ში.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71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160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Sylfaen</vt:lpstr>
      <vt:lpstr>Trebuchet MS</vt:lpstr>
      <vt:lpstr>Wingdings 3</vt:lpstr>
      <vt:lpstr>Facet</vt:lpstr>
      <vt:lpstr>PHP Project Users Data</vt:lpstr>
      <vt:lpstr>Users database (SQL)</vt:lpstr>
      <vt:lpstr>CSS-ი (ვებ გვერდის დიზაინი)</vt:lpstr>
      <vt:lpstr>PHP-ი (ბაზის და ვებ გვერდის დაკავშირება)</vt:lpstr>
      <vt:lpstr>ბაზასთან დაკავშირებისთვის გამოყენებული Query: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Project Users Data</dc:title>
  <dc:creator>Irma Chinchaladze</dc:creator>
  <cp:lastModifiedBy>Irma Chinchaladze</cp:lastModifiedBy>
  <cp:revision>6</cp:revision>
  <dcterms:created xsi:type="dcterms:W3CDTF">2020-02-18T10:50:00Z</dcterms:created>
  <dcterms:modified xsi:type="dcterms:W3CDTF">2020-02-18T11:17:13Z</dcterms:modified>
</cp:coreProperties>
</file>