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5" r:id="rId1"/>
  </p:sldMasterIdLst>
  <p:notesMasterIdLst>
    <p:notesMasterId r:id="rId11"/>
  </p:notesMasterIdLst>
  <p:handoutMasterIdLst>
    <p:handoutMasterId r:id="rId12"/>
  </p:handoutMasterIdLst>
  <p:sldIdLst>
    <p:sldId id="267" r:id="rId2"/>
    <p:sldId id="257" r:id="rId3"/>
    <p:sldId id="259" r:id="rId4"/>
    <p:sldId id="262" r:id="rId5"/>
    <p:sldId id="263" r:id="rId6"/>
    <p:sldId id="264" r:id="rId7"/>
    <p:sldId id="269" r:id="rId8"/>
    <p:sldId id="258" r:id="rId9"/>
    <p:sldId id="268" r:id="rId10"/>
  </p:sldIdLst>
  <p:sldSz cx="9144000" cy="6858000" type="screen4x3"/>
  <p:notesSz cx="6858000" cy="9144000"/>
  <p:defaultTextStyle>
    <a:defPPr>
      <a:defRPr lang="ko-KR"/>
    </a:defPPr>
    <a:lvl1pPr marL="0" algn="l" defTabSz="801654" rtl="0" eaLnBrk="1" latinLnBrk="1" hangingPunct="1">
      <a:defRPr sz="1578" kern="1200">
        <a:solidFill>
          <a:schemeClr val="tx1"/>
        </a:solidFill>
        <a:latin typeface="+mn-lt"/>
        <a:ea typeface="+mn-ea"/>
        <a:cs typeface="+mn-cs"/>
      </a:defRPr>
    </a:lvl1pPr>
    <a:lvl2pPr marL="400827" algn="l" defTabSz="801654" rtl="0" eaLnBrk="1" latinLnBrk="1" hangingPunct="1">
      <a:defRPr sz="1578" kern="1200">
        <a:solidFill>
          <a:schemeClr val="tx1"/>
        </a:solidFill>
        <a:latin typeface="+mn-lt"/>
        <a:ea typeface="+mn-ea"/>
        <a:cs typeface="+mn-cs"/>
      </a:defRPr>
    </a:lvl2pPr>
    <a:lvl3pPr marL="801654" algn="l" defTabSz="801654" rtl="0" eaLnBrk="1" latinLnBrk="1" hangingPunct="1">
      <a:defRPr sz="1578" kern="1200">
        <a:solidFill>
          <a:schemeClr val="tx1"/>
        </a:solidFill>
        <a:latin typeface="+mn-lt"/>
        <a:ea typeface="+mn-ea"/>
        <a:cs typeface="+mn-cs"/>
      </a:defRPr>
    </a:lvl3pPr>
    <a:lvl4pPr marL="1202482" algn="l" defTabSz="801654" rtl="0" eaLnBrk="1" latinLnBrk="1" hangingPunct="1">
      <a:defRPr sz="1578" kern="1200">
        <a:solidFill>
          <a:schemeClr val="tx1"/>
        </a:solidFill>
        <a:latin typeface="+mn-lt"/>
        <a:ea typeface="+mn-ea"/>
        <a:cs typeface="+mn-cs"/>
      </a:defRPr>
    </a:lvl4pPr>
    <a:lvl5pPr marL="1603309" algn="l" defTabSz="801654" rtl="0" eaLnBrk="1" latinLnBrk="1" hangingPunct="1">
      <a:defRPr sz="1578" kern="1200">
        <a:solidFill>
          <a:schemeClr val="tx1"/>
        </a:solidFill>
        <a:latin typeface="+mn-lt"/>
        <a:ea typeface="+mn-ea"/>
        <a:cs typeface="+mn-cs"/>
      </a:defRPr>
    </a:lvl5pPr>
    <a:lvl6pPr marL="2004136" algn="l" defTabSz="801654" rtl="0" eaLnBrk="1" latinLnBrk="1" hangingPunct="1">
      <a:defRPr sz="1578" kern="1200">
        <a:solidFill>
          <a:schemeClr val="tx1"/>
        </a:solidFill>
        <a:latin typeface="+mn-lt"/>
        <a:ea typeface="+mn-ea"/>
        <a:cs typeface="+mn-cs"/>
      </a:defRPr>
    </a:lvl6pPr>
    <a:lvl7pPr marL="2404963" algn="l" defTabSz="801654" rtl="0" eaLnBrk="1" latinLnBrk="1" hangingPunct="1">
      <a:defRPr sz="1578" kern="1200">
        <a:solidFill>
          <a:schemeClr val="tx1"/>
        </a:solidFill>
        <a:latin typeface="+mn-lt"/>
        <a:ea typeface="+mn-ea"/>
        <a:cs typeface="+mn-cs"/>
      </a:defRPr>
    </a:lvl7pPr>
    <a:lvl8pPr marL="2805791" algn="l" defTabSz="801654" rtl="0" eaLnBrk="1" latinLnBrk="1" hangingPunct="1">
      <a:defRPr sz="1578" kern="1200">
        <a:solidFill>
          <a:schemeClr val="tx1"/>
        </a:solidFill>
        <a:latin typeface="+mn-lt"/>
        <a:ea typeface="+mn-ea"/>
        <a:cs typeface="+mn-cs"/>
      </a:defRPr>
    </a:lvl8pPr>
    <a:lvl9pPr marL="3206618" algn="l" defTabSz="801654" rtl="0" eaLnBrk="1" latinLnBrk="1" hangingPunct="1">
      <a:defRPr sz="157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0C18"/>
    <a:srgbClr val="CC0B16"/>
    <a:srgbClr val="D5D6D8"/>
    <a:srgbClr val="B00026"/>
    <a:srgbClr val="8E8E8E"/>
    <a:srgbClr val="C10A14"/>
    <a:srgbClr val="C60033"/>
    <a:srgbClr val="6C0017"/>
    <a:srgbClr val="CB0038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4" autoAdjust="0"/>
    <p:restoredTop sz="93457" autoAdjust="0"/>
  </p:normalViewPr>
  <p:slideViewPr>
    <p:cSldViewPr snapToGrid="0">
      <p:cViewPr>
        <p:scale>
          <a:sx n="85" d="100"/>
          <a:sy n="85" d="100"/>
        </p:scale>
        <p:origin x="-67" y="3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="" xmlns:a16="http://schemas.microsoft.com/office/drawing/2014/main" id="{1A5A22C1-1222-4ED7-978A-0AC049ACFB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A41F26EC-8859-450B-A9EB-AA2D8061C0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F7B12-431B-4C41-844D-2B0B7CAB733F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6285DD4C-FD40-4162-B31B-3A18B03556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9B2818FF-446B-403C-ACD9-D71E39776A7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E43F2B-F20F-45E9-BF2F-6C09A5320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9141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522EC-D584-400B-8F0E-4958D799F6E6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80D1EA-0D62-4E79-B1B0-DB8BAEEB3A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595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microsoft.com/office/2007/relationships/hdphoto" Target="../media/hdphoto2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D0A5DDE0-F7BB-4509-A2FF-560F208D2F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>
          <a:xfrm flipH="1" flipV="1">
            <a:off x="0" y="0"/>
            <a:ext cx="3429000" cy="3429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C487A1DC-0B8B-498C-A38C-78F4616672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>
          <a:xfrm>
            <a:off x="5715000" y="3429000"/>
            <a:ext cx="3429000" cy="3429000"/>
          </a:xfrm>
          <a:prstGeom prst="rect">
            <a:avLst/>
          </a:prstGeom>
        </p:spPr>
      </p:pic>
      <p:sp>
        <p:nvSpPr>
          <p:cNvPr id="12" name="자유형: 도형 11">
            <a:extLst>
              <a:ext uri="{FF2B5EF4-FFF2-40B4-BE49-F238E27FC236}">
                <a16:creationId xmlns="" xmlns:a16="http://schemas.microsoft.com/office/drawing/2014/main" id="{B8C01EC1-792A-433C-AD4B-A88436B328E8}"/>
              </a:ext>
            </a:extLst>
          </p:cNvPr>
          <p:cNvSpPr/>
          <p:nvPr userDrawn="1"/>
        </p:nvSpPr>
        <p:spPr>
          <a:xfrm>
            <a:off x="0" y="593387"/>
            <a:ext cx="9138744" cy="6858000"/>
          </a:xfrm>
          <a:custGeom>
            <a:avLst/>
            <a:gdLst>
              <a:gd name="connsiteX0" fmla="*/ 1955981 w 9138744"/>
              <a:gd name="connsiteY0" fmla="*/ 0 h 6858000"/>
              <a:gd name="connsiteX1" fmla="*/ 4493172 w 9138744"/>
              <a:gd name="connsiteY1" fmla="*/ 0 h 6858000"/>
              <a:gd name="connsiteX2" fmla="*/ 4645572 w 9138744"/>
              <a:gd name="connsiteY2" fmla="*/ 0 h 6858000"/>
              <a:gd name="connsiteX3" fmla="*/ 9138744 w 9138744"/>
              <a:gd name="connsiteY3" fmla="*/ 0 h 6858000"/>
              <a:gd name="connsiteX4" fmla="*/ 9138744 w 9138744"/>
              <a:gd name="connsiteY4" fmla="*/ 3025986 h 6858000"/>
              <a:gd name="connsiteX5" fmla="*/ 9138744 w 9138744"/>
              <a:gd name="connsiteY5" fmla="*/ 3494750 h 6858000"/>
              <a:gd name="connsiteX6" fmla="*/ 9128584 w 9138744"/>
              <a:gd name="connsiteY6" fmla="*/ 3505200 h 6858000"/>
              <a:gd name="connsiteX7" fmla="*/ 7182763 w 9138744"/>
              <a:gd name="connsiteY7" fmla="*/ 6858000 h 6858000"/>
              <a:gd name="connsiteX8" fmla="*/ 4645572 w 9138744"/>
              <a:gd name="connsiteY8" fmla="*/ 6858000 h 6858000"/>
              <a:gd name="connsiteX9" fmla="*/ 4493172 w 9138744"/>
              <a:gd name="connsiteY9" fmla="*/ 6858000 h 6858000"/>
              <a:gd name="connsiteX10" fmla="*/ 0 w 9138744"/>
              <a:gd name="connsiteY10" fmla="*/ 6858000 h 6858000"/>
              <a:gd name="connsiteX11" fmla="*/ 0 w 9138744"/>
              <a:gd name="connsiteY11" fmla="*/ 3832014 h 6858000"/>
              <a:gd name="connsiteX12" fmla="*/ 0 w 9138744"/>
              <a:gd name="connsiteY12" fmla="*/ 3363250 h 6858000"/>
              <a:gd name="connsiteX13" fmla="*/ 10160 w 9138744"/>
              <a:gd name="connsiteY13" fmla="*/ 33528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138744" h="6858000">
                <a:moveTo>
                  <a:pt x="1955981" y="0"/>
                </a:moveTo>
                <a:lnTo>
                  <a:pt x="4493172" y="0"/>
                </a:lnTo>
                <a:lnTo>
                  <a:pt x="4645572" y="0"/>
                </a:lnTo>
                <a:lnTo>
                  <a:pt x="9138744" y="0"/>
                </a:lnTo>
                <a:lnTo>
                  <a:pt x="9138744" y="3025986"/>
                </a:lnTo>
                <a:lnTo>
                  <a:pt x="9138744" y="3494750"/>
                </a:lnTo>
                <a:lnTo>
                  <a:pt x="9128584" y="3505200"/>
                </a:lnTo>
                <a:lnTo>
                  <a:pt x="7182763" y="6858000"/>
                </a:lnTo>
                <a:lnTo>
                  <a:pt x="4645572" y="6858000"/>
                </a:lnTo>
                <a:lnTo>
                  <a:pt x="4493172" y="6858000"/>
                </a:lnTo>
                <a:lnTo>
                  <a:pt x="0" y="6858000"/>
                </a:lnTo>
                <a:lnTo>
                  <a:pt x="0" y="3832014"/>
                </a:lnTo>
                <a:lnTo>
                  <a:pt x="0" y="3363250"/>
                </a:lnTo>
                <a:lnTo>
                  <a:pt x="10160" y="3352800"/>
                </a:lnTo>
                <a:close/>
              </a:path>
            </a:pathLst>
          </a:custGeom>
          <a:blipFill dpi="0" rotWithShape="1">
            <a:blip r:embed="rId3">
              <a:alphaModFix amt="24000"/>
            </a:blip>
            <a:srcRect/>
            <a:stretch>
              <a:fillRect l="-10000" t="-13000" r="-10000" b="-12000"/>
            </a:stretch>
          </a:blipFill>
          <a:ln>
            <a:noFill/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3CFB93E4-30A6-43C1-81E2-0482DF54EC5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46997" y="199763"/>
            <a:ext cx="2104313" cy="24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255445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236833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8505408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0301464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1082670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384229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1762569"/>
      </p:ext>
    </p:extLst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6671710"/>
      </p:ext>
    </p:extLst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8975409"/>
      </p:ext>
    </p:extLst>
  </p:cSld>
  <p:clrMapOvr>
    <a:masterClrMapping/>
  </p:clrMapOvr>
  <p:transition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2184602"/>
      </p:ext>
    </p:extLst>
  </p:cSld>
  <p:clrMapOvr>
    <a:masterClrMapping/>
  </p:clrMapOvr>
  <p:transition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2847699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C365AB1C-0B3D-47C0-9703-9EF36DB9AF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>
          <a:xfrm>
            <a:off x="4572000" y="2286000"/>
            <a:ext cx="4572000" cy="4572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83AAE080-8D2A-4AD6-8DC0-F36EFD41B22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5925" y="6536241"/>
            <a:ext cx="1740698" cy="19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908509"/>
      </p:ext>
    </p:extLst>
  </p:cSld>
  <p:clrMapOvr>
    <a:masterClrMapping/>
  </p:clrMapOvr>
  <p:transition spd="slow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1678170"/>
      </p:ext>
    </p:extLst>
  </p:cSld>
  <p:clrMapOvr>
    <a:masterClrMapping/>
  </p:clrMapOvr>
  <p:transition spd="slow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859627"/>
      </p:ext>
    </p:extLst>
  </p:cSld>
  <p:clrMapOvr>
    <a:masterClrMapping/>
  </p:clrMapOvr>
  <p:transition spd="slow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3936214"/>
      </p:ext>
    </p:extLst>
  </p:cSld>
  <p:clrMapOvr>
    <a:masterClrMapping/>
  </p:clrMapOvr>
  <p:transition spd="slow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6671187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04B12545-5A08-4926-BB6A-77CC0A1E0F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>
          <a:xfrm flipV="1">
            <a:off x="6600497" y="-2"/>
            <a:ext cx="2543503" cy="149246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92D5A2F5-D5C8-4020-874F-1207E88BFC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52320" y="6533829"/>
            <a:ext cx="1503680" cy="172692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3074DFE2-6635-433E-829D-EFC75844BCB8}"/>
              </a:ext>
            </a:extLst>
          </p:cNvPr>
          <p:cNvCxnSpPr>
            <a:cxnSpLocks/>
          </p:cNvCxnSpPr>
          <p:nvPr userDrawn="1"/>
        </p:nvCxnSpPr>
        <p:spPr>
          <a:xfrm>
            <a:off x="216000" y="6422990"/>
            <a:ext cx="864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슬라이드 번호 개체 틀 5">
            <a:extLst>
              <a:ext uri="{FF2B5EF4-FFF2-40B4-BE49-F238E27FC236}">
                <a16:creationId xmlns="" xmlns:a16="http://schemas.microsoft.com/office/drawing/2014/main" id="{D977DE41-F078-4C3F-BC4F-2BA67BC16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501620"/>
            <a:ext cx="2057400" cy="365125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ADD5A9D-D08D-461C-9A50-E2568218B5D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037F1915-0ADB-4A32-9EB0-5200DA1D20D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 rot="5400000">
            <a:off x="4530333" y="-2406710"/>
            <a:ext cx="13039" cy="66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854321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567420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1876507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6408348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9560673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1747280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987549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4324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0" r:id="rId1"/>
    <p:sldLayoutId id="2147483978" r:id="rId2"/>
    <p:sldLayoutId id="2147483979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  <p:sldLayoutId id="2147483966" r:id="rId12"/>
    <p:sldLayoutId id="2147483967" r:id="rId13"/>
    <p:sldLayoutId id="2147483968" r:id="rId14"/>
    <p:sldLayoutId id="2147483969" r:id="rId15"/>
    <p:sldLayoutId id="2147483970" r:id="rId16"/>
    <p:sldLayoutId id="2147483971" r:id="rId17"/>
    <p:sldLayoutId id="2147483972" r:id="rId18"/>
    <p:sldLayoutId id="2147483973" r:id="rId19"/>
    <p:sldLayoutId id="2147483974" r:id="rId20"/>
    <p:sldLayoutId id="2147483975" r:id="rId21"/>
    <p:sldLayoutId id="2147483976" r:id="rId22"/>
    <p:sldLayoutId id="2147483977" r:id="rId23"/>
  </p:sldLayoutIdLst>
  <p:transition spd="slow">
    <p:fade/>
  </p:transition>
  <p:hf hdr="0" ftr="0" dt="0"/>
  <p:txStyles>
    <p:titleStyle>
      <a:lvl1pPr algn="l" defTabSz="425213" rtl="0" eaLnBrk="1" latinLnBrk="1" hangingPunct="1">
        <a:lnSpc>
          <a:spcPct val="90000"/>
        </a:lnSpc>
        <a:spcBef>
          <a:spcPct val="0"/>
        </a:spcBef>
        <a:buNone/>
        <a:defRPr sz="204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304" indent="-106304" algn="l" defTabSz="425213" rtl="0" eaLnBrk="1" latinLnBrk="1" hangingPunct="1">
        <a:lnSpc>
          <a:spcPct val="90000"/>
        </a:lnSpc>
        <a:spcBef>
          <a:spcPts val="465"/>
        </a:spcBef>
        <a:buFont typeface="Arial" panose="020B0604020202020204" pitchFamily="34" charset="0"/>
        <a:buChar char="•"/>
        <a:defRPr sz="1302" kern="1200">
          <a:solidFill>
            <a:schemeClr val="tx1"/>
          </a:solidFill>
          <a:latin typeface="+mn-lt"/>
          <a:ea typeface="+mn-ea"/>
          <a:cs typeface="+mn-cs"/>
        </a:defRPr>
      </a:lvl1pPr>
      <a:lvl2pPr marL="318910" indent="-106304" algn="l" defTabSz="425213" rtl="0" eaLnBrk="1" latinLnBrk="1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2pPr>
      <a:lvl3pPr marL="531517" indent="-106304" algn="l" defTabSz="425213" rtl="0" eaLnBrk="1" latinLnBrk="1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930" kern="1200">
          <a:solidFill>
            <a:schemeClr val="tx1"/>
          </a:solidFill>
          <a:latin typeface="+mn-lt"/>
          <a:ea typeface="+mn-ea"/>
          <a:cs typeface="+mn-cs"/>
        </a:defRPr>
      </a:lvl3pPr>
      <a:lvl4pPr marL="744123" indent="-106304" algn="l" defTabSz="425213" rtl="0" eaLnBrk="1" latinLnBrk="1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37" kern="1200">
          <a:solidFill>
            <a:schemeClr val="tx1"/>
          </a:solidFill>
          <a:latin typeface="+mn-lt"/>
          <a:ea typeface="+mn-ea"/>
          <a:cs typeface="+mn-cs"/>
        </a:defRPr>
      </a:lvl4pPr>
      <a:lvl5pPr marL="956729" indent="-106304" algn="l" defTabSz="425213" rtl="0" eaLnBrk="1" latinLnBrk="1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37" kern="1200">
          <a:solidFill>
            <a:schemeClr val="tx1"/>
          </a:solidFill>
          <a:latin typeface="+mn-lt"/>
          <a:ea typeface="+mn-ea"/>
          <a:cs typeface="+mn-cs"/>
        </a:defRPr>
      </a:lvl5pPr>
      <a:lvl6pPr marL="1169336" indent="-106304" algn="l" defTabSz="425213" rtl="0" eaLnBrk="1" latinLnBrk="1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37" kern="1200">
          <a:solidFill>
            <a:schemeClr val="tx1"/>
          </a:solidFill>
          <a:latin typeface="+mn-lt"/>
          <a:ea typeface="+mn-ea"/>
          <a:cs typeface="+mn-cs"/>
        </a:defRPr>
      </a:lvl6pPr>
      <a:lvl7pPr marL="1381943" indent="-106304" algn="l" defTabSz="425213" rtl="0" eaLnBrk="1" latinLnBrk="1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37" kern="1200">
          <a:solidFill>
            <a:schemeClr val="tx1"/>
          </a:solidFill>
          <a:latin typeface="+mn-lt"/>
          <a:ea typeface="+mn-ea"/>
          <a:cs typeface="+mn-cs"/>
        </a:defRPr>
      </a:lvl7pPr>
      <a:lvl8pPr marL="1594550" indent="-106304" algn="l" defTabSz="425213" rtl="0" eaLnBrk="1" latinLnBrk="1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37" kern="1200">
          <a:solidFill>
            <a:schemeClr val="tx1"/>
          </a:solidFill>
          <a:latin typeface="+mn-lt"/>
          <a:ea typeface="+mn-ea"/>
          <a:cs typeface="+mn-cs"/>
        </a:defRPr>
      </a:lvl8pPr>
      <a:lvl9pPr marL="1807156" indent="-106304" algn="l" defTabSz="425213" rtl="0" eaLnBrk="1" latinLnBrk="1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425213" rtl="0" eaLnBrk="1" latinLnBrk="1" hangingPunct="1">
        <a:defRPr sz="837" kern="1200">
          <a:solidFill>
            <a:schemeClr val="tx1"/>
          </a:solidFill>
          <a:latin typeface="+mn-lt"/>
          <a:ea typeface="+mn-ea"/>
          <a:cs typeface="+mn-cs"/>
        </a:defRPr>
      </a:lvl1pPr>
      <a:lvl2pPr marL="212606" algn="l" defTabSz="425213" rtl="0" eaLnBrk="1" latinLnBrk="1" hangingPunct="1">
        <a:defRPr sz="837" kern="1200">
          <a:solidFill>
            <a:schemeClr val="tx1"/>
          </a:solidFill>
          <a:latin typeface="+mn-lt"/>
          <a:ea typeface="+mn-ea"/>
          <a:cs typeface="+mn-cs"/>
        </a:defRPr>
      </a:lvl2pPr>
      <a:lvl3pPr marL="425213" algn="l" defTabSz="425213" rtl="0" eaLnBrk="1" latinLnBrk="1" hangingPunct="1">
        <a:defRPr sz="837" kern="1200">
          <a:solidFill>
            <a:schemeClr val="tx1"/>
          </a:solidFill>
          <a:latin typeface="+mn-lt"/>
          <a:ea typeface="+mn-ea"/>
          <a:cs typeface="+mn-cs"/>
        </a:defRPr>
      </a:lvl3pPr>
      <a:lvl4pPr marL="637820" algn="l" defTabSz="425213" rtl="0" eaLnBrk="1" latinLnBrk="1" hangingPunct="1">
        <a:defRPr sz="837" kern="1200">
          <a:solidFill>
            <a:schemeClr val="tx1"/>
          </a:solidFill>
          <a:latin typeface="+mn-lt"/>
          <a:ea typeface="+mn-ea"/>
          <a:cs typeface="+mn-cs"/>
        </a:defRPr>
      </a:lvl4pPr>
      <a:lvl5pPr marL="850427" algn="l" defTabSz="425213" rtl="0" eaLnBrk="1" latinLnBrk="1" hangingPunct="1">
        <a:defRPr sz="837" kern="1200">
          <a:solidFill>
            <a:schemeClr val="tx1"/>
          </a:solidFill>
          <a:latin typeface="+mn-lt"/>
          <a:ea typeface="+mn-ea"/>
          <a:cs typeface="+mn-cs"/>
        </a:defRPr>
      </a:lvl5pPr>
      <a:lvl6pPr marL="1063033" algn="l" defTabSz="425213" rtl="0" eaLnBrk="1" latinLnBrk="1" hangingPunct="1">
        <a:defRPr sz="837" kern="1200">
          <a:solidFill>
            <a:schemeClr val="tx1"/>
          </a:solidFill>
          <a:latin typeface="+mn-lt"/>
          <a:ea typeface="+mn-ea"/>
          <a:cs typeface="+mn-cs"/>
        </a:defRPr>
      </a:lvl6pPr>
      <a:lvl7pPr marL="1275640" algn="l" defTabSz="425213" rtl="0" eaLnBrk="1" latinLnBrk="1" hangingPunct="1">
        <a:defRPr sz="837" kern="1200">
          <a:solidFill>
            <a:schemeClr val="tx1"/>
          </a:solidFill>
          <a:latin typeface="+mn-lt"/>
          <a:ea typeface="+mn-ea"/>
          <a:cs typeface="+mn-cs"/>
        </a:defRPr>
      </a:lvl7pPr>
      <a:lvl8pPr marL="1488246" algn="l" defTabSz="425213" rtl="0" eaLnBrk="1" latinLnBrk="1" hangingPunct="1">
        <a:defRPr sz="837" kern="1200">
          <a:solidFill>
            <a:schemeClr val="tx1"/>
          </a:solidFill>
          <a:latin typeface="+mn-lt"/>
          <a:ea typeface="+mn-ea"/>
          <a:cs typeface="+mn-cs"/>
        </a:defRPr>
      </a:lvl8pPr>
      <a:lvl9pPr marL="1700852" algn="l" defTabSz="425213" rtl="0" eaLnBrk="1" latinLnBrk="1" hangingPunct="1">
        <a:defRPr sz="8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0.emf"/><Relationship Id="rId4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3F6F5F92-85B8-4DCF-B6B2-E25531C615EE}"/>
              </a:ext>
            </a:extLst>
          </p:cNvPr>
          <p:cNvSpPr txBox="1"/>
          <p:nvPr/>
        </p:nvSpPr>
        <p:spPr>
          <a:xfrm>
            <a:off x="1204745" y="6397427"/>
            <a:ext cx="6734536" cy="2616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School of Computer Science and engineering, College of </a:t>
            </a:r>
            <a:r>
              <a:rPr lang="en-US" altLang="ko-KR" sz="1100"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IT </a:t>
            </a:r>
            <a:r>
              <a:rPr lang="en-US" altLang="ko-KR" sz="1100" smtClean="0"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Engineering</a:t>
            </a:r>
            <a:r>
              <a:rPr lang="en-US" altLang="ko-KR" sz="1100" dirty="0"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, Kyungpook National University</a:t>
            </a:r>
            <a:endParaRPr lang="ko-KR" altLang="en-US" sz="1100" dirty="0">
              <a:latin typeface="Arial" panose="020B0604020202020204" pitchFamily="34" charset="0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="" xmlns:a16="http://schemas.microsoft.com/office/drawing/2014/main" id="{38213527-FEDC-4C85-8604-0512010739ED}"/>
              </a:ext>
            </a:extLst>
          </p:cNvPr>
          <p:cNvGrpSpPr/>
          <p:nvPr/>
        </p:nvGrpSpPr>
        <p:grpSpPr>
          <a:xfrm>
            <a:off x="2380298" y="4113488"/>
            <a:ext cx="4383404" cy="1538290"/>
            <a:chOff x="2380298" y="4173120"/>
            <a:chExt cx="4383404" cy="1538290"/>
          </a:xfrm>
        </p:grpSpPr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A1D65B6F-BECE-4803-A0AB-F2D1839F4CEE}"/>
                </a:ext>
              </a:extLst>
            </p:cNvPr>
            <p:cNvSpPr txBox="1"/>
            <p:nvPr/>
          </p:nvSpPr>
          <p:spPr>
            <a:xfrm>
              <a:off x="2504770" y="4239757"/>
              <a:ext cx="4134466" cy="769441"/>
            </a:xfrm>
            <a:prstGeom prst="rect">
              <a:avLst/>
            </a:prstGeom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400" b="1" dirty="0">
                  <a:solidFill>
                    <a:srgbClr val="C10A14"/>
                  </a:solidFill>
                  <a:latin typeface="Arial Black" panose="020B0A0402010202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학사관리시스템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37709D84-1A22-4279-8028-003D7339AA74}"/>
                </a:ext>
              </a:extLst>
            </p:cNvPr>
            <p:cNvSpPr txBox="1"/>
            <p:nvPr/>
          </p:nvSpPr>
          <p:spPr>
            <a:xfrm>
              <a:off x="2988877" y="5126635"/>
              <a:ext cx="3166252" cy="584775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ea typeface="나눔스퀘어" panose="020B0600000101010101" pitchFamily="50" charset="-127"/>
                  <a:cs typeface="Arial" panose="020B0604020202020204" pitchFamily="34" charset="0"/>
                </a:rPr>
                <a:t>Team. 4</a:t>
              </a:r>
            </a:p>
            <a:p>
              <a:pPr algn="ctr"/>
              <a:r>
                <a:rPr lang="ko-KR" altLang="en-US" sz="1600" dirty="0">
                  <a:latin typeface="Arial" panose="020B0604020202020204" pitchFamily="34" charset="0"/>
                  <a:ea typeface="나눔스퀘어" panose="020B0600000101010101" pitchFamily="50" charset="-127"/>
                  <a:cs typeface="Arial" panose="020B0604020202020204" pitchFamily="34" charset="0"/>
                </a:rPr>
                <a:t>김영준 </a:t>
              </a:r>
              <a:r>
                <a:rPr lang="en-US" altLang="ko-KR" sz="1600" dirty="0">
                  <a:latin typeface="Arial" panose="020B0604020202020204" pitchFamily="34" charset="0"/>
                  <a:ea typeface="나눔스퀘어" panose="020B0600000101010101" pitchFamily="50" charset="-127"/>
                  <a:cs typeface="Arial" panose="020B0604020202020204" pitchFamily="34" charset="0"/>
                </a:rPr>
                <a:t>/ </a:t>
              </a:r>
              <a:r>
                <a:rPr lang="ko-KR" altLang="en-US" sz="1600" dirty="0">
                  <a:latin typeface="Arial" panose="020B0604020202020204" pitchFamily="34" charset="0"/>
                  <a:ea typeface="나눔스퀘어" panose="020B0600000101010101" pitchFamily="50" charset="-127"/>
                  <a:cs typeface="Arial" panose="020B0604020202020204" pitchFamily="34" charset="0"/>
                </a:rPr>
                <a:t>김동환 </a:t>
              </a:r>
              <a:r>
                <a:rPr lang="en-US" altLang="ko-KR" sz="1600" dirty="0">
                  <a:latin typeface="Arial" panose="020B0604020202020204" pitchFamily="34" charset="0"/>
                  <a:ea typeface="나눔스퀘어" panose="020B0600000101010101" pitchFamily="50" charset="-127"/>
                  <a:cs typeface="Arial" panose="020B0604020202020204" pitchFamily="34" charset="0"/>
                </a:rPr>
                <a:t>/ </a:t>
              </a:r>
              <a:r>
                <a:rPr lang="ko-KR" altLang="en-US" sz="1600" dirty="0" err="1">
                  <a:latin typeface="Arial" panose="020B0604020202020204" pitchFamily="34" charset="0"/>
                  <a:ea typeface="나눔스퀘어" panose="020B0600000101010101" pitchFamily="50" charset="-127"/>
                  <a:cs typeface="Arial" panose="020B0604020202020204" pitchFamily="34" charset="0"/>
                </a:rPr>
                <a:t>이형건</a:t>
              </a:r>
              <a:r>
                <a:rPr lang="ko-KR" altLang="en-US" sz="1600" dirty="0">
                  <a:latin typeface="Arial" panose="020B0604020202020204" pitchFamily="34" charset="0"/>
                  <a:ea typeface="나눔스퀘어" panose="020B0600000101010101" pitchFamily="50" charset="-127"/>
                  <a:cs typeface="Arial" panose="020B0604020202020204" pitchFamily="34" charset="0"/>
                </a:rPr>
                <a:t> </a:t>
              </a:r>
              <a:r>
                <a:rPr lang="en-US" altLang="ko-KR" sz="1600" dirty="0">
                  <a:latin typeface="Arial" panose="020B0604020202020204" pitchFamily="34" charset="0"/>
                  <a:ea typeface="나눔스퀘어" panose="020B0600000101010101" pitchFamily="50" charset="-127"/>
                  <a:cs typeface="Arial" panose="020B0604020202020204" pitchFamily="34" charset="0"/>
                </a:rPr>
                <a:t>/ </a:t>
              </a:r>
              <a:r>
                <a:rPr lang="ko-KR" altLang="en-US" sz="1600" dirty="0">
                  <a:latin typeface="Arial" panose="020B0604020202020204" pitchFamily="34" charset="0"/>
                  <a:ea typeface="나눔스퀘어" panose="020B0600000101010101" pitchFamily="50" charset="-127"/>
                  <a:cs typeface="Arial" panose="020B0604020202020204" pitchFamily="34" charset="0"/>
                </a:rPr>
                <a:t>이휘찬</a:t>
              </a:r>
              <a:endParaRPr lang="en-US" altLang="ko-KR" sz="1600" dirty="0"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53" name="그림 52">
              <a:extLst>
                <a:ext uri="{FF2B5EF4-FFF2-40B4-BE49-F238E27FC236}">
                  <a16:creationId xmlns="" xmlns:a16="http://schemas.microsoft.com/office/drawing/2014/main" id="{D352621C-97BE-486C-B91A-7CCD7412C9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5400000">
              <a:off x="4556758" y="1996660"/>
              <a:ext cx="30483" cy="4383404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="" xmlns:a16="http://schemas.microsoft.com/office/drawing/2014/main" id="{647798DB-5AE0-4CCF-9C1C-804F26DF5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5400000">
              <a:off x="4556758" y="2793622"/>
              <a:ext cx="30483" cy="4383404"/>
            </a:xfrm>
            <a:prstGeom prst="rect">
              <a:avLst/>
            </a:prstGeom>
          </p:spPr>
        </p:pic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6060" y="1354524"/>
            <a:ext cx="2484537" cy="248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504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="" xmlns:a16="http://schemas.microsoft.com/office/drawing/2014/main" id="{24B82252-CA0F-4F52-BCCF-93884FF68E9E}"/>
              </a:ext>
            </a:extLst>
          </p:cNvPr>
          <p:cNvGrpSpPr/>
          <p:nvPr/>
        </p:nvGrpSpPr>
        <p:grpSpPr>
          <a:xfrm>
            <a:off x="1341695" y="1851602"/>
            <a:ext cx="1801218" cy="769441"/>
            <a:chOff x="1187548" y="1446259"/>
            <a:chExt cx="1801218" cy="769441"/>
          </a:xfrm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B54DD856-5CAA-4528-AF73-23F84F0BF893}"/>
                </a:ext>
              </a:extLst>
            </p:cNvPr>
            <p:cNvSpPr txBox="1"/>
            <p:nvPr/>
          </p:nvSpPr>
          <p:spPr>
            <a:xfrm>
              <a:off x="1312538" y="1446259"/>
              <a:ext cx="1676228" cy="769441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4400" b="1" dirty="0">
                  <a:latin typeface="Arial" panose="020B060402020202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Index</a:t>
              </a:r>
              <a:endParaRPr lang="ko-KR" altLang="en-US" sz="4400" b="1" dirty="0">
                <a:latin typeface="Arial" panose="020B06040202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2AF66AE4-F95C-4F5B-9FBD-1475FC0C21FF}"/>
                </a:ext>
              </a:extLst>
            </p:cNvPr>
            <p:cNvSpPr/>
            <p:nvPr/>
          </p:nvSpPr>
          <p:spPr>
            <a:xfrm>
              <a:off x="1187548" y="1548629"/>
              <a:ext cx="72000" cy="564701"/>
            </a:xfrm>
            <a:prstGeom prst="rect">
              <a:avLst/>
            </a:prstGeom>
            <a:solidFill>
              <a:srgbClr val="9F0D17"/>
            </a:solidFill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9D00778-B9A3-44E8-87F7-8F2CC0D9F392}"/>
              </a:ext>
            </a:extLst>
          </p:cNvPr>
          <p:cNvSpPr txBox="1"/>
          <p:nvPr/>
        </p:nvSpPr>
        <p:spPr>
          <a:xfrm flipH="1">
            <a:off x="3360948" y="1755909"/>
            <a:ext cx="4316367" cy="3189591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Aft>
                <a:spcPts val="600"/>
              </a:spcAft>
              <a:buClr>
                <a:srgbClr val="9F0D17"/>
              </a:buClr>
              <a:buSzPct val="102000"/>
              <a:buAutoNum type="arabicPeriod"/>
            </a:pPr>
            <a:r>
              <a:rPr lang="ko-KR" altLang="en-US" sz="2000" dirty="0">
                <a:solidFill>
                  <a:srgbClr val="3C3B39"/>
                </a:solidFill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프로그램 개요</a:t>
            </a:r>
            <a:endParaRPr lang="en-US" altLang="ko-KR" sz="2000" dirty="0">
              <a:solidFill>
                <a:srgbClr val="3C3B39"/>
              </a:solidFill>
              <a:latin typeface="Arial" panose="020B0604020202020204" pitchFamily="34" charset="0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457200" indent="-457200" algn="l">
              <a:lnSpc>
                <a:spcPct val="150000"/>
              </a:lnSpc>
              <a:spcAft>
                <a:spcPts val="600"/>
              </a:spcAft>
              <a:buClr>
                <a:srgbClr val="9F0D17"/>
              </a:buClr>
              <a:buSzPct val="102000"/>
              <a:buAutoNum type="arabicPeriod"/>
            </a:pPr>
            <a:r>
              <a:rPr lang="ko-KR" altLang="en-US" sz="2000" dirty="0">
                <a:solidFill>
                  <a:srgbClr val="3C3B39"/>
                </a:solidFill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회원가입</a:t>
            </a:r>
            <a:endParaRPr lang="en-US" altLang="ko-KR" sz="2000" dirty="0">
              <a:solidFill>
                <a:srgbClr val="3C3B39"/>
              </a:solidFill>
              <a:latin typeface="Arial" panose="020B0604020202020204" pitchFamily="34" charset="0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457200" indent="-457200" algn="l">
              <a:lnSpc>
                <a:spcPct val="150000"/>
              </a:lnSpc>
              <a:spcAft>
                <a:spcPts val="600"/>
              </a:spcAft>
              <a:buClr>
                <a:srgbClr val="9F0D17"/>
              </a:buClr>
              <a:buSzPct val="102000"/>
              <a:buAutoNum type="arabicPeriod"/>
            </a:pPr>
            <a:r>
              <a:rPr lang="ko-KR" altLang="en-US" sz="2000" dirty="0">
                <a:solidFill>
                  <a:srgbClr val="3C3B39"/>
                </a:solidFill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로그인 화면</a:t>
            </a:r>
            <a:endParaRPr lang="en-US" altLang="ko-KR" sz="2000" dirty="0">
              <a:solidFill>
                <a:srgbClr val="3C3B39"/>
              </a:solidFill>
              <a:latin typeface="Arial" panose="020B0604020202020204" pitchFamily="34" charset="0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457200" indent="-457200" algn="l">
              <a:lnSpc>
                <a:spcPct val="150000"/>
              </a:lnSpc>
              <a:spcAft>
                <a:spcPts val="600"/>
              </a:spcAft>
              <a:buClr>
                <a:srgbClr val="9F0D17"/>
              </a:buClr>
              <a:buSzPct val="102000"/>
              <a:buAutoNum type="arabicPeriod"/>
            </a:pPr>
            <a:r>
              <a:rPr lang="ko-KR" altLang="en-US" sz="2000" dirty="0">
                <a:solidFill>
                  <a:srgbClr val="3C3B39"/>
                </a:solidFill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교수님 화면</a:t>
            </a:r>
            <a:endParaRPr lang="en-US" altLang="ko-KR" sz="2000" dirty="0">
              <a:solidFill>
                <a:srgbClr val="3C3B39"/>
              </a:solidFill>
              <a:latin typeface="Arial" panose="020B0604020202020204" pitchFamily="34" charset="0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457200" indent="-457200" algn="l">
              <a:lnSpc>
                <a:spcPct val="150000"/>
              </a:lnSpc>
              <a:spcAft>
                <a:spcPts val="600"/>
              </a:spcAft>
              <a:buClr>
                <a:srgbClr val="9F0D17"/>
              </a:buClr>
              <a:buSzPct val="102000"/>
              <a:buAutoNum type="arabicPeriod"/>
            </a:pPr>
            <a:r>
              <a:rPr lang="ko-KR" altLang="en-US" sz="2000" dirty="0">
                <a:solidFill>
                  <a:srgbClr val="3C3B39"/>
                </a:solidFill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학생 화면</a:t>
            </a:r>
            <a:endParaRPr lang="en-US" altLang="ko-KR" sz="2000" dirty="0">
              <a:solidFill>
                <a:srgbClr val="3C3B39"/>
              </a:solidFill>
              <a:latin typeface="Arial" panose="020B0604020202020204" pitchFamily="34" charset="0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457200" indent="-457200" algn="l">
              <a:lnSpc>
                <a:spcPct val="150000"/>
              </a:lnSpc>
              <a:spcAft>
                <a:spcPts val="600"/>
              </a:spcAft>
              <a:buClr>
                <a:srgbClr val="9F0D17"/>
              </a:buClr>
              <a:buSzPct val="102000"/>
              <a:buAutoNum type="arabicPeriod"/>
            </a:pPr>
            <a:r>
              <a:rPr lang="ko-KR" altLang="en-US" sz="2000" dirty="0">
                <a:solidFill>
                  <a:srgbClr val="3C3B39"/>
                </a:solidFill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결론</a:t>
            </a:r>
            <a:r>
              <a:rPr lang="en-US" altLang="ko-KR" sz="2000" dirty="0">
                <a:solidFill>
                  <a:srgbClr val="3C3B39"/>
                </a:solidFill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 / Q&amp;A</a:t>
            </a:r>
            <a:endParaRPr lang="ko-KR" altLang="en-US" sz="2000" dirty="0">
              <a:solidFill>
                <a:srgbClr val="3C3B39"/>
              </a:solidFill>
              <a:latin typeface="Arial" panose="020B0604020202020204" pitchFamily="34" charset="0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81801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7DD451C9-B116-4F2B-B321-68509711F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492875"/>
            <a:ext cx="2057400" cy="365125"/>
          </a:xfrm>
        </p:spPr>
        <p:txBody>
          <a:bodyPr/>
          <a:lstStyle/>
          <a:p>
            <a:fld id="{4ADD5A9D-D08D-461C-9A50-E2568218B5D5}" type="slidenum">
              <a:rPr lang="ko-KR" altLang="en-US" smtClean="0"/>
              <a:pPr/>
              <a:t>3</a:t>
            </a:fld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="" xmlns:a16="http://schemas.microsoft.com/office/drawing/2014/main" id="{965468D6-E4EA-4ED9-8B0B-F20CA447E6FF}"/>
              </a:ext>
            </a:extLst>
          </p:cNvPr>
          <p:cNvGrpSpPr/>
          <p:nvPr/>
        </p:nvGrpSpPr>
        <p:grpSpPr>
          <a:xfrm>
            <a:off x="1151628" y="2857772"/>
            <a:ext cx="6828525" cy="910026"/>
            <a:chOff x="1151628" y="2754927"/>
            <a:chExt cx="6828525" cy="910026"/>
          </a:xfrm>
        </p:grpSpPr>
        <p:sp>
          <p:nvSpPr>
            <p:cNvPr id="46" name="직사각형 45">
              <a:extLst>
                <a:ext uri="{FF2B5EF4-FFF2-40B4-BE49-F238E27FC236}">
                  <a16:creationId xmlns="" xmlns:a16="http://schemas.microsoft.com/office/drawing/2014/main" id="{CDCD671D-6FE5-4704-9BB5-C58FF6E362D3}"/>
                </a:ext>
              </a:extLst>
            </p:cNvPr>
            <p:cNvSpPr/>
            <p:nvPr/>
          </p:nvSpPr>
          <p:spPr>
            <a:xfrm>
              <a:off x="1152048" y="2770377"/>
              <a:ext cx="6828105" cy="8945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endPara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="" xmlns:a16="http://schemas.microsoft.com/office/drawing/2014/main" id="{1B1B9005-C48F-4E4A-85B7-53C929C6C7D7}"/>
                </a:ext>
              </a:extLst>
            </p:cNvPr>
            <p:cNvGrpSpPr/>
            <p:nvPr/>
          </p:nvGrpSpPr>
          <p:grpSpPr>
            <a:xfrm>
              <a:off x="1151628" y="2754927"/>
              <a:ext cx="485617" cy="480311"/>
              <a:chOff x="1151628" y="2754927"/>
              <a:chExt cx="485617" cy="480311"/>
            </a:xfrm>
          </p:grpSpPr>
          <p:sp>
            <p:nvSpPr>
              <p:cNvPr id="57" name="직각 삼각형 56">
                <a:extLst>
                  <a:ext uri="{FF2B5EF4-FFF2-40B4-BE49-F238E27FC236}">
                    <a16:creationId xmlns="" xmlns:a16="http://schemas.microsoft.com/office/drawing/2014/main" id="{AEAC9FC6-5F63-4732-B0E0-8D9B521C10C0}"/>
                  </a:ext>
                </a:extLst>
              </p:cNvPr>
              <p:cNvSpPr/>
              <p:nvPr/>
            </p:nvSpPr>
            <p:spPr>
              <a:xfrm rot="5400000">
                <a:off x="1162374" y="2760366"/>
                <a:ext cx="464126" cy="485617"/>
              </a:xfrm>
              <a:prstGeom prst="rtTriangle">
                <a:avLst/>
              </a:prstGeom>
              <a:solidFill>
                <a:srgbClr val="B10F1B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  <a:scene3d>
                <a:camera prst="obliqueBottomLeft"/>
                <a:lightRig rig="threePt" dir="t"/>
              </a:scene3d>
            </p:spPr>
            <p:txBody>
              <a:bodyPr rtlCol="0" anchor="ctr">
                <a:noAutofit/>
              </a:bodyPr>
              <a:lstStyle/>
              <a:p>
                <a:pPr algn="ctr"/>
                <a:endParaRPr lang="ko-KR" altLang="en-US" sz="14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="" xmlns:a16="http://schemas.microsoft.com/office/drawing/2014/main" id="{2A7C4E05-A009-467E-82F4-FE7BC5C3ECC6}"/>
                  </a:ext>
                </a:extLst>
              </p:cNvPr>
              <p:cNvSpPr txBox="1"/>
              <p:nvPr/>
            </p:nvSpPr>
            <p:spPr>
              <a:xfrm>
                <a:off x="1151628" y="2754927"/>
                <a:ext cx="293670" cy="307777"/>
              </a:xfrm>
              <a:prstGeom prst="rect">
                <a:avLst/>
              </a:prstGeom>
              <a:noFill/>
              <a:scene3d>
                <a:camera prst="obliqueBottomLeft"/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 sz="1400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2</a:t>
                </a:r>
                <a:endParaRPr lang="ko-KR" altLang="en-US" sz="14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1DA5A695-AFE2-4CE0-A4E1-B75536E22E45}"/>
                </a:ext>
              </a:extLst>
            </p:cNvPr>
            <p:cNvSpPr txBox="1"/>
            <p:nvPr/>
          </p:nvSpPr>
          <p:spPr>
            <a:xfrm>
              <a:off x="1943007" y="2852525"/>
              <a:ext cx="1832553" cy="461665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3C3B39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로그인 화면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D8D1731C-1907-442B-A82D-3EF0B5ADA9D1}"/>
                </a:ext>
              </a:extLst>
            </p:cNvPr>
            <p:cNvSpPr txBox="1"/>
            <p:nvPr/>
          </p:nvSpPr>
          <p:spPr>
            <a:xfrm>
              <a:off x="2123006" y="3270164"/>
              <a:ext cx="1991251" cy="292388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300" dirty="0">
                  <a:solidFill>
                    <a:srgbClr val="3C3B3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</a:t>
              </a:r>
              <a:r>
                <a:rPr lang="ko-KR" altLang="en-US" sz="1300" dirty="0">
                  <a:solidFill>
                    <a:srgbClr val="3C3B3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중복 아이디 생성 방지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51D10B06-4A03-4DCE-BCCD-EEAB465E8109}"/>
              </a:ext>
            </a:extLst>
          </p:cNvPr>
          <p:cNvGrpSpPr/>
          <p:nvPr/>
        </p:nvGrpSpPr>
        <p:grpSpPr>
          <a:xfrm>
            <a:off x="1152258" y="1740810"/>
            <a:ext cx="6828105" cy="910761"/>
            <a:chOff x="1152258" y="1573982"/>
            <a:chExt cx="6828105" cy="910761"/>
          </a:xfrm>
        </p:grpSpPr>
        <p:sp>
          <p:nvSpPr>
            <p:cNvPr id="45" name="직사각형 44">
              <a:extLst>
                <a:ext uri="{FF2B5EF4-FFF2-40B4-BE49-F238E27FC236}">
                  <a16:creationId xmlns="" xmlns:a16="http://schemas.microsoft.com/office/drawing/2014/main" id="{CF61FFB4-32AE-4C3F-B084-C1DE3CFE25DD}"/>
                </a:ext>
              </a:extLst>
            </p:cNvPr>
            <p:cNvSpPr/>
            <p:nvPr/>
          </p:nvSpPr>
          <p:spPr>
            <a:xfrm>
              <a:off x="1152258" y="1590167"/>
              <a:ext cx="6828105" cy="8945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endPara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="" xmlns:a16="http://schemas.microsoft.com/office/drawing/2014/main" id="{4A324933-EE27-4F4D-A621-17BCFFBC955D}"/>
                </a:ext>
              </a:extLst>
            </p:cNvPr>
            <p:cNvGrpSpPr/>
            <p:nvPr/>
          </p:nvGrpSpPr>
          <p:grpSpPr>
            <a:xfrm>
              <a:off x="1163848" y="1573982"/>
              <a:ext cx="485617" cy="480311"/>
              <a:chOff x="1163848" y="1573982"/>
              <a:chExt cx="485617" cy="480311"/>
            </a:xfrm>
          </p:grpSpPr>
          <p:sp>
            <p:nvSpPr>
              <p:cNvPr id="56" name="직각 삼각형 55">
                <a:extLst>
                  <a:ext uri="{FF2B5EF4-FFF2-40B4-BE49-F238E27FC236}">
                    <a16:creationId xmlns="" xmlns:a16="http://schemas.microsoft.com/office/drawing/2014/main" id="{E57E234F-6584-47B5-9207-C0D015235B07}"/>
                  </a:ext>
                </a:extLst>
              </p:cNvPr>
              <p:cNvSpPr/>
              <p:nvPr/>
            </p:nvSpPr>
            <p:spPr>
              <a:xfrm rot="5400000">
                <a:off x="1174594" y="1579421"/>
                <a:ext cx="464126" cy="485617"/>
              </a:xfrm>
              <a:prstGeom prst="rtTriangle">
                <a:avLst/>
              </a:prstGeom>
              <a:solidFill>
                <a:srgbClr val="B10F1B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  <a:scene3d>
                <a:camera prst="obliqueBottomLeft"/>
                <a:lightRig rig="threePt" dir="t"/>
              </a:scene3d>
            </p:spPr>
            <p:txBody>
              <a:bodyPr rtlCol="0" anchor="ctr">
                <a:noAutofit/>
              </a:bodyPr>
              <a:lstStyle/>
              <a:p>
                <a:pPr algn="ctr"/>
                <a:endParaRPr lang="ko-KR" altLang="en-US" sz="14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="" xmlns:a16="http://schemas.microsoft.com/office/drawing/2014/main" id="{AEF70389-8E1A-4064-83A0-9DE5CA9FE457}"/>
                  </a:ext>
                </a:extLst>
              </p:cNvPr>
              <p:cNvSpPr txBox="1"/>
              <p:nvPr/>
            </p:nvSpPr>
            <p:spPr>
              <a:xfrm>
                <a:off x="1163848" y="1573982"/>
                <a:ext cx="293670" cy="307777"/>
              </a:xfrm>
              <a:prstGeom prst="rect">
                <a:avLst/>
              </a:prstGeom>
              <a:noFill/>
              <a:scene3d>
                <a:camera prst="obliqueBottomLeft"/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 sz="1400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1</a:t>
                </a:r>
                <a:endParaRPr lang="ko-KR" altLang="en-US" sz="14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8775CCA9-1F23-4750-8FFE-9C8ADF584161}"/>
                </a:ext>
              </a:extLst>
            </p:cNvPr>
            <p:cNvSpPr txBox="1"/>
            <p:nvPr/>
          </p:nvSpPr>
          <p:spPr>
            <a:xfrm>
              <a:off x="1943217" y="1667617"/>
              <a:ext cx="1415772" cy="461665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2400" b="1" dirty="0">
                  <a:solidFill>
                    <a:srgbClr val="3C3B39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회원가입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9114BC9F-F847-40E2-84F0-8676F0230C76}"/>
                </a:ext>
              </a:extLst>
            </p:cNvPr>
            <p:cNvSpPr txBox="1"/>
            <p:nvPr/>
          </p:nvSpPr>
          <p:spPr>
            <a:xfrm>
              <a:off x="2123216" y="2085253"/>
              <a:ext cx="2217274" cy="292388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300" dirty="0">
                  <a:solidFill>
                    <a:srgbClr val="3C3B3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</a:t>
              </a:r>
              <a:r>
                <a:rPr lang="ko-KR" altLang="en-US" sz="1300" dirty="0">
                  <a:solidFill>
                    <a:srgbClr val="3C3B3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모든 학생 정보는 암호화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6870D174-F65C-44C4-9956-044029A1CDCC}"/>
              </a:ext>
            </a:extLst>
          </p:cNvPr>
          <p:cNvGrpSpPr/>
          <p:nvPr/>
        </p:nvGrpSpPr>
        <p:grpSpPr>
          <a:xfrm>
            <a:off x="1152049" y="3973999"/>
            <a:ext cx="6828525" cy="916416"/>
            <a:chOff x="1152049" y="3935137"/>
            <a:chExt cx="6828525" cy="916416"/>
          </a:xfrm>
        </p:grpSpPr>
        <p:sp>
          <p:nvSpPr>
            <p:cNvPr id="47" name="직사각형 46">
              <a:extLst>
                <a:ext uri="{FF2B5EF4-FFF2-40B4-BE49-F238E27FC236}">
                  <a16:creationId xmlns="" xmlns:a16="http://schemas.microsoft.com/office/drawing/2014/main" id="{2DC4CC3A-3ECA-469E-B063-E18F84556C30}"/>
                </a:ext>
              </a:extLst>
            </p:cNvPr>
            <p:cNvSpPr/>
            <p:nvPr/>
          </p:nvSpPr>
          <p:spPr>
            <a:xfrm>
              <a:off x="1152469" y="3956977"/>
              <a:ext cx="6828105" cy="8945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endPara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="" xmlns:a16="http://schemas.microsoft.com/office/drawing/2014/main" id="{CD0286D9-6E0D-4C42-85CB-6F564E0A27DD}"/>
                </a:ext>
              </a:extLst>
            </p:cNvPr>
            <p:cNvGrpSpPr/>
            <p:nvPr/>
          </p:nvGrpSpPr>
          <p:grpSpPr>
            <a:xfrm>
              <a:off x="1152049" y="3935137"/>
              <a:ext cx="485617" cy="480310"/>
              <a:chOff x="1152049" y="3935137"/>
              <a:chExt cx="485617" cy="480310"/>
            </a:xfrm>
          </p:grpSpPr>
          <p:sp>
            <p:nvSpPr>
              <p:cNvPr id="59" name="직각 삼각형 58">
                <a:extLst>
                  <a:ext uri="{FF2B5EF4-FFF2-40B4-BE49-F238E27FC236}">
                    <a16:creationId xmlns="" xmlns:a16="http://schemas.microsoft.com/office/drawing/2014/main" id="{CD04DB31-0A71-4C5A-8959-BB894991C706}"/>
                  </a:ext>
                </a:extLst>
              </p:cNvPr>
              <p:cNvSpPr/>
              <p:nvPr/>
            </p:nvSpPr>
            <p:spPr>
              <a:xfrm rot="5400000">
                <a:off x="1162795" y="3940576"/>
                <a:ext cx="464125" cy="485617"/>
              </a:xfrm>
              <a:prstGeom prst="rtTriangle">
                <a:avLst/>
              </a:prstGeom>
              <a:solidFill>
                <a:srgbClr val="B10F1B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  <a:scene3d>
                <a:camera prst="obliqueBottomLeft"/>
                <a:lightRig rig="threePt" dir="t"/>
              </a:scene3d>
            </p:spPr>
            <p:txBody>
              <a:bodyPr rtlCol="0" anchor="ctr">
                <a:noAutofit/>
              </a:bodyPr>
              <a:lstStyle/>
              <a:p>
                <a:pPr algn="ctr"/>
                <a:endParaRPr lang="ko-KR" altLang="en-US" sz="14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="" xmlns:a16="http://schemas.microsoft.com/office/drawing/2014/main" id="{3CBDA0F7-856A-4D8B-A11E-591FB813E81C}"/>
                  </a:ext>
                </a:extLst>
              </p:cNvPr>
              <p:cNvSpPr txBox="1"/>
              <p:nvPr/>
            </p:nvSpPr>
            <p:spPr>
              <a:xfrm>
                <a:off x="1152049" y="3935137"/>
                <a:ext cx="293670" cy="307777"/>
              </a:xfrm>
              <a:prstGeom prst="rect">
                <a:avLst/>
              </a:prstGeom>
              <a:noFill/>
              <a:scene3d>
                <a:camera prst="obliqueBottomLeft"/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 sz="1400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3</a:t>
                </a:r>
                <a:endParaRPr lang="ko-KR" altLang="en-US" sz="14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BFC7633E-7731-477C-B31A-3499BDABEFB1}"/>
                </a:ext>
              </a:extLst>
            </p:cNvPr>
            <p:cNvSpPr txBox="1"/>
            <p:nvPr/>
          </p:nvSpPr>
          <p:spPr>
            <a:xfrm>
              <a:off x="1943428" y="4039127"/>
              <a:ext cx="1832553" cy="461665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3C3B39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교수님 화면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EC21A436-8390-4484-B3FF-525693E950C5}"/>
                </a:ext>
              </a:extLst>
            </p:cNvPr>
            <p:cNvSpPr txBox="1"/>
            <p:nvPr/>
          </p:nvSpPr>
          <p:spPr>
            <a:xfrm>
              <a:off x="2123427" y="4456766"/>
              <a:ext cx="2646878" cy="292388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300" dirty="0">
                  <a:solidFill>
                    <a:srgbClr val="3C3B3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</a:t>
              </a:r>
              <a:r>
                <a:rPr lang="ko-KR" altLang="en-US" sz="1300" dirty="0">
                  <a:solidFill>
                    <a:srgbClr val="3C3B3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성적 추가 및 제거</a:t>
              </a:r>
              <a:r>
                <a:rPr lang="en-US" altLang="ko-KR" sz="1300" dirty="0">
                  <a:solidFill>
                    <a:srgbClr val="3C3B3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z="1300" dirty="0">
                  <a:solidFill>
                    <a:srgbClr val="3C3B3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자세히 보기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="" xmlns:a16="http://schemas.microsoft.com/office/drawing/2014/main" id="{B5646307-55D8-40CC-9FC1-58EC6448497D}"/>
              </a:ext>
            </a:extLst>
          </p:cNvPr>
          <p:cNvGrpSpPr/>
          <p:nvPr/>
        </p:nvGrpSpPr>
        <p:grpSpPr>
          <a:xfrm>
            <a:off x="1163848" y="5096617"/>
            <a:ext cx="6828525" cy="910761"/>
            <a:chOff x="1163848" y="5121739"/>
            <a:chExt cx="6828525" cy="910761"/>
          </a:xfrm>
        </p:grpSpPr>
        <p:sp>
          <p:nvSpPr>
            <p:cNvPr id="48" name="직사각형 47">
              <a:extLst>
                <a:ext uri="{FF2B5EF4-FFF2-40B4-BE49-F238E27FC236}">
                  <a16:creationId xmlns="" xmlns:a16="http://schemas.microsoft.com/office/drawing/2014/main" id="{207B113E-0680-4AFC-A6B5-C3C98658D9D2}"/>
                </a:ext>
              </a:extLst>
            </p:cNvPr>
            <p:cNvSpPr/>
            <p:nvPr/>
          </p:nvSpPr>
          <p:spPr>
            <a:xfrm>
              <a:off x="1164268" y="5137924"/>
              <a:ext cx="6828105" cy="8945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endPara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96090F3C-4953-4180-8449-5096652C246D}"/>
                </a:ext>
              </a:extLst>
            </p:cNvPr>
            <p:cNvSpPr txBox="1"/>
            <p:nvPr/>
          </p:nvSpPr>
          <p:spPr>
            <a:xfrm>
              <a:off x="1955227" y="5236909"/>
              <a:ext cx="1524776" cy="461665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3C3B39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학생 화면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E4AF9255-74DA-45D0-B746-14F382BC5DDD}"/>
                </a:ext>
              </a:extLst>
            </p:cNvPr>
            <p:cNvSpPr txBox="1"/>
            <p:nvPr/>
          </p:nvSpPr>
          <p:spPr>
            <a:xfrm>
              <a:off x="2135226" y="5654551"/>
              <a:ext cx="2098651" cy="292388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300" dirty="0">
                  <a:solidFill>
                    <a:srgbClr val="3C3B3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</a:t>
              </a:r>
              <a:r>
                <a:rPr lang="ko-KR" altLang="en-US" sz="1300" dirty="0">
                  <a:solidFill>
                    <a:srgbClr val="3C3B3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본인의 성적만 전체보기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="" xmlns:a16="http://schemas.microsoft.com/office/drawing/2014/main" id="{9E7D1BF2-913A-4F6C-B0D2-ADDBE1473577}"/>
                </a:ext>
              </a:extLst>
            </p:cNvPr>
            <p:cNvGrpSpPr/>
            <p:nvPr/>
          </p:nvGrpSpPr>
          <p:grpSpPr>
            <a:xfrm>
              <a:off x="1163848" y="5121739"/>
              <a:ext cx="485617" cy="480311"/>
              <a:chOff x="1163848" y="5121739"/>
              <a:chExt cx="485617" cy="480311"/>
            </a:xfrm>
          </p:grpSpPr>
          <p:sp>
            <p:nvSpPr>
              <p:cNvPr id="61" name="직각 삼각형 60">
                <a:extLst>
                  <a:ext uri="{FF2B5EF4-FFF2-40B4-BE49-F238E27FC236}">
                    <a16:creationId xmlns="" xmlns:a16="http://schemas.microsoft.com/office/drawing/2014/main" id="{9DAD5231-3FC7-4571-AD03-2AAE682907E1}"/>
                  </a:ext>
                </a:extLst>
              </p:cNvPr>
              <p:cNvSpPr/>
              <p:nvPr/>
            </p:nvSpPr>
            <p:spPr>
              <a:xfrm rot="5400000">
                <a:off x="1174594" y="5127178"/>
                <a:ext cx="464126" cy="485617"/>
              </a:xfrm>
              <a:prstGeom prst="rtTriangle">
                <a:avLst/>
              </a:prstGeom>
              <a:solidFill>
                <a:srgbClr val="B10F1B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  <a:scene3d>
                <a:camera prst="obliqueBottomLeft"/>
                <a:lightRig rig="threePt" dir="t"/>
              </a:scene3d>
            </p:spPr>
            <p:txBody>
              <a:bodyPr rtlCol="0" anchor="ctr">
                <a:noAutofit/>
              </a:bodyPr>
              <a:lstStyle/>
              <a:p>
                <a:pPr algn="ctr"/>
                <a:endParaRPr lang="ko-KR" altLang="en-US" sz="14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="" xmlns:a16="http://schemas.microsoft.com/office/drawing/2014/main" id="{2B008AF6-B713-47A6-BF95-BFAE859B5541}"/>
                  </a:ext>
                </a:extLst>
              </p:cNvPr>
              <p:cNvSpPr txBox="1"/>
              <p:nvPr/>
            </p:nvSpPr>
            <p:spPr>
              <a:xfrm>
                <a:off x="1163848" y="5121739"/>
                <a:ext cx="293670" cy="307777"/>
              </a:xfrm>
              <a:prstGeom prst="rect">
                <a:avLst/>
              </a:prstGeom>
              <a:noFill/>
              <a:scene3d>
                <a:camera prst="obliqueBottomLeft"/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 sz="1400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4</a:t>
                </a:r>
                <a:endParaRPr lang="ko-KR" altLang="en-US" sz="14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E906EF76-FACB-460A-8F15-41ED21B98672}"/>
              </a:ext>
            </a:extLst>
          </p:cNvPr>
          <p:cNvSpPr txBox="1"/>
          <p:nvPr/>
        </p:nvSpPr>
        <p:spPr>
          <a:xfrm>
            <a:off x="227434" y="116799"/>
            <a:ext cx="872355" cy="144655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>
                <a:solidFill>
                  <a:srgbClr val="B000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8800" dirty="0">
              <a:solidFill>
                <a:srgbClr val="B0002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C12E2764-E373-4611-9689-2AC98D8F1CAB}"/>
              </a:ext>
            </a:extLst>
          </p:cNvPr>
          <p:cNvSpPr/>
          <p:nvPr/>
        </p:nvSpPr>
        <p:spPr>
          <a:xfrm>
            <a:off x="1156790" y="345406"/>
            <a:ext cx="2791149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개요</a:t>
            </a:r>
            <a:endParaRPr lang="en-US" altLang="ko-KR" sz="3200" b="1" dirty="0">
              <a:solidFill>
                <a:srgbClr val="3C3B3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8146DC41-1552-49AE-896A-3B2B9BBC3082}"/>
              </a:ext>
            </a:extLst>
          </p:cNvPr>
          <p:cNvSpPr txBox="1"/>
          <p:nvPr/>
        </p:nvSpPr>
        <p:spPr>
          <a:xfrm>
            <a:off x="1156790" y="992453"/>
            <a:ext cx="2385718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team. 4</a:t>
            </a:r>
            <a:r>
              <a:rPr lang="ko-KR" altLang="en-US" sz="1400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1400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학사관리시스템</a:t>
            </a:r>
            <a:r>
              <a:rPr lang="en-US" altLang="ko-KR" sz="1400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</a:t>
            </a:r>
            <a:endParaRPr lang="ko-KR" altLang="en-US" sz="1400" dirty="0">
              <a:solidFill>
                <a:srgbClr val="3C3B3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221567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전자기기, 회로이(가) 표시된 사진&#10;&#10;자동 생성된 설명">
            <a:extLst>
              <a:ext uri="{FF2B5EF4-FFF2-40B4-BE49-F238E27FC236}">
                <a16:creationId xmlns="" xmlns:a16="http://schemas.microsoft.com/office/drawing/2014/main" id="{687E1420-B411-4CBC-8111-DCD37173A6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98" y="3938451"/>
            <a:ext cx="2869108" cy="2151831"/>
          </a:xfrm>
          <a:prstGeom prst="rect">
            <a:avLst/>
          </a:prstGeom>
        </p:spPr>
      </p:pic>
      <p:sp>
        <p:nvSpPr>
          <p:cNvPr id="174" name="직사각형 173">
            <a:extLst>
              <a:ext uri="{FF2B5EF4-FFF2-40B4-BE49-F238E27FC236}">
                <a16:creationId xmlns="" xmlns:a16="http://schemas.microsoft.com/office/drawing/2014/main" id="{F716A26B-28B2-4B30-A913-0A45AE50A79D}"/>
              </a:ext>
            </a:extLst>
          </p:cNvPr>
          <p:cNvSpPr/>
          <p:nvPr/>
        </p:nvSpPr>
        <p:spPr>
          <a:xfrm>
            <a:off x="714398" y="1683071"/>
            <a:ext cx="7715205" cy="18268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343D0EE6-9DF6-466E-822C-6715ED37C59A}"/>
              </a:ext>
            </a:extLst>
          </p:cNvPr>
          <p:cNvSpPr txBox="1"/>
          <p:nvPr/>
        </p:nvSpPr>
        <p:spPr>
          <a:xfrm>
            <a:off x="949045" y="2471612"/>
            <a:ext cx="7245911" cy="83099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>
              <a:buFont typeface="Arial" panose="020B0604020202020204" pitchFamily="34" charset="0"/>
              <a:buChar char="•"/>
              <a:defRPr sz="1200">
                <a:solidFill>
                  <a:srgbClr val="3C3B39"/>
                </a:solidFill>
                <a:ea typeface="+mj-ea"/>
              </a:defRPr>
            </a:lvl1pPr>
          </a:lstStyle>
          <a:p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모든 정보를 암호화하여 저장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중복 된 아이디가 입력되면 가입 거부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새로운 아이디가 입력되면 가입 데이터에 저장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B5523911-F9D3-4F33-9477-82840285067C}"/>
              </a:ext>
            </a:extLst>
          </p:cNvPr>
          <p:cNvSpPr txBox="1"/>
          <p:nvPr/>
        </p:nvSpPr>
        <p:spPr>
          <a:xfrm>
            <a:off x="935598" y="1825281"/>
            <a:ext cx="2553905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AE17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 </a:t>
            </a:r>
            <a:r>
              <a:rPr lang="ko-KR" altLang="en-US" sz="3200" b="1" dirty="0">
                <a:solidFill>
                  <a:srgbClr val="AE17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핵심 기능</a:t>
            </a:r>
            <a:r>
              <a:rPr lang="en-US" altLang="ko-KR" sz="3200" b="1" dirty="0">
                <a:solidFill>
                  <a:srgbClr val="AE17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]</a:t>
            </a:r>
            <a:endParaRPr lang="ko-KR" altLang="en-US" sz="3200" b="1" dirty="0">
              <a:solidFill>
                <a:srgbClr val="AE172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="" xmlns:a16="http://schemas.microsoft.com/office/drawing/2014/main" id="{A35986CE-E722-4F78-8FDF-8FF1F1C1520B}"/>
              </a:ext>
            </a:extLst>
          </p:cNvPr>
          <p:cNvSpPr txBox="1"/>
          <p:nvPr/>
        </p:nvSpPr>
        <p:spPr>
          <a:xfrm>
            <a:off x="3343872" y="2082765"/>
            <a:ext cx="1240724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>
                <a:solidFill>
                  <a:srgbClr val="AE172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; Key Feature</a:t>
            </a:r>
            <a:endParaRPr lang="ko-KR" altLang="en-US" sz="1400" dirty="0">
              <a:solidFill>
                <a:srgbClr val="AE172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="" xmlns:a16="http://schemas.microsoft.com/office/drawing/2014/main" id="{FA27BD4F-4594-4158-961C-D3BD12678309}"/>
              </a:ext>
            </a:extLst>
          </p:cNvPr>
          <p:cNvSpPr/>
          <p:nvPr/>
        </p:nvSpPr>
        <p:spPr>
          <a:xfrm>
            <a:off x="1079573" y="5418516"/>
            <a:ext cx="2540151" cy="487712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암호화</a:t>
            </a:r>
            <a:endParaRPr lang="ko-KR" altLang="en-US" sz="2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59" name="그룹 158">
            <a:extLst>
              <a:ext uri="{FF2B5EF4-FFF2-40B4-BE49-F238E27FC236}">
                <a16:creationId xmlns="" xmlns:a16="http://schemas.microsoft.com/office/drawing/2014/main" id="{0C8A8F0D-EB07-4F02-8B76-760E4533AA88}"/>
              </a:ext>
            </a:extLst>
          </p:cNvPr>
          <p:cNvGrpSpPr/>
          <p:nvPr/>
        </p:nvGrpSpPr>
        <p:grpSpPr>
          <a:xfrm>
            <a:off x="3908750" y="4569711"/>
            <a:ext cx="1205404" cy="1205404"/>
            <a:chOff x="4085879" y="4319572"/>
            <a:chExt cx="1205404" cy="1205404"/>
          </a:xfrm>
        </p:grpSpPr>
        <p:sp>
          <p:nvSpPr>
            <p:cNvPr id="120" name="타원 119">
              <a:extLst>
                <a:ext uri="{FF2B5EF4-FFF2-40B4-BE49-F238E27FC236}">
                  <a16:creationId xmlns="" xmlns:a16="http://schemas.microsoft.com/office/drawing/2014/main" id="{FEA26C49-A09A-4870-9846-2AC8CC1EC082}"/>
                </a:ext>
              </a:extLst>
            </p:cNvPr>
            <p:cNvSpPr/>
            <p:nvPr/>
          </p:nvSpPr>
          <p:spPr>
            <a:xfrm>
              <a:off x="4085879" y="4319572"/>
              <a:ext cx="1205404" cy="1205404"/>
            </a:xfrm>
            <a:prstGeom prst="ellipse">
              <a:avLst/>
            </a:prstGeom>
            <a:solidFill>
              <a:srgbClr val="E0E0E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  <a:scene3d>
              <a:camera prst="obliqueBottomLeft"/>
              <a:lightRig rig="threePt" dir="t"/>
            </a:scene3d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grpSp>
          <p:nvGrpSpPr>
            <p:cNvPr id="117" name="그룹 116">
              <a:extLst>
                <a:ext uri="{FF2B5EF4-FFF2-40B4-BE49-F238E27FC236}">
                  <a16:creationId xmlns="" xmlns:a16="http://schemas.microsoft.com/office/drawing/2014/main" id="{8FA539F5-8F99-4AD0-866E-5784C02CD729}"/>
                </a:ext>
              </a:extLst>
            </p:cNvPr>
            <p:cNvGrpSpPr/>
            <p:nvPr/>
          </p:nvGrpSpPr>
          <p:grpSpPr>
            <a:xfrm>
              <a:off x="4111454" y="4594951"/>
              <a:ext cx="1161344" cy="618157"/>
              <a:chOff x="1926774" y="2616021"/>
              <a:chExt cx="1579881" cy="840935"/>
            </a:xfrm>
          </p:grpSpPr>
          <p:sp>
            <p:nvSpPr>
              <p:cNvPr id="118" name="TextBox 117">
                <a:extLst>
                  <a:ext uri="{FF2B5EF4-FFF2-40B4-BE49-F238E27FC236}">
                    <a16:creationId xmlns="" xmlns:a16="http://schemas.microsoft.com/office/drawing/2014/main" id="{6B5A6D3C-D12F-4CA8-B8A7-8BC312BCDE85}"/>
                  </a:ext>
                </a:extLst>
              </p:cNvPr>
              <p:cNvSpPr txBox="1"/>
              <p:nvPr/>
            </p:nvSpPr>
            <p:spPr>
              <a:xfrm>
                <a:off x="1926775" y="2616021"/>
                <a:ext cx="1579880" cy="460566"/>
              </a:xfrm>
              <a:prstGeom prst="rect">
                <a:avLst/>
              </a:prstGeom>
              <a:noFill/>
              <a:scene3d>
                <a:camera prst="obliqueBottom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가입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="" xmlns:a16="http://schemas.microsoft.com/office/drawing/2014/main" id="{06DB3A3D-3068-4E49-8F56-F704B0543D3C}"/>
                  </a:ext>
                </a:extLst>
              </p:cNvPr>
              <p:cNvSpPr txBox="1"/>
              <p:nvPr/>
            </p:nvSpPr>
            <p:spPr>
              <a:xfrm>
                <a:off x="1926774" y="2996390"/>
                <a:ext cx="1579880" cy="460566"/>
              </a:xfrm>
              <a:prstGeom prst="rect">
                <a:avLst/>
              </a:prstGeom>
              <a:noFill/>
              <a:scene3d>
                <a:camera prst="obliqueBottom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신청</a:t>
                </a:r>
              </a:p>
            </p:txBody>
          </p:sp>
        </p:grpSp>
      </p:grpSp>
      <p:grpSp>
        <p:nvGrpSpPr>
          <p:cNvPr id="160" name="그룹 159">
            <a:extLst>
              <a:ext uri="{FF2B5EF4-FFF2-40B4-BE49-F238E27FC236}">
                <a16:creationId xmlns="" xmlns:a16="http://schemas.microsoft.com/office/drawing/2014/main" id="{618AEA71-F12C-4401-89C8-285F7AC682CF}"/>
              </a:ext>
            </a:extLst>
          </p:cNvPr>
          <p:cNvGrpSpPr/>
          <p:nvPr/>
        </p:nvGrpSpPr>
        <p:grpSpPr>
          <a:xfrm>
            <a:off x="5465937" y="4594155"/>
            <a:ext cx="1156517" cy="1156517"/>
            <a:chOff x="5646588" y="4344016"/>
            <a:chExt cx="1156517" cy="1156517"/>
          </a:xfrm>
        </p:grpSpPr>
        <p:sp>
          <p:nvSpPr>
            <p:cNvPr id="121" name="타원 120">
              <a:extLst>
                <a:ext uri="{FF2B5EF4-FFF2-40B4-BE49-F238E27FC236}">
                  <a16:creationId xmlns="" xmlns:a16="http://schemas.microsoft.com/office/drawing/2014/main" id="{C2A7CDC4-721A-46D4-B96D-877F000F8B28}"/>
                </a:ext>
              </a:extLst>
            </p:cNvPr>
            <p:cNvSpPr/>
            <p:nvPr/>
          </p:nvSpPr>
          <p:spPr>
            <a:xfrm>
              <a:off x="5646588" y="4344016"/>
              <a:ext cx="1156517" cy="1156517"/>
            </a:xfrm>
            <a:prstGeom prst="ellipse">
              <a:avLst/>
            </a:prstGeom>
            <a:solidFill>
              <a:srgbClr val="E0E0E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  <a:scene3d>
              <a:camera prst="obliqueBottomLeft"/>
              <a:lightRig rig="threePt" dir="t"/>
            </a:scene3d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grpSp>
          <p:nvGrpSpPr>
            <p:cNvPr id="136" name="그룹 135">
              <a:extLst>
                <a:ext uri="{FF2B5EF4-FFF2-40B4-BE49-F238E27FC236}">
                  <a16:creationId xmlns="" xmlns:a16="http://schemas.microsoft.com/office/drawing/2014/main" id="{B25DD056-1CFE-4807-953D-708607174CD0}"/>
                </a:ext>
              </a:extLst>
            </p:cNvPr>
            <p:cNvGrpSpPr/>
            <p:nvPr/>
          </p:nvGrpSpPr>
          <p:grpSpPr>
            <a:xfrm>
              <a:off x="5667724" y="4600622"/>
              <a:ext cx="1114243" cy="606816"/>
              <a:chOff x="1926774" y="2616022"/>
              <a:chExt cx="1579881" cy="860402"/>
            </a:xfrm>
          </p:grpSpPr>
          <p:sp>
            <p:nvSpPr>
              <p:cNvPr id="137" name="TextBox 136">
                <a:extLst>
                  <a:ext uri="{FF2B5EF4-FFF2-40B4-BE49-F238E27FC236}">
                    <a16:creationId xmlns="" xmlns:a16="http://schemas.microsoft.com/office/drawing/2014/main" id="{EF854A65-043E-46C4-B76F-8FA1BB2EACE8}"/>
                  </a:ext>
                </a:extLst>
              </p:cNvPr>
              <p:cNvSpPr txBox="1"/>
              <p:nvPr/>
            </p:nvSpPr>
            <p:spPr>
              <a:xfrm>
                <a:off x="1926775" y="2616022"/>
                <a:ext cx="1579880" cy="480034"/>
              </a:xfrm>
              <a:prstGeom prst="rect">
                <a:avLst/>
              </a:prstGeom>
              <a:noFill/>
              <a:scene3d>
                <a:camera prst="obliqueBottom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중복</a:t>
                </a: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="" xmlns:a16="http://schemas.microsoft.com/office/drawing/2014/main" id="{3378AA20-9868-4585-A611-DABA156BF48F}"/>
                  </a:ext>
                </a:extLst>
              </p:cNvPr>
              <p:cNvSpPr txBox="1"/>
              <p:nvPr/>
            </p:nvSpPr>
            <p:spPr>
              <a:xfrm>
                <a:off x="1926774" y="2996390"/>
                <a:ext cx="1579880" cy="480034"/>
              </a:xfrm>
              <a:prstGeom prst="rect">
                <a:avLst/>
              </a:prstGeom>
              <a:noFill/>
              <a:scene3d>
                <a:camera prst="obliqueBottom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검사</a:t>
                </a:r>
              </a:p>
            </p:txBody>
          </p:sp>
        </p:grpSp>
      </p:grpSp>
      <p:grpSp>
        <p:nvGrpSpPr>
          <p:cNvPr id="161" name="그룹 160">
            <a:extLst>
              <a:ext uri="{FF2B5EF4-FFF2-40B4-BE49-F238E27FC236}">
                <a16:creationId xmlns="" xmlns:a16="http://schemas.microsoft.com/office/drawing/2014/main" id="{6035EB5D-0F40-4E94-B24A-E293F2052AA3}"/>
              </a:ext>
            </a:extLst>
          </p:cNvPr>
          <p:cNvGrpSpPr/>
          <p:nvPr/>
        </p:nvGrpSpPr>
        <p:grpSpPr>
          <a:xfrm>
            <a:off x="6974237" y="4594155"/>
            <a:ext cx="1156517" cy="1156517"/>
            <a:chOff x="7159729" y="4344016"/>
            <a:chExt cx="1156517" cy="1156517"/>
          </a:xfrm>
        </p:grpSpPr>
        <p:sp>
          <p:nvSpPr>
            <p:cNvPr id="122" name="타원 121">
              <a:extLst>
                <a:ext uri="{FF2B5EF4-FFF2-40B4-BE49-F238E27FC236}">
                  <a16:creationId xmlns="" xmlns:a16="http://schemas.microsoft.com/office/drawing/2014/main" id="{A3EE2A98-BE34-49B5-9DAE-C47D086A2D5C}"/>
                </a:ext>
              </a:extLst>
            </p:cNvPr>
            <p:cNvSpPr/>
            <p:nvPr/>
          </p:nvSpPr>
          <p:spPr>
            <a:xfrm>
              <a:off x="7159729" y="4344016"/>
              <a:ext cx="1156517" cy="1156517"/>
            </a:xfrm>
            <a:prstGeom prst="ellipse">
              <a:avLst/>
            </a:prstGeom>
            <a:solidFill>
              <a:srgbClr val="E0E0E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  <a:scene3d>
              <a:camera prst="obliqueBottomLeft"/>
              <a:lightRig rig="threePt" dir="t"/>
            </a:scene3d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grpSp>
          <p:nvGrpSpPr>
            <p:cNvPr id="139" name="그룹 138">
              <a:extLst>
                <a:ext uri="{FF2B5EF4-FFF2-40B4-BE49-F238E27FC236}">
                  <a16:creationId xmlns="" xmlns:a16="http://schemas.microsoft.com/office/drawing/2014/main" id="{4FF69567-8932-4C78-98AA-8882E5782168}"/>
                </a:ext>
              </a:extLst>
            </p:cNvPr>
            <p:cNvGrpSpPr/>
            <p:nvPr/>
          </p:nvGrpSpPr>
          <p:grpSpPr>
            <a:xfrm>
              <a:off x="7180866" y="4600622"/>
              <a:ext cx="1114243" cy="606817"/>
              <a:chOff x="1926774" y="2616021"/>
              <a:chExt cx="1579881" cy="860403"/>
            </a:xfrm>
          </p:grpSpPr>
          <p:sp>
            <p:nvSpPr>
              <p:cNvPr id="140" name="TextBox 139">
                <a:extLst>
                  <a:ext uri="{FF2B5EF4-FFF2-40B4-BE49-F238E27FC236}">
                    <a16:creationId xmlns="" xmlns:a16="http://schemas.microsoft.com/office/drawing/2014/main" id="{4F56F60C-DB8A-43C2-9AA9-9D5349C12596}"/>
                  </a:ext>
                </a:extLst>
              </p:cNvPr>
              <p:cNvSpPr txBox="1"/>
              <p:nvPr/>
            </p:nvSpPr>
            <p:spPr>
              <a:xfrm>
                <a:off x="1926775" y="2616021"/>
                <a:ext cx="1579880" cy="480034"/>
              </a:xfrm>
              <a:prstGeom prst="rect">
                <a:avLst/>
              </a:prstGeom>
              <a:noFill/>
              <a:scene3d>
                <a:camera prst="obliqueBottom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가입</a:t>
                </a: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="" xmlns:a16="http://schemas.microsoft.com/office/drawing/2014/main" id="{F287ACC2-C69C-4FE3-AAB8-E0221B6561F5}"/>
                  </a:ext>
                </a:extLst>
              </p:cNvPr>
              <p:cNvSpPr txBox="1"/>
              <p:nvPr/>
            </p:nvSpPr>
            <p:spPr>
              <a:xfrm>
                <a:off x="1926774" y="2996390"/>
                <a:ext cx="1579880" cy="480034"/>
              </a:xfrm>
              <a:prstGeom prst="rect">
                <a:avLst/>
              </a:prstGeom>
              <a:noFill/>
              <a:scene3d>
                <a:camera prst="obliqueBottom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승인</a:t>
                </a:r>
              </a:p>
            </p:txBody>
          </p:sp>
        </p:grpSp>
      </p:grpSp>
      <p:sp>
        <p:nvSpPr>
          <p:cNvPr id="167" name="화살표: 갈매기형 수장 166">
            <a:extLst>
              <a:ext uri="{FF2B5EF4-FFF2-40B4-BE49-F238E27FC236}">
                <a16:creationId xmlns="" xmlns:a16="http://schemas.microsoft.com/office/drawing/2014/main" id="{CC3114F9-0223-4C5C-94E4-C95A7AB53F94}"/>
              </a:ext>
            </a:extLst>
          </p:cNvPr>
          <p:cNvSpPr/>
          <p:nvPr/>
        </p:nvSpPr>
        <p:spPr>
          <a:xfrm>
            <a:off x="6729029" y="5025247"/>
            <a:ext cx="138633" cy="294333"/>
          </a:xfrm>
          <a:prstGeom prst="chevron">
            <a:avLst/>
          </a:prstGeom>
          <a:solidFill>
            <a:srgbClr val="B10F1B"/>
          </a:solidFill>
          <a:ln>
            <a:noFill/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lang="ko-KR" altLang="en-US" sz="1200" spc="-15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8" name="화살표: 갈매기형 수장 167">
            <a:extLst>
              <a:ext uri="{FF2B5EF4-FFF2-40B4-BE49-F238E27FC236}">
                <a16:creationId xmlns="" xmlns:a16="http://schemas.microsoft.com/office/drawing/2014/main" id="{9228B8F0-AFB2-45DC-826D-A8614B181C10}"/>
              </a:ext>
            </a:extLst>
          </p:cNvPr>
          <p:cNvSpPr/>
          <p:nvPr/>
        </p:nvSpPr>
        <p:spPr>
          <a:xfrm>
            <a:off x="5220729" y="5025247"/>
            <a:ext cx="138633" cy="294333"/>
          </a:xfrm>
          <a:prstGeom prst="chevron">
            <a:avLst/>
          </a:prstGeom>
          <a:solidFill>
            <a:srgbClr val="B10F1B"/>
          </a:solidFill>
          <a:ln>
            <a:noFill/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lang="ko-KR" altLang="en-US" sz="1200" spc="-15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3" name="슬라이드 번호 개체 틀 8">
            <a:extLst>
              <a:ext uri="{FF2B5EF4-FFF2-40B4-BE49-F238E27FC236}">
                <a16:creationId xmlns="" xmlns:a16="http://schemas.microsoft.com/office/drawing/2014/main" id="{32B3E28F-9F11-4F53-8883-BBDFCB494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492875"/>
            <a:ext cx="2057400" cy="365125"/>
          </a:xfrm>
        </p:spPr>
        <p:txBody>
          <a:bodyPr/>
          <a:lstStyle/>
          <a:p>
            <a:fld id="{4ADD5A9D-D08D-461C-9A50-E2568218B5D5}" type="slidenum">
              <a:rPr lang="ko-KR" altLang="en-US" smtClean="0"/>
              <a:pPr/>
              <a:t>4</a:t>
            </a:fld>
            <a:endParaRPr lang="ko-KR" altLang="en-US"/>
          </a:p>
        </p:txBody>
      </p:sp>
      <p:grpSp>
        <p:nvGrpSpPr>
          <p:cNvPr id="179" name="그룹 178">
            <a:extLst>
              <a:ext uri="{FF2B5EF4-FFF2-40B4-BE49-F238E27FC236}">
                <a16:creationId xmlns="" xmlns:a16="http://schemas.microsoft.com/office/drawing/2014/main" id="{D733C65B-6922-4419-A238-8AF557297F67}"/>
              </a:ext>
            </a:extLst>
          </p:cNvPr>
          <p:cNvGrpSpPr/>
          <p:nvPr/>
        </p:nvGrpSpPr>
        <p:grpSpPr>
          <a:xfrm>
            <a:off x="5054349" y="4038583"/>
            <a:ext cx="2057400" cy="355257"/>
            <a:chOff x="4785574" y="4038583"/>
            <a:chExt cx="2057400" cy="355257"/>
          </a:xfrm>
        </p:grpSpPr>
        <p:sp>
          <p:nvSpPr>
            <p:cNvPr id="175" name="사각형: 둥근 모서리 174">
              <a:extLst>
                <a:ext uri="{FF2B5EF4-FFF2-40B4-BE49-F238E27FC236}">
                  <a16:creationId xmlns="" xmlns:a16="http://schemas.microsoft.com/office/drawing/2014/main" id="{D26CED65-37C3-4000-BFE9-57670988FED3}"/>
                </a:ext>
              </a:extLst>
            </p:cNvPr>
            <p:cNvSpPr/>
            <p:nvPr/>
          </p:nvSpPr>
          <p:spPr>
            <a:xfrm>
              <a:off x="4785574" y="4039116"/>
              <a:ext cx="2057400" cy="354724"/>
            </a:xfrm>
            <a:prstGeom prst="roundRect">
              <a:avLst>
                <a:gd name="adj" fmla="val 50000"/>
              </a:avLst>
            </a:prstGeom>
            <a:solidFill>
              <a:srgbClr val="B10F1B"/>
            </a:solidFill>
            <a:ln>
              <a:noFill/>
            </a:ln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endParaRPr lang="ko-KR" altLang="en-US" sz="12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="" xmlns:a16="http://schemas.microsoft.com/office/drawing/2014/main" id="{167F5C19-064A-447C-8937-06C0CEBB2A35}"/>
                </a:ext>
              </a:extLst>
            </p:cNvPr>
            <p:cNvSpPr/>
            <p:nvPr/>
          </p:nvSpPr>
          <p:spPr>
            <a:xfrm>
              <a:off x="5460942" y="4038583"/>
              <a:ext cx="70666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Process</a:t>
              </a:r>
              <a:endParaRPr lang="ko-KR" altLang="en-US" sz="1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44353748-190C-4376-BB48-FD26D281FC4A}"/>
              </a:ext>
            </a:extLst>
          </p:cNvPr>
          <p:cNvSpPr txBox="1"/>
          <p:nvPr/>
        </p:nvSpPr>
        <p:spPr>
          <a:xfrm>
            <a:off x="227434" y="116799"/>
            <a:ext cx="872355" cy="144655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>
                <a:solidFill>
                  <a:srgbClr val="B000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8800" dirty="0">
              <a:solidFill>
                <a:srgbClr val="B0002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3EFC91FF-35FC-42C7-8717-28A6C8D73416}"/>
              </a:ext>
            </a:extLst>
          </p:cNvPr>
          <p:cNvSpPr/>
          <p:nvPr/>
        </p:nvSpPr>
        <p:spPr>
          <a:xfrm>
            <a:off x="1156790" y="345406"/>
            <a:ext cx="1826141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회원가입</a:t>
            </a:r>
            <a:endParaRPr lang="en-US" altLang="ko-KR" sz="3200" b="1" dirty="0">
              <a:solidFill>
                <a:srgbClr val="3C3B3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DB528158-CD7E-412C-A778-AAE51C371A92}"/>
              </a:ext>
            </a:extLst>
          </p:cNvPr>
          <p:cNvSpPr txBox="1"/>
          <p:nvPr/>
        </p:nvSpPr>
        <p:spPr>
          <a:xfrm>
            <a:off x="1156790" y="992453"/>
            <a:ext cx="2385718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team. 4</a:t>
            </a:r>
            <a:r>
              <a:rPr lang="ko-KR" altLang="en-US" sz="1400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1400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학사관리시스템</a:t>
            </a:r>
            <a:r>
              <a:rPr lang="en-US" altLang="ko-KR" sz="1400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</a:t>
            </a:r>
            <a:endParaRPr lang="ko-KR" altLang="en-US" sz="1400" dirty="0">
              <a:solidFill>
                <a:srgbClr val="3C3B3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076658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7DD451C9-B116-4F2B-B321-68509711F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D5A9D-D08D-461C-9A50-E2568218B5D5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132DF0C-4E7C-442A-9978-BDCCF03C65A8}"/>
              </a:ext>
            </a:extLst>
          </p:cNvPr>
          <p:cNvSpPr txBox="1"/>
          <p:nvPr/>
        </p:nvSpPr>
        <p:spPr>
          <a:xfrm>
            <a:off x="1695293" y="4231082"/>
            <a:ext cx="776175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b="1" dirty="0" smtClean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Log In</a:t>
            </a:r>
            <a:endParaRPr lang="ko-KR" altLang="en-US" sz="1600" b="1" dirty="0">
              <a:solidFill>
                <a:srgbClr val="3C3B3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5C707EA5-EF16-4EAA-844D-EC0271934C7C}"/>
              </a:ext>
            </a:extLst>
          </p:cNvPr>
          <p:cNvGrpSpPr/>
          <p:nvPr/>
        </p:nvGrpSpPr>
        <p:grpSpPr>
          <a:xfrm>
            <a:off x="1426732" y="4075294"/>
            <a:ext cx="220975" cy="321975"/>
            <a:chOff x="761810" y="3604194"/>
            <a:chExt cx="220975" cy="321975"/>
          </a:xfrm>
        </p:grpSpPr>
        <p:cxnSp>
          <p:nvCxnSpPr>
            <p:cNvPr id="14" name="직선 연결선 13">
              <a:extLst>
                <a:ext uri="{FF2B5EF4-FFF2-40B4-BE49-F238E27FC236}">
                  <a16:creationId xmlns="" xmlns:a16="http://schemas.microsoft.com/office/drawing/2014/main" id="{869E9417-E845-486A-ADF2-241B328A631A}"/>
                </a:ext>
              </a:extLst>
            </p:cNvPr>
            <p:cNvCxnSpPr/>
            <p:nvPr/>
          </p:nvCxnSpPr>
          <p:spPr>
            <a:xfrm>
              <a:off x="761810" y="3604194"/>
              <a:ext cx="0" cy="321975"/>
            </a:xfrm>
            <a:prstGeom prst="line">
              <a:avLst/>
            </a:prstGeom>
            <a:ln w="12700">
              <a:solidFill>
                <a:schemeClr val="accent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="" xmlns:a16="http://schemas.microsoft.com/office/drawing/2014/main" id="{9C143C0F-88FA-494C-95B8-668BCCF08501}"/>
                </a:ext>
              </a:extLst>
            </p:cNvPr>
            <p:cNvCxnSpPr>
              <a:cxnSpLocks/>
            </p:cNvCxnSpPr>
            <p:nvPr/>
          </p:nvCxnSpPr>
          <p:spPr>
            <a:xfrm>
              <a:off x="761810" y="3926169"/>
              <a:ext cx="220975" cy="0"/>
            </a:xfrm>
            <a:prstGeom prst="line">
              <a:avLst/>
            </a:prstGeom>
            <a:ln w="12700">
              <a:solidFill>
                <a:schemeClr val="accent1"/>
              </a:solidFill>
              <a:prstDash val="sysDash"/>
              <a:headEnd type="none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160789C0-FA3E-4530-ADC8-FABFA737724C}"/>
              </a:ext>
            </a:extLst>
          </p:cNvPr>
          <p:cNvSpPr txBox="1"/>
          <p:nvPr/>
        </p:nvSpPr>
        <p:spPr>
          <a:xfrm>
            <a:off x="775194" y="4541408"/>
            <a:ext cx="5695790" cy="120032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>
            <a:defPPr>
              <a:defRPr lang="ko-KR"/>
            </a:defPPr>
            <a:lvl1pPr marL="171450" indent="-171450">
              <a:buFont typeface="Arial" panose="020B0604020202020204" pitchFamily="34" charset="0"/>
              <a:buChar char="•"/>
              <a:defRPr sz="1600">
                <a:solidFill>
                  <a:srgbClr val="3C3B39"/>
                </a:solidFill>
                <a:ea typeface="+mj-ea"/>
              </a:defRPr>
            </a:lvl1pPr>
          </a:lstStyle>
          <a:p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교수님 아이디를 사용하여 교수님 화면으로 접속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학생 아이디를 사용하여 학생 화면으로 접속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회원가입 버튼을 눌러 회원가입 창 팝업으로 띄우기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암호화된 가입 정보 불러오기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비교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33AF5E03-7212-4A9D-BC0A-80A266B9D521}"/>
              </a:ext>
            </a:extLst>
          </p:cNvPr>
          <p:cNvSpPr txBox="1"/>
          <p:nvPr/>
        </p:nvSpPr>
        <p:spPr>
          <a:xfrm>
            <a:off x="214734" y="116799"/>
            <a:ext cx="872355" cy="144655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>
                <a:solidFill>
                  <a:srgbClr val="B000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8800" dirty="0">
              <a:solidFill>
                <a:srgbClr val="B0002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F711C0EB-6D32-40A4-80D0-9F2D61EB1C58}"/>
              </a:ext>
            </a:extLst>
          </p:cNvPr>
          <p:cNvSpPr/>
          <p:nvPr/>
        </p:nvSpPr>
        <p:spPr>
          <a:xfrm>
            <a:off x="1156790" y="345406"/>
            <a:ext cx="2380780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로그인 화면</a:t>
            </a:r>
            <a:endParaRPr lang="en-US" altLang="ko-KR" sz="3200" b="1" dirty="0">
              <a:solidFill>
                <a:srgbClr val="3C3B3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7CFD061A-3FE3-4276-8DDF-8374157DB30B}"/>
              </a:ext>
            </a:extLst>
          </p:cNvPr>
          <p:cNvSpPr txBox="1"/>
          <p:nvPr/>
        </p:nvSpPr>
        <p:spPr>
          <a:xfrm>
            <a:off x="1156790" y="992453"/>
            <a:ext cx="2385718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team. 4</a:t>
            </a:r>
            <a:r>
              <a:rPr lang="ko-KR" altLang="en-US" sz="1400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1400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학사관리시스템</a:t>
            </a:r>
            <a:r>
              <a:rPr lang="en-US" altLang="ko-KR" sz="1400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</a:t>
            </a:r>
            <a:endParaRPr lang="ko-KR" altLang="en-US" sz="1400" dirty="0">
              <a:solidFill>
                <a:srgbClr val="3C3B3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23445016" descr="EMB000014506bc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36" y="1415288"/>
            <a:ext cx="4640263" cy="278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123446056" descr="EMB000014506bc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271" y="1891538"/>
            <a:ext cx="4632325" cy="183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F132DF0C-4E7C-442A-9978-BDCCF03C65A8}"/>
              </a:ext>
            </a:extLst>
          </p:cNvPr>
          <p:cNvSpPr txBox="1"/>
          <p:nvPr/>
        </p:nvSpPr>
        <p:spPr>
          <a:xfrm>
            <a:off x="5980422" y="3865972"/>
            <a:ext cx="931665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b="1" dirty="0" smtClean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Sign Up</a:t>
            </a:r>
            <a:endParaRPr lang="ko-KR" altLang="en-US" sz="1600" b="1" dirty="0">
              <a:solidFill>
                <a:srgbClr val="3C3B3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5C707EA5-EF16-4EAA-844D-EC0271934C7C}"/>
              </a:ext>
            </a:extLst>
          </p:cNvPr>
          <p:cNvGrpSpPr/>
          <p:nvPr/>
        </p:nvGrpSpPr>
        <p:grpSpPr>
          <a:xfrm>
            <a:off x="5711861" y="3710184"/>
            <a:ext cx="220975" cy="321975"/>
            <a:chOff x="761810" y="3604194"/>
            <a:chExt cx="220975" cy="321975"/>
          </a:xfrm>
        </p:grpSpPr>
        <p:cxnSp>
          <p:nvCxnSpPr>
            <p:cNvPr id="19" name="직선 연결선 18">
              <a:extLst>
                <a:ext uri="{FF2B5EF4-FFF2-40B4-BE49-F238E27FC236}">
                  <a16:creationId xmlns="" xmlns:a16="http://schemas.microsoft.com/office/drawing/2014/main" id="{869E9417-E845-486A-ADF2-241B328A631A}"/>
                </a:ext>
              </a:extLst>
            </p:cNvPr>
            <p:cNvCxnSpPr/>
            <p:nvPr/>
          </p:nvCxnSpPr>
          <p:spPr>
            <a:xfrm>
              <a:off x="761810" y="3604194"/>
              <a:ext cx="0" cy="321975"/>
            </a:xfrm>
            <a:prstGeom prst="line">
              <a:avLst/>
            </a:prstGeom>
            <a:ln w="12700">
              <a:solidFill>
                <a:schemeClr val="accent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="" xmlns:a16="http://schemas.microsoft.com/office/drawing/2014/main" id="{9C143C0F-88FA-494C-95B8-668BCCF08501}"/>
                </a:ext>
              </a:extLst>
            </p:cNvPr>
            <p:cNvCxnSpPr>
              <a:cxnSpLocks/>
            </p:cNvCxnSpPr>
            <p:nvPr/>
          </p:nvCxnSpPr>
          <p:spPr>
            <a:xfrm>
              <a:off x="761810" y="3926169"/>
              <a:ext cx="220975" cy="0"/>
            </a:xfrm>
            <a:prstGeom prst="line">
              <a:avLst/>
            </a:prstGeom>
            <a:ln w="12700">
              <a:solidFill>
                <a:schemeClr val="accent1"/>
              </a:solidFill>
              <a:prstDash val="sysDash"/>
              <a:headEnd type="none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108755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7DD451C9-B116-4F2B-B321-68509711F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D5A9D-D08D-461C-9A50-E2568218B5D5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AAABCC1-226D-463C-A13A-AA1F9731C224}"/>
              </a:ext>
            </a:extLst>
          </p:cNvPr>
          <p:cNvSpPr txBox="1"/>
          <p:nvPr/>
        </p:nvSpPr>
        <p:spPr>
          <a:xfrm>
            <a:off x="214734" y="116799"/>
            <a:ext cx="872355" cy="144655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>
                <a:solidFill>
                  <a:srgbClr val="B000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8800" dirty="0">
              <a:solidFill>
                <a:srgbClr val="B0002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700490C1-DDA0-4FCF-9D9E-9E47A264E12B}"/>
              </a:ext>
            </a:extLst>
          </p:cNvPr>
          <p:cNvSpPr/>
          <p:nvPr/>
        </p:nvSpPr>
        <p:spPr>
          <a:xfrm>
            <a:off x="1156790" y="345406"/>
            <a:ext cx="2380780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교수님 화면</a:t>
            </a:r>
            <a:endParaRPr lang="en-US" altLang="ko-KR" sz="3200" b="1" dirty="0">
              <a:solidFill>
                <a:srgbClr val="3C3B3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EE00919F-8D3D-4960-8B85-AFCD8487CA87}"/>
              </a:ext>
            </a:extLst>
          </p:cNvPr>
          <p:cNvSpPr txBox="1"/>
          <p:nvPr/>
        </p:nvSpPr>
        <p:spPr>
          <a:xfrm>
            <a:off x="1156790" y="992453"/>
            <a:ext cx="2385718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team. 4</a:t>
            </a:r>
            <a:r>
              <a:rPr lang="ko-KR" altLang="en-US" sz="1400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1400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학사관리시스템</a:t>
            </a:r>
            <a:r>
              <a:rPr lang="en-US" altLang="ko-KR" sz="1400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</a:t>
            </a:r>
            <a:endParaRPr lang="ko-KR" altLang="en-US" sz="1400" dirty="0">
              <a:solidFill>
                <a:srgbClr val="3C3B3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1B7689F6-1672-4377-B56F-07561105F5F1}"/>
              </a:ext>
            </a:extLst>
          </p:cNvPr>
          <p:cNvSpPr txBox="1"/>
          <p:nvPr/>
        </p:nvSpPr>
        <p:spPr>
          <a:xfrm>
            <a:off x="6577142" y="2780887"/>
            <a:ext cx="1189749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l"/>
            <a:r>
              <a:rPr lang="ko-KR" altLang="en-US" sz="18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성적 삭제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32F66B88-AF0B-427A-A1FC-D4CDE5A2E55D}"/>
              </a:ext>
            </a:extLst>
          </p:cNvPr>
          <p:cNvSpPr txBox="1"/>
          <p:nvPr/>
        </p:nvSpPr>
        <p:spPr>
          <a:xfrm>
            <a:off x="6401122" y="3150517"/>
            <a:ext cx="1444626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>
            <a:defPPr>
              <a:defRPr lang="ko-KR"/>
            </a:defPPr>
            <a:lvl1pPr marL="171450" indent="-171450">
              <a:buFont typeface="Arial" panose="020B0604020202020204" pitchFamily="34" charset="0"/>
              <a:buChar char="•"/>
              <a:defRPr sz="1200">
                <a:solidFill>
                  <a:srgbClr val="3C3B39"/>
                </a:solidFill>
                <a:ea typeface="+mj-ea"/>
              </a:defRPr>
            </a:lvl1pPr>
          </a:lstStyle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기존 성적 삭제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행 별로 삭제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9EF48324-FC64-4307-B77F-7325FF606DD2}"/>
              </a:ext>
            </a:extLst>
          </p:cNvPr>
          <p:cNvSpPr txBox="1"/>
          <p:nvPr/>
        </p:nvSpPr>
        <p:spPr>
          <a:xfrm>
            <a:off x="4670851" y="4836632"/>
            <a:ext cx="1189749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l"/>
            <a:r>
              <a:rPr lang="ko-KR" altLang="en-US" sz="18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성적 수정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3C29962B-3919-441A-A7C8-D8486C6CC1B8}"/>
              </a:ext>
            </a:extLst>
          </p:cNvPr>
          <p:cNvSpPr txBox="1"/>
          <p:nvPr/>
        </p:nvSpPr>
        <p:spPr>
          <a:xfrm>
            <a:off x="4494831" y="5206262"/>
            <a:ext cx="1906291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>
            <a:defPPr>
              <a:defRPr lang="ko-KR"/>
            </a:defPPr>
            <a:lvl1pPr marL="171450" indent="-171450">
              <a:buFont typeface="Arial" panose="020B0604020202020204" pitchFamily="34" charset="0"/>
              <a:buChar char="•"/>
              <a:defRPr sz="1200">
                <a:solidFill>
                  <a:srgbClr val="3C3B39"/>
                </a:solidFill>
                <a:ea typeface="+mj-ea"/>
              </a:defRPr>
            </a:lvl1pPr>
          </a:lstStyle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등록 된 성적 수정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학생 정보 변경도 가능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B7ECF321-7657-4C0E-BC05-A268895921BB}"/>
              </a:ext>
            </a:extLst>
          </p:cNvPr>
          <p:cNvSpPr txBox="1"/>
          <p:nvPr/>
        </p:nvSpPr>
        <p:spPr>
          <a:xfrm>
            <a:off x="6512383" y="4836632"/>
            <a:ext cx="1733167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l"/>
            <a:r>
              <a:rPr lang="ko-KR" altLang="en-US" sz="18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전체 성적 보기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C27F466-B028-4A68-BE06-0189B7EE9502}"/>
              </a:ext>
            </a:extLst>
          </p:cNvPr>
          <p:cNvSpPr txBox="1"/>
          <p:nvPr/>
        </p:nvSpPr>
        <p:spPr>
          <a:xfrm>
            <a:off x="6336363" y="5206262"/>
            <a:ext cx="1479892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>
            <a:defPPr>
              <a:defRPr lang="ko-KR"/>
            </a:defPPr>
            <a:lvl1pPr marL="171450" indent="-171450">
              <a:buFont typeface="Arial" panose="020B0604020202020204" pitchFamily="34" charset="0"/>
              <a:buChar char="•"/>
              <a:defRPr sz="1200">
                <a:solidFill>
                  <a:srgbClr val="3C3B39"/>
                </a:solidFill>
                <a:ea typeface="+mj-ea"/>
              </a:defRPr>
            </a:lvl1pPr>
          </a:lstStyle>
          <a:p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Jmenu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제공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큰 화면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8F1B8579-965E-45EE-B5FB-2D54EBED7D3F}"/>
              </a:ext>
            </a:extLst>
          </p:cNvPr>
          <p:cNvSpPr txBox="1"/>
          <p:nvPr/>
        </p:nvSpPr>
        <p:spPr>
          <a:xfrm>
            <a:off x="4625802" y="2747856"/>
            <a:ext cx="1189749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l"/>
            <a:r>
              <a:rPr lang="ko-KR" altLang="en-US" sz="18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성적 등록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73C359CA-97E3-42A5-AD07-7A5B345242C8}"/>
              </a:ext>
            </a:extLst>
          </p:cNvPr>
          <p:cNvSpPr txBox="1"/>
          <p:nvPr/>
        </p:nvSpPr>
        <p:spPr>
          <a:xfrm>
            <a:off x="4449782" y="3117486"/>
            <a:ext cx="1960793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>
            <a:defPPr>
              <a:defRPr lang="ko-KR"/>
            </a:defPPr>
            <a:lvl1pPr marL="171450" indent="-171450">
              <a:buFont typeface="Arial" panose="020B0604020202020204" pitchFamily="34" charset="0"/>
              <a:buChar char="•"/>
              <a:defRPr sz="1200">
                <a:solidFill>
                  <a:srgbClr val="3C3B39"/>
                </a:solidFill>
                <a:ea typeface="+mj-ea"/>
              </a:defRPr>
            </a:lvl1pPr>
          </a:lstStyle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신규 성적 등록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미 가입 학생 관리 가능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3C4F5A3-8753-4AA7-9019-C0927179DCE4}"/>
              </a:ext>
            </a:extLst>
          </p:cNvPr>
          <p:cNvSpPr txBox="1"/>
          <p:nvPr/>
        </p:nvSpPr>
        <p:spPr>
          <a:xfrm>
            <a:off x="1577466" y="3799049"/>
            <a:ext cx="830677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2001</a:t>
            </a:r>
          </a:p>
          <a:p>
            <a:pPr algn="l"/>
            <a:r>
              <a:rPr lang="en-US" altLang="ko-KR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- 2005</a:t>
            </a:r>
            <a:endParaRPr lang="ko-KR" altLang="en-US" sz="16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7B55E077-5CF5-4676-AE3A-520947362BEB}"/>
              </a:ext>
            </a:extLst>
          </p:cNvPr>
          <p:cNvSpPr txBox="1"/>
          <p:nvPr/>
        </p:nvSpPr>
        <p:spPr>
          <a:xfrm>
            <a:off x="3374938" y="3799049"/>
            <a:ext cx="830677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2006</a:t>
            </a:r>
          </a:p>
          <a:p>
            <a:pPr algn="l"/>
            <a:r>
              <a:rPr lang="en-US" altLang="ko-KR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- 2010</a:t>
            </a:r>
            <a:endParaRPr lang="ko-KR" altLang="en-US" sz="16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128214EF-6D72-4AC1-8D9A-FC0CB469CCA6}"/>
              </a:ext>
            </a:extLst>
          </p:cNvPr>
          <p:cNvSpPr txBox="1"/>
          <p:nvPr/>
        </p:nvSpPr>
        <p:spPr>
          <a:xfrm>
            <a:off x="5172410" y="3799049"/>
            <a:ext cx="830677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2011</a:t>
            </a:r>
          </a:p>
          <a:p>
            <a:pPr algn="l"/>
            <a:r>
              <a:rPr lang="en-US" altLang="ko-KR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- 2015</a:t>
            </a:r>
            <a:endParaRPr lang="ko-KR" altLang="en-US" sz="16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74708015-2535-46C9-8B9A-78097E532A0B}"/>
              </a:ext>
            </a:extLst>
          </p:cNvPr>
          <p:cNvSpPr txBox="1"/>
          <p:nvPr/>
        </p:nvSpPr>
        <p:spPr>
          <a:xfrm>
            <a:off x="6969881" y="3799049"/>
            <a:ext cx="830677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2016</a:t>
            </a:r>
          </a:p>
          <a:p>
            <a:pPr algn="l"/>
            <a:r>
              <a:rPr lang="en-US" altLang="ko-KR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- 2020</a:t>
            </a:r>
            <a:endParaRPr lang="ko-KR" altLang="en-US" sz="16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49D33FBE-4283-45C3-A2F7-2545C0C83C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481" y="1822785"/>
            <a:ext cx="830317" cy="83031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4CF58DAA-4959-4629-A678-79C10882AE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706" y="1563349"/>
            <a:ext cx="1446549" cy="144654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561BFC79-BCBC-4C11-8369-71823A7FBA5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481" y="3990372"/>
            <a:ext cx="796070" cy="79607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6C0A55D6-2F16-48B1-8BDD-97237B9085E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686" y="4003562"/>
            <a:ext cx="769690" cy="769690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123446376" descr="EMB000014506bc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10" y="1550025"/>
            <a:ext cx="3447849" cy="449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860097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직사각형 173">
            <a:extLst>
              <a:ext uri="{FF2B5EF4-FFF2-40B4-BE49-F238E27FC236}">
                <a16:creationId xmlns="" xmlns:a16="http://schemas.microsoft.com/office/drawing/2014/main" id="{F716A26B-28B2-4B30-A913-0A45AE50A79D}"/>
              </a:ext>
            </a:extLst>
          </p:cNvPr>
          <p:cNvSpPr/>
          <p:nvPr/>
        </p:nvSpPr>
        <p:spPr>
          <a:xfrm>
            <a:off x="714398" y="1683071"/>
            <a:ext cx="7715205" cy="18268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343D0EE6-9DF6-466E-822C-6715ED37C59A}"/>
              </a:ext>
            </a:extLst>
          </p:cNvPr>
          <p:cNvSpPr txBox="1"/>
          <p:nvPr/>
        </p:nvSpPr>
        <p:spPr>
          <a:xfrm>
            <a:off x="949045" y="2471612"/>
            <a:ext cx="7245911" cy="83099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>
              <a:buFont typeface="Arial" panose="020B0604020202020204" pitchFamily="34" charset="0"/>
              <a:buChar char="•"/>
              <a:defRPr sz="1200">
                <a:solidFill>
                  <a:srgbClr val="3C3B39"/>
                </a:solidFill>
                <a:ea typeface="+mj-ea"/>
              </a:defRPr>
            </a:lvl1pPr>
          </a:lstStyle>
          <a:p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 한 학생에 대한 개인화 서비스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본인 정보만 조회 가능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B5523911-F9D3-4F33-9477-82840285067C}"/>
              </a:ext>
            </a:extLst>
          </p:cNvPr>
          <p:cNvSpPr txBox="1"/>
          <p:nvPr/>
        </p:nvSpPr>
        <p:spPr>
          <a:xfrm>
            <a:off x="935598" y="1825281"/>
            <a:ext cx="2553905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AE17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 </a:t>
            </a:r>
            <a:r>
              <a:rPr lang="ko-KR" altLang="en-US" sz="3200" b="1" dirty="0">
                <a:solidFill>
                  <a:srgbClr val="AE17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핵심 기능</a:t>
            </a:r>
            <a:r>
              <a:rPr lang="en-US" altLang="ko-KR" sz="3200" b="1" dirty="0">
                <a:solidFill>
                  <a:srgbClr val="AE17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]</a:t>
            </a:r>
            <a:endParaRPr lang="ko-KR" altLang="en-US" sz="3200" b="1" dirty="0">
              <a:solidFill>
                <a:srgbClr val="AE172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="" xmlns:a16="http://schemas.microsoft.com/office/drawing/2014/main" id="{A35986CE-E722-4F78-8FDF-8FF1F1C1520B}"/>
              </a:ext>
            </a:extLst>
          </p:cNvPr>
          <p:cNvSpPr txBox="1"/>
          <p:nvPr/>
        </p:nvSpPr>
        <p:spPr>
          <a:xfrm>
            <a:off x="3343872" y="2082765"/>
            <a:ext cx="1240724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>
                <a:solidFill>
                  <a:srgbClr val="AE172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; Key Feature</a:t>
            </a:r>
            <a:endParaRPr lang="ko-KR" altLang="en-US" sz="1400" dirty="0">
              <a:solidFill>
                <a:srgbClr val="AE172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51" name="그림 150">
            <a:extLst>
              <a:ext uri="{FF2B5EF4-FFF2-40B4-BE49-F238E27FC236}">
                <a16:creationId xmlns="" xmlns:a16="http://schemas.microsoft.com/office/drawing/2014/main" id="{8F895945-7374-44E7-A4D4-1F65A457B0E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9" r="5379"/>
          <a:stretch/>
        </p:blipFill>
        <p:spPr>
          <a:xfrm>
            <a:off x="1013247" y="3982723"/>
            <a:ext cx="2552166" cy="1902723"/>
          </a:xfrm>
          <a:prstGeom prst="rect">
            <a:avLst/>
          </a:prstGeom>
        </p:spPr>
      </p:pic>
      <p:sp>
        <p:nvSpPr>
          <p:cNvPr id="153" name="직사각형 152">
            <a:extLst>
              <a:ext uri="{FF2B5EF4-FFF2-40B4-BE49-F238E27FC236}">
                <a16:creationId xmlns="" xmlns:a16="http://schemas.microsoft.com/office/drawing/2014/main" id="{FA27BD4F-4594-4158-961C-D3BD12678309}"/>
              </a:ext>
            </a:extLst>
          </p:cNvPr>
          <p:cNvSpPr/>
          <p:nvPr/>
        </p:nvSpPr>
        <p:spPr>
          <a:xfrm>
            <a:off x="1025262" y="5202034"/>
            <a:ext cx="2540151" cy="487712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개인화</a:t>
            </a:r>
            <a:endParaRPr lang="ko-KR" altLang="en-US" sz="2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3" name="슬라이드 번호 개체 틀 8">
            <a:extLst>
              <a:ext uri="{FF2B5EF4-FFF2-40B4-BE49-F238E27FC236}">
                <a16:creationId xmlns="" xmlns:a16="http://schemas.microsoft.com/office/drawing/2014/main" id="{32B3E28F-9F11-4F53-8883-BBDFCB494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492875"/>
            <a:ext cx="2057400" cy="365125"/>
          </a:xfrm>
        </p:spPr>
        <p:txBody>
          <a:bodyPr/>
          <a:lstStyle/>
          <a:p>
            <a:fld id="{4ADD5A9D-D08D-461C-9A50-E2568218B5D5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44353748-190C-4376-BB48-FD26D281FC4A}"/>
              </a:ext>
            </a:extLst>
          </p:cNvPr>
          <p:cNvSpPr txBox="1"/>
          <p:nvPr/>
        </p:nvSpPr>
        <p:spPr>
          <a:xfrm>
            <a:off x="260295" y="116799"/>
            <a:ext cx="806632" cy="144655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>
                <a:solidFill>
                  <a:srgbClr val="B000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8800" dirty="0">
              <a:solidFill>
                <a:srgbClr val="B0002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3EFC91FF-35FC-42C7-8717-28A6C8D73416}"/>
              </a:ext>
            </a:extLst>
          </p:cNvPr>
          <p:cNvSpPr/>
          <p:nvPr/>
        </p:nvSpPr>
        <p:spPr>
          <a:xfrm>
            <a:off x="1156790" y="345406"/>
            <a:ext cx="1970411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학생 화면</a:t>
            </a:r>
            <a:endParaRPr lang="en-US" altLang="ko-KR" sz="3200" b="1" dirty="0">
              <a:solidFill>
                <a:srgbClr val="3C3B3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DB528158-CD7E-412C-A778-AAE51C371A92}"/>
              </a:ext>
            </a:extLst>
          </p:cNvPr>
          <p:cNvSpPr txBox="1"/>
          <p:nvPr/>
        </p:nvSpPr>
        <p:spPr>
          <a:xfrm>
            <a:off x="1156790" y="992453"/>
            <a:ext cx="2385718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team. 4</a:t>
            </a:r>
            <a:r>
              <a:rPr lang="ko-KR" altLang="en-US" sz="1400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1400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학사관리시스템</a:t>
            </a:r>
            <a:r>
              <a:rPr lang="en-US" altLang="ko-KR" sz="1400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</a:t>
            </a:r>
            <a:endParaRPr lang="ko-KR" altLang="en-US" sz="1400" dirty="0">
              <a:solidFill>
                <a:srgbClr val="3C3B3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123444296" descr="EMB000014506bc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828" y="2471612"/>
            <a:ext cx="3354128" cy="3398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68623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65277016-7E31-4B42-A290-E0A5C5D34865}"/>
              </a:ext>
            </a:extLst>
          </p:cNvPr>
          <p:cNvSpPr txBox="1"/>
          <p:nvPr/>
        </p:nvSpPr>
        <p:spPr>
          <a:xfrm>
            <a:off x="1185851" y="4099268"/>
            <a:ext cx="1697901" cy="101566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암호화</a:t>
            </a:r>
            <a:endParaRPr lang="en-US" altLang="ko-KR" sz="1200" dirty="0">
              <a:solidFill>
                <a:srgbClr val="3C3B3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비휘발성 정보 관리</a:t>
            </a:r>
            <a:endParaRPr lang="en-US" altLang="ko-KR" sz="1200" dirty="0">
              <a:solidFill>
                <a:srgbClr val="3C3B3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확장 가능성</a:t>
            </a:r>
            <a:endParaRPr lang="en-US" altLang="ko-KR" sz="1200" dirty="0">
              <a:solidFill>
                <a:srgbClr val="3C3B3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개인화 서비스</a:t>
            </a:r>
            <a:endParaRPr lang="en-US" altLang="ko-KR" sz="1200" dirty="0">
              <a:solidFill>
                <a:srgbClr val="3C3B3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200" dirty="0">
              <a:solidFill>
                <a:srgbClr val="3C3B3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FFA850B4-E4D3-430F-B806-5825C0C35782}"/>
              </a:ext>
            </a:extLst>
          </p:cNvPr>
          <p:cNvSpPr txBox="1"/>
          <p:nvPr/>
        </p:nvSpPr>
        <p:spPr>
          <a:xfrm>
            <a:off x="2929563" y="4091196"/>
            <a:ext cx="1598515" cy="83099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검색</a:t>
            </a:r>
            <a:r>
              <a:rPr lang="en-US" altLang="ko-KR" sz="1200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정렬 기능</a:t>
            </a:r>
            <a:endParaRPr lang="en-US" altLang="ko-KR" sz="1200" dirty="0">
              <a:solidFill>
                <a:srgbClr val="3C3B3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관리 정보 다양화</a:t>
            </a:r>
            <a:endParaRPr lang="en-US" altLang="ko-KR" sz="1200" dirty="0">
              <a:solidFill>
                <a:srgbClr val="3C3B3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학생 기능 확충</a:t>
            </a:r>
            <a:endParaRPr lang="en-US" altLang="ko-KR" sz="1200" dirty="0">
              <a:solidFill>
                <a:srgbClr val="3C3B3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큰 화면 특화 기능</a:t>
            </a:r>
            <a:endParaRPr lang="en-US" altLang="ko-KR" sz="1200" dirty="0">
              <a:solidFill>
                <a:srgbClr val="3C3B3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다이아몬드 5">
            <a:extLst>
              <a:ext uri="{FF2B5EF4-FFF2-40B4-BE49-F238E27FC236}">
                <a16:creationId xmlns="" xmlns:a16="http://schemas.microsoft.com/office/drawing/2014/main" id="{BA6D82A9-252B-4689-834B-B14F2E2C4B73}"/>
              </a:ext>
            </a:extLst>
          </p:cNvPr>
          <p:cNvSpPr/>
          <p:nvPr/>
        </p:nvSpPr>
        <p:spPr>
          <a:xfrm>
            <a:off x="6187977" y="1385356"/>
            <a:ext cx="2126623" cy="2126623"/>
          </a:xfrm>
          <a:prstGeom prst="diamond">
            <a:avLst/>
          </a:prstGeom>
          <a:solidFill>
            <a:srgbClr val="B10F1B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  <a:scene3d>
            <a:camera prst="obliqueBottomLeft"/>
            <a:lightRig rig="threePt" dir="t"/>
          </a:scene3d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spc="-15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다이아몬드 4">
            <a:extLst>
              <a:ext uri="{FF2B5EF4-FFF2-40B4-BE49-F238E27FC236}">
                <a16:creationId xmlns="" xmlns:a16="http://schemas.microsoft.com/office/drawing/2014/main" id="{CB63F0BB-38DA-4944-A85D-6C8E159FCA2B}"/>
              </a:ext>
            </a:extLst>
          </p:cNvPr>
          <p:cNvSpPr/>
          <p:nvPr/>
        </p:nvSpPr>
        <p:spPr>
          <a:xfrm>
            <a:off x="4401785" y="1385356"/>
            <a:ext cx="2126623" cy="2126623"/>
          </a:xfrm>
          <a:prstGeom prst="diamond">
            <a:avLst/>
          </a:prstGeom>
          <a:solidFill>
            <a:schemeClr val="bg1"/>
          </a:solidFill>
          <a:ln w="38100">
            <a:solidFill>
              <a:srgbClr val="B10F1B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  <a:scene3d>
            <a:camera prst="obliqueBottomLeft"/>
            <a:lightRig rig="threePt" dir="t"/>
          </a:scene3d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spc="-15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다이아몬드 3">
            <a:extLst>
              <a:ext uri="{FF2B5EF4-FFF2-40B4-BE49-F238E27FC236}">
                <a16:creationId xmlns="" xmlns:a16="http://schemas.microsoft.com/office/drawing/2014/main" id="{A9D936F5-9CFE-4187-A407-37BDAC51709E}"/>
              </a:ext>
            </a:extLst>
          </p:cNvPr>
          <p:cNvSpPr/>
          <p:nvPr/>
        </p:nvSpPr>
        <p:spPr>
          <a:xfrm>
            <a:off x="2615592" y="1385356"/>
            <a:ext cx="2126623" cy="2126623"/>
          </a:xfrm>
          <a:prstGeom prst="diamond">
            <a:avLst/>
          </a:prstGeom>
          <a:solidFill>
            <a:srgbClr val="B10F1B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lang="ko-KR" altLang="en-US" sz="1400" spc="-15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다이아몬드 2">
            <a:extLst>
              <a:ext uri="{FF2B5EF4-FFF2-40B4-BE49-F238E27FC236}">
                <a16:creationId xmlns="" xmlns:a16="http://schemas.microsoft.com/office/drawing/2014/main" id="{0785DDD1-370E-4EA1-A2FD-9C8A273ACB79}"/>
              </a:ext>
            </a:extLst>
          </p:cNvPr>
          <p:cNvSpPr/>
          <p:nvPr/>
        </p:nvSpPr>
        <p:spPr>
          <a:xfrm>
            <a:off x="829400" y="1385356"/>
            <a:ext cx="2126623" cy="2126623"/>
          </a:xfrm>
          <a:prstGeom prst="diamond">
            <a:avLst/>
          </a:prstGeom>
          <a:solidFill>
            <a:schemeClr val="bg1"/>
          </a:solidFill>
          <a:ln w="38100">
            <a:solidFill>
              <a:srgbClr val="B10F1B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lang="ko-KR" altLang="en-US" sz="1400" spc="-15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30353CA6-DB77-4553-B0CE-79B979D70622}"/>
              </a:ext>
            </a:extLst>
          </p:cNvPr>
          <p:cNvSpPr txBox="1"/>
          <p:nvPr/>
        </p:nvSpPr>
        <p:spPr>
          <a:xfrm>
            <a:off x="4643846" y="4091196"/>
            <a:ext cx="1544012" cy="646331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자바를 통한 협업</a:t>
            </a:r>
            <a:endParaRPr lang="en-US" altLang="ko-KR" sz="1200" dirty="0">
              <a:solidFill>
                <a:srgbClr val="3C3B3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깃 허브의 유용함</a:t>
            </a:r>
            <a:endParaRPr lang="en-US" altLang="ko-KR" sz="1200" dirty="0">
              <a:solidFill>
                <a:srgbClr val="3C3B3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배운 것 응용</a:t>
            </a:r>
            <a:endParaRPr lang="en-US" altLang="ko-KR" sz="1200" dirty="0">
              <a:solidFill>
                <a:srgbClr val="3C3B3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7502A91B-AC2D-487F-BE45-678BB2FF4818}"/>
              </a:ext>
            </a:extLst>
          </p:cNvPr>
          <p:cNvSpPr txBox="1"/>
          <p:nvPr/>
        </p:nvSpPr>
        <p:spPr>
          <a:xfrm>
            <a:off x="6632593" y="4091196"/>
            <a:ext cx="1851789" cy="83099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처음 사용하는 깃</a:t>
            </a:r>
            <a:endParaRPr lang="en-US" altLang="ko-KR" sz="1200" dirty="0">
              <a:solidFill>
                <a:srgbClr val="3C3B3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자바의 모르는 기능들</a:t>
            </a:r>
            <a:endParaRPr lang="en-US" altLang="ko-KR" sz="1200" dirty="0">
              <a:solidFill>
                <a:srgbClr val="3C3B3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시간의 제약</a:t>
            </a:r>
            <a:endParaRPr lang="en-US" altLang="ko-KR" sz="1200" dirty="0">
              <a:solidFill>
                <a:srgbClr val="3C3B3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200" dirty="0">
              <a:solidFill>
                <a:srgbClr val="3C3B3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D7E2F445-A2BD-4253-A68B-BAB951A629A6}"/>
              </a:ext>
            </a:extLst>
          </p:cNvPr>
          <p:cNvSpPr txBox="1"/>
          <p:nvPr/>
        </p:nvSpPr>
        <p:spPr>
          <a:xfrm>
            <a:off x="1511838" y="3682224"/>
            <a:ext cx="761747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3C3B39"/>
                </a:solidFill>
                <a:ea typeface="+mj-ea"/>
              </a:defRPr>
            </a:lvl1pPr>
          </a:lstStyle>
          <a:p>
            <a:r>
              <a:rPr lang="en-US" altLang="ko-KR" sz="1800" b="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Good</a:t>
            </a:r>
            <a:endParaRPr lang="ko-KR" altLang="en-US" sz="1800" b="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6A74EE16-6209-4750-ADBE-47BC341B39D8}"/>
              </a:ext>
            </a:extLst>
          </p:cNvPr>
          <p:cNvSpPr txBox="1"/>
          <p:nvPr/>
        </p:nvSpPr>
        <p:spPr>
          <a:xfrm>
            <a:off x="3159341" y="3682224"/>
            <a:ext cx="1039131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3C3B39"/>
                </a:solidFill>
                <a:ea typeface="+mj-ea"/>
              </a:defRPr>
            </a:lvl1pPr>
          </a:lstStyle>
          <a:p>
            <a:r>
              <a:rPr lang="en-US" altLang="ko-KR" sz="1800" b="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Improve</a:t>
            </a:r>
            <a:endParaRPr lang="ko-KR" altLang="en-US" sz="1800" b="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43322880-5027-414A-B4FE-085B4332FEC6}"/>
              </a:ext>
            </a:extLst>
          </p:cNvPr>
          <p:cNvSpPr txBox="1"/>
          <p:nvPr/>
        </p:nvSpPr>
        <p:spPr>
          <a:xfrm>
            <a:off x="4479924" y="3682224"/>
            <a:ext cx="1970348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3C3B39"/>
                </a:solidFill>
                <a:ea typeface="+mj-ea"/>
              </a:defRPr>
            </a:lvl1pPr>
          </a:lstStyle>
          <a:p>
            <a:r>
              <a:rPr lang="en-US" altLang="ko-KR" sz="1800" b="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What we learned</a:t>
            </a:r>
            <a:endParaRPr lang="ko-KR" altLang="en-US" sz="1800" b="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6C6F34B9-7176-49C5-822C-47D855236706}"/>
              </a:ext>
            </a:extLst>
          </p:cNvPr>
          <p:cNvSpPr txBox="1"/>
          <p:nvPr/>
        </p:nvSpPr>
        <p:spPr>
          <a:xfrm>
            <a:off x="6449821" y="3682224"/>
            <a:ext cx="1602939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3C3B39"/>
                </a:solidFill>
                <a:ea typeface="+mj-ea"/>
              </a:defRPr>
            </a:lvl1pPr>
          </a:lstStyle>
          <a:p>
            <a:r>
              <a:rPr lang="en-US" altLang="ko-KR" b="0" dirty="0"/>
              <a:t>Difficult Point</a:t>
            </a:r>
            <a:endParaRPr lang="ko-KR" altLang="en-US" sz="1800" b="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634C7AFE-653E-4C96-AA85-39FF8FE06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D5A9D-D08D-461C-9A50-E2568218B5D5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5911A236-855E-49D8-B035-9F97FB955084}"/>
              </a:ext>
            </a:extLst>
          </p:cNvPr>
          <p:cNvSpPr txBox="1"/>
          <p:nvPr/>
        </p:nvSpPr>
        <p:spPr>
          <a:xfrm>
            <a:off x="234771" y="116799"/>
            <a:ext cx="832280" cy="144655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>
                <a:solidFill>
                  <a:srgbClr val="B000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8800" dirty="0">
              <a:solidFill>
                <a:srgbClr val="B0002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E43BCEF1-1CE7-4CD3-8A36-DC945389304B}"/>
              </a:ext>
            </a:extLst>
          </p:cNvPr>
          <p:cNvSpPr/>
          <p:nvPr/>
        </p:nvSpPr>
        <p:spPr>
          <a:xfrm>
            <a:off x="1156790" y="345406"/>
            <a:ext cx="1005403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결론</a:t>
            </a:r>
            <a:endParaRPr lang="en-US" altLang="ko-KR" sz="3200" b="1" dirty="0">
              <a:solidFill>
                <a:srgbClr val="3C3B3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9FA33417-52EF-4777-BE1B-3FCDF3F3476A}"/>
              </a:ext>
            </a:extLst>
          </p:cNvPr>
          <p:cNvSpPr txBox="1"/>
          <p:nvPr/>
        </p:nvSpPr>
        <p:spPr>
          <a:xfrm>
            <a:off x="1156790" y="992453"/>
            <a:ext cx="2385718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team. 4</a:t>
            </a:r>
            <a:r>
              <a:rPr lang="ko-KR" altLang="en-US" sz="1400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1400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학사관리시스템</a:t>
            </a:r>
            <a:r>
              <a:rPr lang="en-US" altLang="ko-KR" sz="1400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</a:t>
            </a:r>
            <a:endParaRPr lang="ko-KR" altLang="en-US" sz="1400" dirty="0">
              <a:solidFill>
                <a:srgbClr val="3C3B3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F2D38362-F652-48DB-8BF4-ABB5779282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621" y="1983576"/>
            <a:ext cx="930181" cy="93018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95A898CD-017D-420A-82C5-902A6ED685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095" y="1872675"/>
            <a:ext cx="1149618" cy="114961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BF608698-B02E-481A-88F0-64C1AB54B259}"/>
              </a:ext>
            </a:extLst>
          </p:cNvPr>
          <p:cNvSpPr txBox="1"/>
          <p:nvPr/>
        </p:nvSpPr>
        <p:spPr>
          <a:xfrm>
            <a:off x="3678974" y="5223566"/>
            <a:ext cx="1786066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3600" b="1">
                <a:solidFill>
                  <a:srgbClr val="3C3B39"/>
                </a:solidFill>
                <a:ea typeface="+mj-ea"/>
              </a:defRPr>
            </a:lvl1pPr>
          </a:lstStyle>
          <a:p>
            <a:pPr algn="ctr"/>
            <a:r>
              <a:rPr lang="en-US" altLang="ko-KR" sz="2800" b="0" dirty="0">
                <a:solidFill>
                  <a:srgbClr val="AE17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 + 1 &gt; 2</a:t>
            </a:r>
            <a:endParaRPr lang="ko-KR" altLang="en-US" sz="2800" b="0" dirty="0">
              <a:solidFill>
                <a:srgbClr val="AE172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53BD96EB-2191-4810-A8CA-8065D89F186F}"/>
              </a:ext>
            </a:extLst>
          </p:cNvPr>
          <p:cNvSpPr txBox="1"/>
          <p:nvPr/>
        </p:nvSpPr>
        <p:spPr>
          <a:xfrm>
            <a:off x="2450285" y="5697794"/>
            <a:ext cx="4243470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OOP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분업에 최적화 되어 있음을 체감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 </a:t>
            </a:r>
            <a:r>
              <a:rPr lang="ko-KR" altLang="en-US" sz="1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깃 허브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5913FC2F-E786-4BEC-8E03-ED61830D4A5C}"/>
              </a:ext>
            </a:extLst>
          </p:cNvPr>
          <p:cNvSpPr/>
          <p:nvPr/>
        </p:nvSpPr>
        <p:spPr>
          <a:xfrm>
            <a:off x="1902285" y="5404389"/>
            <a:ext cx="54000" cy="396000"/>
          </a:xfrm>
          <a:prstGeom prst="rect">
            <a:avLst/>
          </a:prstGeom>
          <a:solidFill>
            <a:srgbClr val="9F0D17"/>
          </a:solidFill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C5B8D550-0423-465A-8AF7-4C422978F923}"/>
              </a:ext>
            </a:extLst>
          </p:cNvPr>
          <p:cNvSpPr/>
          <p:nvPr/>
        </p:nvSpPr>
        <p:spPr>
          <a:xfrm>
            <a:off x="7187716" y="5404389"/>
            <a:ext cx="54000" cy="396000"/>
          </a:xfrm>
          <a:prstGeom prst="rect">
            <a:avLst/>
          </a:prstGeom>
          <a:solidFill>
            <a:srgbClr val="9F0D17"/>
          </a:solidFill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A4DCB24E-A44A-4D1C-AFAF-1591B67C70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540" y="1818705"/>
            <a:ext cx="1215111" cy="121511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AADCFDD0-A1DE-47C5-90A5-25F1BAE7BD1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691" y="1839928"/>
            <a:ext cx="1215111" cy="121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3581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489" y="1661376"/>
            <a:ext cx="2865359" cy="28690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1FFB92D-7398-42F2-9480-D8CF7A061B4E}"/>
              </a:ext>
            </a:extLst>
          </p:cNvPr>
          <p:cNvSpPr txBox="1"/>
          <p:nvPr/>
        </p:nvSpPr>
        <p:spPr>
          <a:xfrm>
            <a:off x="3572367" y="4734959"/>
            <a:ext cx="1999265" cy="92333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l"/>
            <a:r>
              <a:rPr lang="en-US" altLang="ko-KR" sz="5400" b="1" dirty="0">
                <a:solidFill>
                  <a:srgbClr val="D80C18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Q &amp; A</a:t>
            </a:r>
            <a:endParaRPr lang="ko-KR" altLang="en-US" sz="5400" b="1" dirty="0">
              <a:solidFill>
                <a:srgbClr val="D80C18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704189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사용자 지정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01513"/>
      </a:accent1>
      <a:accent2>
        <a:srgbClr val="ED7D31"/>
      </a:accent2>
      <a:accent3>
        <a:srgbClr val="E6B729"/>
      </a:accent3>
      <a:accent4>
        <a:srgbClr val="6AAC90"/>
      </a:accent4>
      <a:accent5>
        <a:srgbClr val="55859B"/>
      </a:accent5>
      <a:accent6>
        <a:srgbClr val="9E5D9D"/>
      </a:accent6>
      <a:hlink>
        <a:srgbClr val="0563C1"/>
      </a:hlink>
      <a:folHlink>
        <a:srgbClr val="9E5D9D"/>
      </a:folHlink>
    </a:clrScheme>
    <a:fontScheme name="맑은 고딕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B10F1B"/>
        </a:solidFill>
        <a:ln>
          <a:noFill/>
        </a:ln>
        <a:scene3d>
          <a:camera prst="obliqueBottomLeft"/>
          <a:lightRig rig="threePt" dir="t"/>
        </a:scene3d>
      </a:spPr>
      <a:bodyPr rtlCol="0" anchor="ctr">
        <a:noAutofit/>
      </a:bodyPr>
      <a:lstStyle>
        <a:defPPr algn="ctr">
          <a:defRPr spc="-150">
            <a:solidFill>
              <a:schemeClr val="tx1">
                <a:lumMod val="75000"/>
                <a:lumOff val="25000"/>
              </a:schemeClr>
            </a:solidFill>
            <a:latin typeface="+mj-ea"/>
            <a:ea typeface="+mj-ea"/>
          </a:defRPr>
        </a:defPPr>
      </a:lstStyle>
    </a:spDef>
    <a:lnDef>
      <a:spPr>
        <a:ln w="28575">
          <a:solidFill>
            <a:srgbClr val="3C3B39"/>
          </a:solidFill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  <a:scene3d>
          <a:camera prst="obliqueBottomLeft"/>
          <a:lightRig rig="threePt" dir="t"/>
        </a:scene3d>
      </a:spPr>
      <a:bodyPr wrap="none" rtlCol="0">
        <a:spAutoFit/>
      </a:bodyPr>
      <a:lstStyle>
        <a:defPPr algn="l">
          <a:defRPr sz="1100" dirty="0" smtClean="0">
            <a:solidFill>
              <a:srgbClr val="3C3B39"/>
            </a:solidFill>
            <a:ea typeface="+mj-ea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Default Theme" id="{32B4583A-F2D6-4868-A147-15DC1A640FDA}" vid="{B08A216D-AA0A-4C47-A5EE-EB5C01FD0BB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사용자 지정 1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B01513"/>
    </a:accent1>
    <a:accent2>
      <a:srgbClr val="ED7D31"/>
    </a:accent2>
    <a:accent3>
      <a:srgbClr val="E6B729"/>
    </a:accent3>
    <a:accent4>
      <a:srgbClr val="6AAC90"/>
    </a:accent4>
    <a:accent5>
      <a:srgbClr val="55859B"/>
    </a:accent5>
    <a:accent6>
      <a:srgbClr val="9E5D9D"/>
    </a:accent6>
    <a:hlink>
      <a:srgbClr val="0563C1"/>
    </a:hlink>
    <a:folHlink>
      <a:srgbClr val="9E5D9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650</TotalTime>
  <Words>330</Words>
  <Application>Microsoft Office PowerPoint</Application>
  <PresentationFormat>화면 슬라이드 쇼(4:3)</PresentationFormat>
  <Paragraphs>112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사용자</cp:lastModifiedBy>
  <cp:revision>125</cp:revision>
  <dcterms:created xsi:type="dcterms:W3CDTF">2018-05-27T11:49:32Z</dcterms:created>
  <dcterms:modified xsi:type="dcterms:W3CDTF">2019-06-20T13:47:17Z</dcterms:modified>
</cp:coreProperties>
</file>