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3" r:id="rId4"/>
    <p:sldId id="267" r:id="rId5"/>
    <p:sldId id="268" r:id="rId6"/>
    <p:sldId id="269" r:id="rId7"/>
    <p:sldId id="264" r:id="rId8"/>
    <p:sldId id="265" r:id="rId9"/>
    <p:sldId id="276" r:id="rId10"/>
    <p:sldId id="271" r:id="rId11"/>
    <p:sldId id="272" r:id="rId12"/>
    <p:sldId id="258" r:id="rId13"/>
    <p:sldId id="259" r:id="rId14"/>
    <p:sldId id="260" r:id="rId15"/>
    <p:sldId id="275" r:id="rId16"/>
    <p:sldId id="277" r:id="rId17"/>
    <p:sldId id="270" r:id="rId1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2.png"/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5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5" Type="http://schemas.openxmlformats.org/officeDocument/2006/relationships/image" Target="../media/image84.png"/><Relationship Id="rId10" Type="http://schemas.openxmlformats.org/officeDocument/2006/relationships/image" Target="../media/image4.png"/><Relationship Id="rId4" Type="http://schemas.openxmlformats.org/officeDocument/2006/relationships/image" Target="../media/image76.png"/><Relationship Id="rId9" Type="http://schemas.openxmlformats.org/officeDocument/2006/relationships/image" Target="../media/image3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youtube.com/channel/UC5PB0q6QTVBV5kn69ErGXP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90.png"/><Relationship Id="rId7" Type="http://schemas.openxmlformats.org/officeDocument/2006/relationships/image" Target="../media/image7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95.png"/><Relationship Id="rId10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3.png"/><Relationship Id="rId21" Type="http://schemas.openxmlformats.org/officeDocument/2006/relationships/image" Target="../media/image57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www.figma.com/file/A1XvfhW5sf4rQO8K94tWOz/Untitled?node-id=0%3A1&amp;t=srH0yQXZzmiJDnxM-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4087" y="3110861"/>
            <a:ext cx="3300042" cy="12028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3968" y="3935714"/>
            <a:ext cx="1549924" cy="152070"/>
            <a:chOff x="7573968" y="3935714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3968" y="3935714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4159" y="2899603"/>
            <a:ext cx="1852988" cy="3496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06420" y="5928316"/>
            <a:ext cx="3394901" cy="4525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8125" y="2414444"/>
            <a:ext cx="2608589" cy="2608589"/>
            <a:chOff x="908125" y="2414444"/>
            <a:chExt cx="2608589" cy="26085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125" y="2414444"/>
              <a:ext cx="2608589" cy="2608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568" y="2395500"/>
            <a:ext cx="1751959" cy="12899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3418" y="3628882"/>
            <a:ext cx="3737763" cy="152070"/>
            <a:chOff x="863418" y="3628882"/>
            <a:chExt cx="3737763" cy="1520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418" y="3628882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73" cy="2079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58" y="1612308"/>
            <a:ext cx="4212861" cy="4212861"/>
            <a:chOff x="6809758" y="1612308"/>
            <a:chExt cx="4212861" cy="4212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69936" y="620232"/>
            <a:ext cx="4320139" cy="4320139"/>
            <a:chOff x="8169936" y="620232"/>
            <a:chExt cx="4320139" cy="43201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9936" y="620232"/>
              <a:ext cx="4320139" cy="43201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59237" y="1703944"/>
            <a:ext cx="4154016" cy="4154016"/>
            <a:chOff x="5959237" y="1703944"/>
            <a:chExt cx="4154016" cy="415401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959237" y="1703944"/>
              <a:ext cx="4154016" cy="4154016"/>
              <a:chOff x="5959237" y="1703944"/>
              <a:chExt cx="4154016" cy="415401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59237" y="1703944"/>
                <a:ext cx="4154016" cy="415401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154036" y="1898743"/>
              <a:ext cx="3764419" cy="3764419"/>
              <a:chOff x="6154036" y="1898743"/>
              <a:chExt cx="3764419" cy="376441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154036" y="1898743"/>
                <a:ext cx="3764419" cy="3764419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1794" y="3933135"/>
            <a:ext cx="3354757" cy="13510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37456" y="943925"/>
            <a:ext cx="600590" cy="193126"/>
            <a:chOff x="1237456" y="943925"/>
            <a:chExt cx="600590" cy="19312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7456" y="943925"/>
              <a:ext cx="600590" cy="19312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89898" y="943925"/>
            <a:ext cx="600590" cy="193126"/>
            <a:chOff x="1689898" y="943925"/>
            <a:chExt cx="600590" cy="19312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9898" y="943925"/>
              <a:ext cx="600590" cy="19312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179011" y="943925"/>
            <a:ext cx="488407" cy="193126"/>
            <a:chOff x="2179011" y="943925"/>
            <a:chExt cx="488407" cy="19312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9011" y="943925"/>
              <a:ext cx="488407" cy="1931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667418" y="943925"/>
            <a:ext cx="497468" cy="193126"/>
            <a:chOff x="2667418" y="943925"/>
            <a:chExt cx="497468" cy="19312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67418" y="943925"/>
              <a:ext cx="497468" cy="19312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158253" y="943925"/>
            <a:ext cx="440382" cy="193126"/>
            <a:chOff x="3158253" y="943925"/>
            <a:chExt cx="440382" cy="19312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8253" y="943925"/>
              <a:ext cx="440382" cy="193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클래퍼 보드 단색으로 채워진">
            <a:hlinkClick r:id="rId2"/>
            <a:extLst>
              <a:ext uri="{FF2B5EF4-FFF2-40B4-BE49-F238E27FC236}">
                <a16:creationId xmlns:a16="http://schemas.microsoft.com/office/drawing/2014/main" id="{1ACA4220-B4D6-B304-6D40-4A6C43BE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2488" y="3529806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3DA69-E717-9E88-EFC6-5783F8D6A86D}"/>
              </a:ext>
            </a:extLst>
          </p:cNvPr>
          <p:cNvSpPr txBox="1"/>
          <p:nvPr/>
        </p:nvSpPr>
        <p:spPr>
          <a:xfrm>
            <a:off x="5576888" y="40748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link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72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849" y="2397302"/>
            <a:ext cx="2865184" cy="10341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31230" y="772917"/>
            <a:ext cx="3609643" cy="6183185"/>
            <a:chOff x="7531230" y="772917"/>
            <a:chExt cx="3609643" cy="61831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8423" y="1555563"/>
            <a:ext cx="4573328" cy="4573328"/>
            <a:chOff x="5648423" y="1555563"/>
            <a:chExt cx="4573328" cy="45733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648423" y="1555563"/>
              <a:ext cx="4573328" cy="4573328"/>
              <a:chOff x="5648423" y="1555563"/>
              <a:chExt cx="4573328" cy="457332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48423" y="1555563"/>
                <a:ext cx="4573328" cy="4573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862884" y="1770025"/>
              <a:ext cx="4144405" cy="4144405"/>
              <a:chOff x="5862884" y="1770025"/>
              <a:chExt cx="4144405" cy="41444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2884" y="1770025"/>
                <a:ext cx="4144405" cy="41444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6" y="928328"/>
              <a:ext cx="615673" cy="207959"/>
            </a:xfrm>
            <a:prstGeom prst="rect">
              <a:avLst/>
            </a:prstGeom>
          </p:spPr>
        </p:pic>
      </p:grpSp>
      <p:grpSp>
        <p:nvGrpSpPr>
          <p:cNvPr id="3" name="그룹 1005">
            <a:extLst>
              <a:ext uri="{FF2B5EF4-FFF2-40B4-BE49-F238E27FC236}">
                <a16:creationId xmlns:a16="http://schemas.microsoft.com/office/drawing/2014/main" id="{6696530E-41CA-7803-DF14-8D979D7F346C}"/>
              </a:ext>
            </a:extLst>
          </p:cNvPr>
          <p:cNvGrpSpPr/>
          <p:nvPr/>
        </p:nvGrpSpPr>
        <p:grpSpPr>
          <a:xfrm>
            <a:off x="2790540" y="813801"/>
            <a:ext cx="533052" cy="229287"/>
            <a:chOff x="7162963" y="605297"/>
            <a:chExt cx="580626" cy="223831"/>
          </a:xfrm>
        </p:grpSpPr>
        <p:pic>
          <p:nvPicPr>
            <p:cNvPr id="5" name="Object 17">
              <a:extLst>
                <a:ext uri="{FF2B5EF4-FFF2-40B4-BE49-F238E27FC236}">
                  <a16:creationId xmlns:a16="http://schemas.microsoft.com/office/drawing/2014/main" id="{5DEB7B04-88DC-B2BA-C3CE-A010B201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2963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6" name="그룹 1006">
            <a:extLst>
              <a:ext uri="{FF2B5EF4-FFF2-40B4-BE49-F238E27FC236}">
                <a16:creationId xmlns:a16="http://schemas.microsoft.com/office/drawing/2014/main" id="{424C93F0-1BC1-7556-B449-C9E3E9B2585E}"/>
              </a:ext>
            </a:extLst>
          </p:cNvPr>
          <p:cNvGrpSpPr/>
          <p:nvPr/>
        </p:nvGrpSpPr>
        <p:grpSpPr>
          <a:xfrm>
            <a:off x="1068092" y="816705"/>
            <a:ext cx="580626" cy="223831"/>
            <a:chOff x="7743589" y="605297"/>
            <a:chExt cx="580626" cy="223831"/>
          </a:xfrm>
        </p:grpSpPr>
        <p:pic>
          <p:nvPicPr>
            <p:cNvPr id="8" name="Object 20">
              <a:extLst>
                <a:ext uri="{FF2B5EF4-FFF2-40B4-BE49-F238E27FC236}">
                  <a16:creationId xmlns:a16="http://schemas.microsoft.com/office/drawing/2014/main" id="{A77A14F7-F8AB-87F9-4C79-6212E10D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3589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9" name="그룹 1007">
            <a:extLst>
              <a:ext uri="{FF2B5EF4-FFF2-40B4-BE49-F238E27FC236}">
                <a16:creationId xmlns:a16="http://schemas.microsoft.com/office/drawing/2014/main" id="{43C62AF9-75E5-94FB-16AC-A43612F4E7E6}"/>
              </a:ext>
            </a:extLst>
          </p:cNvPr>
          <p:cNvGrpSpPr/>
          <p:nvPr/>
        </p:nvGrpSpPr>
        <p:grpSpPr>
          <a:xfrm>
            <a:off x="1648717" y="816705"/>
            <a:ext cx="580626" cy="223831"/>
            <a:chOff x="8324215" y="605297"/>
            <a:chExt cx="580626" cy="223831"/>
          </a:xfrm>
        </p:grpSpPr>
        <p:pic>
          <p:nvPicPr>
            <p:cNvPr id="10" name="Object 23">
              <a:extLst>
                <a:ext uri="{FF2B5EF4-FFF2-40B4-BE49-F238E27FC236}">
                  <a16:creationId xmlns:a16="http://schemas.microsoft.com/office/drawing/2014/main" id="{2FA19B56-59F2-972D-A5C1-11EB010F9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4215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5B9D1515-5D42-DCD9-B651-874788D4BD64}"/>
              </a:ext>
            </a:extLst>
          </p:cNvPr>
          <p:cNvGrpSpPr/>
          <p:nvPr/>
        </p:nvGrpSpPr>
        <p:grpSpPr>
          <a:xfrm>
            <a:off x="2224939" y="816412"/>
            <a:ext cx="580626" cy="223831"/>
            <a:chOff x="8904840" y="605297"/>
            <a:chExt cx="580626" cy="223831"/>
          </a:xfrm>
        </p:grpSpPr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A42531CC-5E05-E02C-74D1-D1581712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4840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5" name="그룹 1009">
            <a:extLst>
              <a:ext uri="{FF2B5EF4-FFF2-40B4-BE49-F238E27FC236}">
                <a16:creationId xmlns:a16="http://schemas.microsoft.com/office/drawing/2014/main" id="{B5F19200-BE95-C8BE-094A-1966C8C2BAD0}"/>
              </a:ext>
            </a:extLst>
          </p:cNvPr>
          <p:cNvGrpSpPr/>
          <p:nvPr/>
        </p:nvGrpSpPr>
        <p:grpSpPr>
          <a:xfrm>
            <a:off x="3330300" y="820876"/>
            <a:ext cx="580626" cy="223831"/>
            <a:chOff x="9485466" y="605297"/>
            <a:chExt cx="580626" cy="223831"/>
          </a:xfrm>
        </p:grpSpPr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17203487-792C-480A-53D3-D403AD3C8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5466" y="605297"/>
              <a:ext cx="580626" cy="223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6952" y="1047242"/>
            <a:ext cx="3343414" cy="5598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9087" y="6197524"/>
            <a:ext cx="4502349" cy="6361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75501" y="1621854"/>
            <a:ext cx="3739206" cy="152070"/>
            <a:chOff x="4675501" y="1621854"/>
            <a:chExt cx="3739206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501" y="1621854"/>
              <a:ext cx="3739206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139" y="1325193"/>
            <a:ext cx="1617020" cy="1617020"/>
            <a:chOff x="933139" y="1325193"/>
            <a:chExt cx="1617020" cy="16170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139" y="1325193"/>
              <a:ext cx="1617020" cy="16170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3139" y="1116486"/>
            <a:ext cx="726939" cy="726939"/>
            <a:chOff x="933139" y="1116486"/>
            <a:chExt cx="726939" cy="7269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139" y="1116486"/>
              <a:ext cx="726939" cy="7269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75501" y="1962472"/>
            <a:ext cx="3727302" cy="4081871"/>
            <a:chOff x="4675501" y="1962472"/>
            <a:chExt cx="3727302" cy="40818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5501" y="1962472"/>
              <a:ext cx="3727302" cy="40818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2316" y="2063893"/>
            <a:ext cx="2089782" cy="8131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647" y="833959"/>
            <a:ext cx="2960890" cy="6614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4902" y="1775921"/>
            <a:ext cx="2230283" cy="3836086"/>
            <a:chOff x="554902" y="1775921"/>
            <a:chExt cx="2230283" cy="3836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02" y="1775921"/>
              <a:ext cx="2230283" cy="38360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16931" y="1775921"/>
            <a:ext cx="2319716" cy="3836086"/>
            <a:chOff x="2816931" y="1775921"/>
            <a:chExt cx="2319716" cy="38360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6931" y="1775921"/>
              <a:ext cx="2319716" cy="38360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441" y="5770258"/>
            <a:ext cx="4502759" cy="6361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2881" y="1344600"/>
            <a:ext cx="3511299" cy="152070"/>
            <a:chOff x="982881" y="1344600"/>
            <a:chExt cx="3511299" cy="1520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881" y="1344600"/>
              <a:ext cx="3511299" cy="1520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9782" y="833959"/>
            <a:ext cx="1567262" cy="5489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1934" y="5732582"/>
            <a:ext cx="4683835" cy="8906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39795" y="1344445"/>
            <a:ext cx="3511299" cy="152070"/>
            <a:chOff x="6339795" y="1344445"/>
            <a:chExt cx="3511299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9795" y="1344445"/>
              <a:ext cx="3511299" cy="1520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3026" y="1933307"/>
            <a:ext cx="3836851" cy="3678701"/>
            <a:chOff x="6053026" y="1933307"/>
            <a:chExt cx="3836851" cy="36787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026" y="1933307"/>
              <a:ext cx="3836851" cy="3678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3132" y="2447091"/>
            <a:ext cx="3331641" cy="3736242"/>
            <a:chOff x="1703132" y="2447091"/>
            <a:chExt cx="3331641" cy="3736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132" y="2447091"/>
              <a:ext cx="3331641" cy="3736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0168" y="4394474"/>
            <a:ext cx="3773642" cy="1085039"/>
            <a:chOff x="5450168" y="4394474"/>
            <a:chExt cx="3773642" cy="10850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0168" y="4394474"/>
              <a:ext cx="3773642" cy="10850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30549" y="2851045"/>
            <a:ext cx="3773642" cy="1085039"/>
            <a:chOff x="5430549" y="2851045"/>
            <a:chExt cx="3773642" cy="1085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0549" y="2851045"/>
              <a:ext cx="3773642" cy="10850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330" y="429278"/>
            <a:ext cx="1617020" cy="1617020"/>
            <a:chOff x="1156330" y="429278"/>
            <a:chExt cx="1617020" cy="16170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330" y="429278"/>
              <a:ext cx="1617020" cy="16170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0003" y="510850"/>
            <a:ext cx="726939" cy="726939"/>
            <a:chOff x="900003" y="510850"/>
            <a:chExt cx="726939" cy="7269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003" y="510850"/>
              <a:ext cx="726939" cy="7269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95028" y="805397"/>
            <a:ext cx="2565344" cy="9345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9759" y="2690677"/>
            <a:ext cx="2594978" cy="6274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9759" y="3949545"/>
            <a:ext cx="2250102" cy="6274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91922" y="3435969"/>
            <a:ext cx="395714" cy="395714"/>
            <a:chOff x="3191922" y="3435969"/>
            <a:chExt cx="395714" cy="39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1922" y="3435969"/>
              <a:ext cx="395714" cy="39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98733" y="4800171"/>
            <a:ext cx="378914" cy="296818"/>
            <a:chOff x="3198733" y="4800171"/>
            <a:chExt cx="378914" cy="2968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198733" y="4800171"/>
              <a:ext cx="378914" cy="29681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11986" y="5301396"/>
            <a:ext cx="2970636" cy="8387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44096" y="3032344"/>
            <a:ext cx="3767673" cy="62666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96477" y="4607877"/>
            <a:ext cx="3660692" cy="6266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46939" y="-3715232"/>
            <a:ext cx="3609643" cy="11066018"/>
            <a:chOff x="3746939" y="-3715232"/>
            <a:chExt cx="3609643" cy="11066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46939" y="-3715232"/>
              <a:ext cx="3609643" cy="11066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5176" y="2135338"/>
            <a:ext cx="126258" cy="300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5538" y="2428209"/>
            <a:ext cx="2890391" cy="12390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46902" y="1946634"/>
            <a:ext cx="3019177" cy="3019177"/>
            <a:chOff x="6346902" y="1946634"/>
            <a:chExt cx="3019177" cy="301917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346902" y="1946634"/>
              <a:ext cx="3019177" cy="3019177"/>
              <a:chOff x="6346902" y="1946634"/>
              <a:chExt cx="3019177" cy="301917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46902" y="1946634"/>
                <a:ext cx="3019177" cy="301917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488484" y="2088216"/>
              <a:ext cx="2736014" cy="2736014"/>
              <a:chOff x="6488484" y="2088216"/>
              <a:chExt cx="2736014" cy="27360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88484" y="2088216"/>
                <a:ext cx="2736014" cy="2736014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3571" y="1370510"/>
            <a:ext cx="5292942" cy="53180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80396" y="5275501"/>
            <a:ext cx="3317369" cy="10388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93950" y="2050825"/>
            <a:ext cx="3019177" cy="3019177"/>
            <a:chOff x="1593950" y="2050825"/>
            <a:chExt cx="3019177" cy="301917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93950" y="2050825"/>
              <a:ext cx="3019177" cy="3019177"/>
              <a:chOff x="1593950" y="2050825"/>
              <a:chExt cx="3019177" cy="30191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93950" y="2050825"/>
                <a:ext cx="3019177" cy="30191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35531" y="2192406"/>
              <a:ext cx="2736014" cy="2736014"/>
              <a:chOff x="1735531" y="2192406"/>
              <a:chExt cx="2736014" cy="27360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35531" y="2192406"/>
                <a:ext cx="2736014" cy="2736014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618" y="1474701"/>
            <a:ext cx="5292942" cy="531808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777" y="5275501"/>
            <a:ext cx="4080407" cy="103814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56378" y="312080"/>
            <a:ext cx="2384812" cy="8974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4087" y="2871166"/>
            <a:ext cx="4271062" cy="114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17975" y="2744820"/>
            <a:ext cx="1811436" cy="1811436"/>
            <a:chOff x="8417975" y="2744820"/>
            <a:chExt cx="1811436" cy="18114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17975" y="2744820"/>
              <a:ext cx="1811436" cy="1811436"/>
              <a:chOff x="8417975" y="2744820"/>
              <a:chExt cx="1811436" cy="181143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417975" y="2744820"/>
                <a:ext cx="1811436" cy="181143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525440" y="2852286"/>
              <a:ext cx="1596505" cy="1596505"/>
              <a:chOff x="8525440" y="2852286"/>
              <a:chExt cx="1596505" cy="159650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25440" y="2852286"/>
                <a:ext cx="1596505" cy="159650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205724" y="3587046"/>
            <a:ext cx="10900962" cy="3353403"/>
            <a:chOff x="-205724" y="3587046"/>
            <a:chExt cx="10900962" cy="33534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724" y="3587046"/>
              <a:ext cx="10900962" cy="33534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522" y="1531351"/>
            <a:ext cx="2545346" cy="15494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5258" y="4676691"/>
            <a:ext cx="2099243" cy="4726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73019" y="2744820"/>
            <a:ext cx="1811436" cy="1811436"/>
            <a:chOff x="1873019" y="2744820"/>
            <a:chExt cx="1811436" cy="18114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73019" y="2744820"/>
              <a:ext cx="1811436" cy="1811436"/>
              <a:chOff x="1873019" y="2744820"/>
              <a:chExt cx="1811436" cy="181143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73019" y="2744820"/>
                <a:ext cx="1811436" cy="181143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980484" y="2852286"/>
              <a:ext cx="1596505" cy="1596505"/>
              <a:chOff x="1980484" y="2852286"/>
              <a:chExt cx="1596505" cy="159650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80484" y="2852286"/>
                <a:ext cx="1596505" cy="159650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4054671" y="2744820"/>
            <a:ext cx="1811436" cy="1811436"/>
            <a:chOff x="4054671" y="2744820"/>
            <a:chExt cx="1811436" cy="181143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054671" y="2744820"/>
              <a:ext cx="1811436" cy="1811436"/>
              <a:chOff x="4054671" y="2744820"/>
              <a:chExt cx="1811436" cy="181143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54671" y="2744820"/>
                <a:ext cx="1811436" cy="181143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162136" y="2852286"/>
              <a:ext cx="1596505" cy="1596505"/>
              <a:chOff x="4162136" y="2852286"/>
              <a:chExt cx="1596505" cy="15965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62136" y="2852286"/>
                <a:ext cx="1596505" cy="1596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236323" y="2744820"/>
            <a:ext cx="1811436" cy="1811436"/>
            <a:chOff x="6236323" y="2744820"/>
            <a:chExt cx="1811436" cy="181143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236323" y="2744820"/>
              <a:ext cx="1811436" cy="1811436"/>
              <a:chOff x="6236323" y="2744820"/>
              <a:chExt cx="1811436" cy="181143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236323" y="2744820"/>
                <a:ext cx="1811436" cy="181143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343788" y="2852286"/>
              <a:ext cx="1596505" cy="1596505"/>
              <a:chOff x="6343788" y="2852286"/>
              <a:chExt cx="1596505" cy="159650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43788" y="2852286"/>
                <a:ext cx="1596505" cy="159650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8417975" y="2744820"/>
            <a:ext cx="1811436" cy="1811436"/>
            <a:chOff x="8417975" y="2744820"/>
            <a:chExt cx="1811436" cy="181143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7975" y="2744820"/>
              <a:ext cx="1811436" cy="18114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101005" y="1739778"/>
            <a:ext cx="4590040" cy="152070"/>
            <a:chOff x="3101005" y="1739778"/>
            <a:chExt cx="4590040" cy="1520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1005" y="1739778"/>
              <a:ext cx="4590040" cy="15207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29010" y="4676691"/>
            <a:ext cx="2099243" cy="47268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08631" y="4688596"/>
            <a:ext cx="2099243" cy="46315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3284" y="4724310"/>
            <a:ext cx="2118290" cy="46315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417975" y="2681328"/>
            <a:ext cx="1811436" cy="1811436"/>
            <a:chOff x="8417975" y="2681328"/>
            <a:chExt cx="1811436" cy="181143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8417975" y="2681328"/>
              <a:ext cx="1811436" cy="1811436"/>
              <a:chOff x="8417975" y="2681328"/>
              <a:chExt cx="1811436" cy="181143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417975" y="2681328"/>
                <a:ext cx="1811436" cy="181143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525440" y="2788794"/>
              <a:ext cx="1596505" cy="1596505"/>
              <a:chOff x="8525440" y="2788794"/>
              <a:chExt cx="1596505" cy="159650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25440" y="2788794"/>
                <a:ext cx="1596505" cy="15965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0804" y="-33423"/>
            <a:ext cx="7603646" cy="8547872"/>
            <a:chOff x="-300804" y="-33423"/>
            <a:chExt cx="7603646" cy="8547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0804" y="-33423"/>
              <a:ext cx="7603646" cy="85478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15" y="207271"/>
            <a:ext cx="3312399" cy="12134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548" y="5824717"/>
            <a:ext cx="8000146" cy="12134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0504" y="2609675"/>
            <a:ext cx="5076042" cy="1738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2882" y="2557441"/>
            <a:ext cx="2898460" cy="18669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2987" y="2477086"/>
            <a:ext cx="431635" cy="25105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2624" y="2495559"/>
            <a:ext cx="1431435" cy="25234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522140"/>
            <a:ext cx="4573328" cy="4573328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3787" y="2395282"/>
            <a:ext cx="2318347" cy="9077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05198" y="2002315"/>
            <a:ext cx="3737763" cy="152070"/>
            <a:chOff x="6105198" y="2002315"/>
            <a:chExt cx="3737763" cy="1520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39963" y="3492065"/>
            <a:ext cx="3880663" cy="7607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9963" y="4721215"/>
            <a:ext cx="3774806" cy="7607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62963" y="605297"/>
            <a:ext cx="580626" cy="223831"/>
            <a:chOff x="7162963" y="605297"/>
            <a:chExt cx="580626" cy="2238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2963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43589" y="605297"/>
            <a:ext cx="580626" cy="223831"/>
            <a:chOff x="7743589" y="605297"/>
            <a:chExt cx="580626" cy="2238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3589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4215" y="605297"/>
            <a:ext cx="580626" cy="223831"/>
            <a:chOff x="8324215" y="605297"/>
            <a:chExt cx="580626" cy="2238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4215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04840" y="605297"/>
            <a:ext cx="580626" cy="223831"/>
            <a:chOff x="8904840" y="605297"/>
            <a:chExt cx="580626" cy="22383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4840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85466" y="605297"/>
            <a:ext cx="580626" cy="223831"/>
            <a:chOff x="9485466" y="605297"/>
            <a:chExt cx="580626" cy="2238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466" y="605297"/>
              <a:ext cx="580626" cy="2238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531230" y="772917"/>
            <a:ext cx="3609643" cy="6183185"/>
            <a:chOff x="7531230" y="772917"/>
            <a:chExt cx="3609643" cy="61831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502" y="2263738"/>
            <a:ext cx="2365966" cy="912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1565" y="1220937"/>
            <a:ext cx="3824954" cy="3635318"/>
            <a:chOff x="5648423" y="1555563"/>
            <a:chExt cx="4573328" cy="45733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648423" y="1555563"/>
              <a:ext cx="4573328" cy="4573328"/>
              <a:chOff x="5648423" y="1555563"/>
              <a:chExt cx="4573328" cy="457332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48423" y="1555563"/>
                <a:ext cx="4573328" cy="4573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862884" y="1770025"/>
              <a:ext cx="4144405" cy="4144405"/>
              <a:chOff x="5862884" y="1770025"/>
              <a:chExt cx="4144405" cy="41444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2884" y="1770025"/>
                <a:ext cx="4144405" cy="41444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13551" y="661001"/>
            <a:ext cx="580626" cy="223831"/>
            <a:chOff x="913551" y="661001"/>
            <a:chExt cx="580626" cy="2238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551" y="661001"/>
              <a:ext cx="580626" cy="2238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4177" y="661001"/>
            <a:ext cx="580626" cy="223831"/>
            <a:chOff x="1494177" y="661001"/>
            <a:chExt cx="580626" cy="2238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177" y="661001"/>
              <a:ext cx="580626" cy="2238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4803" y="661001"/>
            <a:ext cx="580626" cy="223831"/>
            <a:chOff x="2074803" y="661001"/>
            <a:chExt cx="580626" cy="2238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4803" y="661001"/>
              <a:ext cx="580626" cy="2238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55429" y="661001"/>
            <a:ext cx="580626" cy="223831"/>
            <a:chOff x="2655429" y="661001"/>
            <a:chExt cx="580626" cy="22383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5429" y="661001"/>
              <a:ext cx="580626" cy="2238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36054" y="661001"/>
            <a:ext cx="580626" cy="223831"/>
            <a:chOff x="3236054" y="661001"/>
            <a:chExt cx="580626" cy="2238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6054" y="661001"/>
              <a:ext cx="580626" cy="223831"/>
            </a:xfrm>
            <a:prstGeom prst="rect">
              <a:avLst/>
            </a:prstGeom>
          </p:spPr>
        </p:pic>
      </p:grpSp>
      <p:pic>
        <p:nvPicPr>
          <p:cNvPr id="990" name="Object 23">
            <a:extLst>
              <a:ext uri="{FF2B5EF4-FFF2-40B4-BE49-F238E27FC236}">
                <a16:creationId xmlns:a16="http://schemas.microsoft.com/office/drawing/2014/main" id="{1A168D4F-DD49-7344-1970-B32C53A7784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6355" y="5434714"/>
            <a:ext cx="1039854" cy="427683"/>
          </a:xfrm>
          <a:prstGeom prst="rect">
            <a:avLst/>
          </a:prstGeom>
        </p:spPr>
      </p:pic>
      <p:grpSp>
        <p:nvGrpSpPr>
          <p:cNvPr id="991" name="그룹 1008">
            <a:extLst>
              <a:ext uri="{FF2B5EF4-FFF2-40B4-BE49-F238E27FC236}">
                <a16:creationId xmlns:a16="http://schemas.microsoft.com/office/drawing/2014/main" id="{DEAAF46E-9C6B-4854-2E94-E60F32EE76AB}"/>
              </a:ext>
            </a:extLst>
          </p:cNvPr>
          <p:cNvGrpSpPr/>
          <p:nvPr/>
        </p:nvGrpSpPr>
        <p:grpSpPr>
          <a:xfrm>
            <a:off x="1466879" y="5563062"/>
            <a:ext cx="413164" cy="114286"/>
            <a:chOff x="1554017" y="4879873"/>
            <a:chExt cx="413164" cy="114286"/>
          </a:xfrm>
        </p:grpSpPr>
        <p:pic>
          <p:nvPicPr>
            <p:cNvPr id="992" name="Object 25">
              <a:extLst>
                <a:ext uri="{FF2B5EF4-FFF2-40B4-BE49-F238E27FC236}">
                  <a16:creationId xmlns:a16="http://schemas.microsoft.com/office/drawing/2014/main" id="{7ABD4869-B173-BD55-DB53-9F90846F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1554017" y="4879873"/>
              <a:ext cx="413164" cy="114286"/>
            </a:xfrm>
            <a:prstGeom prst="rect">
              <a:avLst/>
            </a:prstGeom>
          </p:spPr>
        </p:pic>
      </p:grpSp>
      <p:grpSp>
        <p:nvGrpSpPr>
          <p:cNvPr id="993" name="그룹 1009">
            <a:extLst>
              <a:ext uri="{FF2B5EF4-FFF2-40B4-BE49-F238E27FC236}">
                <a16:creationId xmlns:a16="http://schemas.microsoft.com/office/drawing/2014/main" id="{017CBEA3-A954-82F4-89F1-73FC726DB3F5}"/>
              </a:ext>
            </a:extLst>
          </p:cNvPr>
          <p:cNvGrpSpPr/>
          <p:nvPr/>
        </p:nvGrpSpPr>
        <p:grpSpPr>
          <a:xfrm>
            <a:off x="1433105" y="5293322"/>
            <a:ext cx="632953" cy="114286"/>
            <a:chOff x="1520243" y="4610133"/>
            <a:chExt cx="632953" cy="114286"/>
          </a:xfrm>
        </p:grpSpPr>
        <p:pic>
          <p:nvPicPr>
            <p:cNvPr id="994" name="Object 28">
              <a:extLst>
                <a:ext uri="{FF2B5EF4-FFF2-40B4-BE49-F238E27FC236}">
                  <a16:creationId xmlns:a16="http://schemas.microsoft.com/office/drawing/2014/main" id="{71359759-A6B9-7870-97CA-D88718A6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0">
              <a:off x="1520243" y="4610133"/>
              <a:ext cx="632953" cy="114286"/>
            </a:xfrm>
            <a:prstGeom prst="rect">
              <a:avLst/>
            </a:prstGeom>
          </p:spPr>
        </p:pic>
      </p:grpSp>
      <p:grpSp>
        <p:nvGrpSpPr>
          <p:cNvPr id="995" name="그룹 1010">
            <a:extLst>
              <a:ext uri="{FF2B5EF4-FFF2-40B4-BE49-F238E27FC236}">
                <a16:creationId xmlns:a16="http://schemas.microsoft.com/office/drawing/2014/main" id="{DA78836B-E47B-ABAF-F3BD-4ADF830A6EA1}"/>
              </a:ext>
            </a:extLst>
          </p:cNvPr>
          <p:cNvGrpSpPr/>
          <p:nvPr/>
        </p:nvGrpSpPr>
        <p:grpSpPr>
          <a:xfrm>
            <a:off x="1429086" y="5822232"/>
            <a:ext cx="646321" cy="114286"/>
            <a:chOff x="1516224" y="5139043"/>
            <a:chExt cx="646321" cy="114286"/>
          </a:xfrm>
        </p:grpSpPr>
        <p:pic>
          <p:nvPicPr>
            <p:cNvPr id="996" name="Object 31">
              <a:extLst>
                <a:ext uri="{FF2B5EF4-FFF2-40B4-BE49-F238E27FC236}">
                  <a16:creationId xmlns:a16="http://schemas.microsoft.com/office/drawing/2014/main" id="{5ABC64E1-96C8-8AA5-14B2-026B505E4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740000">
              <a:off x="1516224" y="5139043"/>
              <a:ext cx="646321" cy="114286"/>
            </a:xfrm>
            <a:prstGeom prst="rect">
              <a:avLst/>
            </a:prstGeom>
          </p:spPr>
        </p:pic>
      </p:grpSp>
      <p:pic>
        <p:nvPicPr>
          <p:cNvPr id="997" name="Object 33">
            <a:extLst>
              <a:ext uri="{FF2B5EF4-FFF2-40B4-BE49-F238E27FC236}">
                <a16:creationId xmlns:a16="http://schemas.microsoft.com/office/drawing/2014/main" id="{110DDDC7-B843-BF69-85D7-2CF7DEE21BB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13630" y="5434714"/>
            <a:ext cx="2537711" cy="427682"/>
          </a:xfrm>
          <a:prstGeom prst="rect">
            <a:avLst/>
          </a:prstGeom>
        </p:spPr>
      </p:pic>
      <p:pic>
        <p:nvPicPr>
          <p:cNvPr id="998" name="Object 34">
            <a:extLst>
              <a:ext uri="{FF2B5EF4-FFF2-40B4-BE49-F238E27FC236}">
                <a16:creationId xmlns:a16="http://schemas.microsoft.com/office/drawing/2014/main" id="{D1187141-976C-9AF8-7125-F98CD2034827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59085" y="5054575"/>
            <a:ext cx="1254025" cy="380311"/>
          </a:xfrm>
          <a:prstGeom prst="rect">
            <a:avLst/>
          </a:prstGeom>
        </p:spPr>
      </p:pic>
      <p:pic>
        <p:nvPicPr>
          <p:cNvPr id="999" name="Object 35">
            <a:extLst>
              <a:ext uri="{FF2B5EF4-FFF2-40B4-BE49-F238E27FC236}">
                <a16:creationId xmlns:a16="http://schemas.microsoft.com/office/drawing/2014/main" id="{4B6A768E-1965-F694-0709-173A6B73529A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74822" y="5847566"/>
            <a:ext cx="1644140" cy="380311"/>
          </a:xfrm>
          <a:prstGeom prst="rect">
            <a:avLst/>
          </a:prstGeom>
        </p:spPr>
      </p:pic>
      <p:grpSp>
        <p:nvGrpSpPr>
          <p:cNvPr id="1000" name="그룹 1011">
            <a:extLst>
              <a:ext uri="{FF2B5EF4-FFF2-40B4-BE49-F238E27FC236}">
                <a16:creationId xmlns:a16="http://schemas.microsoft.com/office/drawing/2014/main" id="{DEB3E371-F887-1381-DE71-C01407E6A244}"/>
              </a:ext>
            </a:extLst>
          </p:cNvPr>
          <p:cNvGrpSpPr/>
          <p:nvPr/>
        </p:nvGrpSpPr>
        <p:grpSpPr>
          <a:xfrm>
            <a:off x="3650733" y="5865829"/>
            <a:ext cx="616160" cy="114286"/>
            <a:chOff x="3737871" y="5182640"/>
            <a:chExt cx="616160" cy="114286"/>
          </a:xfrm>
        </p:grpSpPr>
        <p:pic>
          <p:nvPicPr>
            <p:cNvPr id="1011" name="Object 37">
              <a:extLst>
                <a:ext uri="{FF2B5EF4-FFF2-40B4-BE49-F238E27FC236}">
                  <a16:creationId xmlns:a16="http://schemas.microsoft.com/office/drawing/2014/main" id="{CF6C9C95-D7C7-02B7-2210-678C70A66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200000">
              <a:off x="3737871" y="5182640"/>
              <a:ext cx="616160" cy="114286"/>
            </a:xfrm>
            <a:prstGeom prst="rect">
              <a:avLst/>
            </a:prstGeom>
          </p:spPr>
        </p:pic>
      </p:grpSp>
      <p:grpSp>
        <p:nvGrpSpPr>
          <p:cNvPr id="1012" name="그룹 1012">
            <a:extLst>
              <a:ext uri="{FF2B5EF4-FFF2-40B4-BE49-F238E27FC236}">
                <a16:creationId xmlns:a16="http://schemas.microsoft.com/office/drawing/2014/main" id="{4BDF9D78-6907-7588-BFD4-015C4221C6DA}"/>
              </a:ext>
            </a:extLst>
          </p:cNvPr>
          <p:cNvGrpSpPr/>
          <p:nvPr/>
        </p:nvGrpSpPr>
        <p:grpSpPr>
          <a:xfrm>
            <a:off x="4434071" y="5567824"/>
            <a:ext cx="413164" cy="114286"/>
            <a:chOff x="4521209" y="4884635"/>
            <a:chExt cx="413164" cy="114286"/>
          </a:xfrm>
        </p:grpSpPr>
        <p:pic>
          <p:nvPicPr>
            <p:cNvPr id="1013" name="Object 40">
              <a:extLst>
                <a:ext uri="{FF2B5EF4-FFF2-40B4-BE49-F238E27FC236}">
                  <a16:creationId xmlns:a16="http://schemas.microsoft.com/office/drawing/2014/main" id="{C440CF93-3E7C-80B3-C2AC-B977EDA4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4521209" y="4884635"/>
              <a:ext cx="413164" cy="114286"/>
            </a:xfrm>
            <a:prstGeom prst="rect">
              <a:avLst/>
            </a:prstGeom>
          </p:spPr>
        </p:pic>
      </p:grpSp>
      <p:grpSp>
        <p:nvGrpSpPr>
          <p:cNvPr id="1014" name="그룹 1013">
            <a:extLst>
              <a:ext uri="{FF2B5EF4-FFF2-40B4-BE49-F238E27FC236}">
                <a16:creationId xmlns:a16="http://schemas.microsoft.com/office/drawing/2014/main" id="{02B473DF-5DD0-0354-E97D-FBCFBAFF4AF9}"/>
              </a:ext>
            </a:extLst>
          </p:cNvPr>
          <p:cNvGrpSpPr/>
          <p:nvPr/>
        </p:nvGrpSpPr>
        <p:grpSpPr>
          <a:xfrm>
            <a:off x="3380888" y="5260383"/>
            <a:ext cx="772316" cy="114286"/>
            <a:chOff x="3468026" y="4577194"/>
            <a:chExt cx="772316" cy="114286"/>
          </a:xfrm>
        </p:grpSpPr>
        <p:pic>
          <p:nvPicPr>
            <p:cNvPr id="1015" name="Object 43">
              <a:extLst>
                <a:ext uri="{FF2B5EF4-FFF2-40B4-BE49-F238E27FC236}">
                  <a16:creationId xmlns:a16="http://schemas.microsoft.com/office/drawing/2014/main" id="{18469E01-B13B-D77B-9B89-38EC3D989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140000">
              <a:off x="3468026" y="4577194"/>
              <a:ext cx="772316" cy="114286"/>
            </a:xfrm>
            <a:prstGeom prst="rect">
              <a:avLst/>
            </a:prstGeom>
          </p:spPr>
        </p:pic>
      </p:grpSp>
      <p:pic>
        <p:nvPicPr>
          <p:cNvPr id="1016" name="Object 48">
            <a:extLst>
              <a:ext uri="{FF2B5EF4-FFF2-40B4-BE49-F238E27FC236}">
                <a16:creationId xmlns:a16="http://schemas.microsoft.com/office/drawing/2014/main" id="{F5F54BFE-D130-3B27-7A26-370CA937B8A6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59920" y="5447409"/>
            <a:ext cx="1058826" cy="380311"/>
          </a:xfrm>
          <a:prstGeom prst="rect">
            <a:avLst/>
          </a:prstGeom>
        </p:spPr>
      </p:pic>
      <p:grpSp>
        <p:nvGrpSpPr>
          <p:cNvPr id="1017" name="그룹 1015">
            <a:extLst>
              <a:ext uri="{FF2B5EF4-FFF2-40B4-BE49-F238E27FC236}">
                <a16:creationId xmlns:a16="http://schemas.microsoft.com/office/drawing/2014/main" id="{B1E63DA9-A55D-6ADA-83FE-85660B3B52E8}"/>
              </a:ext>
            </a:extLst>
          </p:cNvPr>
          <p:cNvGrpSpPr/>
          <p:nvPr/>
        </p:nvGrpSpPr>
        <p:grpSpPr>
          <a:xfrm>
            <a:off x="5886668" y="5559602"/>
            <a:ext cx="363392" cy="114286"/>
            <a:chOff x="5973806" y="4876413"/>
            <a:chExt cx="363392" cy="114286"/>
          </a:xfrm>
        </p:grpSpPr>
        <p:pic>
          <p:nvPicPr>
            <p:cNvPr id="1018" name="Object 50">
              <a:extLst>
                <a:ext uri="{FF2B5EF4-FFF2-40B4-BE49-F238E27FC236}">
                  <a16:creationId xmlns:a16="http://schemas.microsoft.com/office/drawing/2014/main" id="{BF75DAF1-FFFC-C81C-ACAA-F6E9976F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3806" y="4876413"/>
              <a:ext cx="363392" cy="114286"/>
            </a:xfrm>
            <a:prstGeom prst="rect">
              <a:avLst/>
            </a:prstGeom>
          </p:spPr>
        </p:pic>
      </p:grpSp>
      <p:pic>
        <p:nvPicPr>
          <p:cNvPr id="1019" name="Object 52">
            <a:extLst>
              <a:ext uri="{FF2B5EF4-FFF2-40B4-BE49-F238E27FC236}">
                <a16:creationId xmlns:a16="http://schemas.microsoft.com/office/drawing/2014/main" id="{3BD3521D-2974-434F-FF40-78A5C6CB003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01634" y="5434714"/>
            <a:ext cx="973664" cy="421330"/>
          </a:xfrm>
          <a:prstGeom prst="rect">
            <a:avLst/>
          </a:prstGeom>
        </p:spPr>
      </p:pic>
      <p:grpSp>
        <p:nvGrpSpPr>
          <p:cNvPr id="1020" name="그룹 1016">
            <a:extLst>
              <a:ext uri="{FF2B5EF4-FFF2-40B4-BE49-F238E27FC236}">
                <a16:creationId xmlns:a16="http://schemas.microsoft.com/office/drawing/2014/main" id="{DADED8B7-5A1C-713F-86EF-14BF44DCA221}"/>
              </a:ext>
            </a:extLst>
          </p:cNvPr>
          <p:cNvGrpSpPr/>
          <p:nvPr/>
        </p:nvGrpSpPr>
        <p:grpSpPr>
          <a:xfrm>
            <a:off x="7286953" y="5559602"/>
            <a:ext cx="363392" cy="114286"/>
            <a:chOff x="7374091" y="4876413"/>
            <a:chExt cx="363392" cy="114286"/>
          </a:xfrm>
        </p:grpSpPr>
        <p:pic>
          <p:nvPicPr>
            <p:cNvPr id="1021" name="Object 54">
              <a:extLst>
                <a:ext uri="{FF2B5EF4-FFF2-40B4-BE49-F238E27FC236}">
                  <a16:creationId xmlns:a16="http://schemas.microsoft.com/office/drawing/2014/main" id="{C50451D7-ADB1-4A16-4FD6-75F043FA0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4091" y="4876413"/>
              <a:ext cx="363392" cy="114286"/>
            </a:xfrm>
            <a:prstGeom prst="rect">
              <a:avLst/>
            </a:prstGeom>
          </p:spPr>
        </p:pic>
      </p:grpSp>
      <p:pic>
        <p:nvPicPr>
          <p:cNvPr id="1022" name="Object 56">
            <a:extLst>
              <a:ext uri="{FF2B5EF4-FFF2-40B4-BE49-F238E27FC236}">
                <a16:creationId xmlns:a16="http://schemas.microsoft.com/office/drawing/2014/main" id="{484E6C12-BCB6-9093-5936-D1C73E7198E5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76177" y="5441066"/>
            <a:ext cx="1624930" cy="421330"/>
          </a:xfrm>
          <a:prstGeom prst="rect">
            <a:avLst/>
          </a:prstGeom>
        </p:spPr>
      </p:pic>
      <p:grpSp>
        <p:nvGrpSpPr>
          <p:cNvPr id="1023" name="그룹 1017">
            <a:extLst>
              <a:ext uri="{FF2B5EF4-FFF2-40B4-BE49-F238E27FC236}">
                <a16:creationId xmlns:a16="http://schemas.microsoft.com/office/drawing/2014/main" id="{C2F1B231-90DC-626E-C7C3-BCBA7C6B488D}"/>
              </a:ext>
            </a:extLst>
          </p:cNvPr>
          <p:cNvGrpSpPr/>
          <p:nvPr/>
        </p:nvGrpSpPr>
        <p:grpSpPr>
          <a:xfrm>
            <a:off x="9324823" y="5565154"/>
            <a:ext cx="363392" cy="114286"/>
            <a:chOff x="9411961" y="4881965"/>
            <a:chExt cx="363392" cy="114286"/>
          </a:xfrm>
        </p:grpSpPr>
        <p:pic>
          <p:nvPicPr>
            <p:cNvPr id="1024" name="Object 58">
              <a:extLst>
                <a:ext uri="{FF2B5EF4-FFF2-40B4-BE49-F238E27FC236}">
                  <a16:creationId xmlns:a16="http://schemas.microsoft.com/office/drawing/2014/main" id="{5F8F63A5-3DCC-321F-6CBF-E80597FBE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11961" y="4881965"/>
              <a:ext cx="363392" cy="114286"/>
            </a:xfrm>
            <a:prstGeom prst="rect">
              <a:avLst/>
            </a:prstGeom>
          </p:spPr>
        </p:pic>
      </p:grpSp>
      <p:pic>
        <p:nvPicPr>
          <p:cNvPr id="1025" name="Object 60">
            <a:extLst>
              <a:ext uri="{FF2B5EF4-FFF2-40B4-BE49-F238E27FC236}">
                <a16:creationId xmlns:a16="http://schemas.microsoft.com/office/drawing/2014/main" id="{FF6683D9-90E1-CA52-4EEC-28BC4B903015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14043" y="5446618"/>
            <a:ext cx="517473" cy="427683"/>
          </a:xfrm>
          <a:prstGeom prst="rect">
            <a:avLst/>
          </a:prstGeom>
        </p:spPr>
      </p:pic>
      <p:pic>
        <p:nvPicPr>
          <p:cNvPr id="1026" name="Object 61">
            <a:extLst>
              <a:ext uri="{FF2B5EF4-FFF2-40B4-BE49-F238E27FC236}">
                <a16:creationId xmlns:a16="http://schemas.microsoft.com/office/drawing/2014/main" id="{5E3CD2CF-E12D-EA90-B6DC-E9A1E5D470B7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344015" y="5735159"/>
            <a:ext cx="1296359" cy="380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5463" y="2249185"/>
            <a:ext cx="4437170" cy="11716667"/>
            <a:chOff x="3425463" y="2249185"/>
            <a:chExt cx="4437170" cy="1171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425463" y="2249185"/>
              <a:ext cx="4437170" cy="1171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6349" y="646446"/>
            <a:ext cx="8193746" cy="4552081"/>
            <a:chOff x="1406349" y="646446"/>
            <a:chExt cx="8193746" cy="4552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349" y="646446"/>
              <a:ext cx="8193746" cy="4552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17623" y="2336436"/>
            <a:ext cx="3808406" cy="35714"/>
            <a:chOff x="3117623" y="2336436"/>
            <a:chExt cx="3808406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">
              <a:off x="3117623" y="2336436"/>
              <a:ext cx="380840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8503" y="4054078"/>
            <a:ext cx="3907029" cy="35714"/>
            <a:chOff x="3018503" y="4054078"/>
            <a:chExt cx="3907029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">
              <a:off x="3018503" y="4054078"/>
              <a:ext cx="39070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37001" y="2922487"/>
            <a:ext cx="1353479" cy="2141263"/>
            <a:chOff x="2337001" y="2922487"/>
            <a:chExt cx="1353479" cy="21412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001" y="2922487"/>
              <a:ext cx="1353479" cy="21412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95941" y="1818086"/>
            <a:ext cx="1231861" cy="3069410"/>
            <a:chOff x="6395941" y="1818086"/>
            <a:chExt cx="1231861" cy="30694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5941" y="1818086"/>
              <a:ext cx="1231861" cy="30694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8232" y="6167832"/>
            <a:ext cx="4598085" cy="88718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50363" y="4804518"/>
            <a:ext cx="1699880" cy="165958"/>
            <a:chOff x="8550363" y="4804518"/>
            <a:chExt cx="1699880" cy="1659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640000">
              <a:off x="8550363" y="4804518"/>
              <a:ext cx="1699880" cy="1659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8023" y="831031"/>
            <a:ext cx="1699880" cy="165958"/>
            <a:chOff x="818023" y="831031"/>
            <a:chExt cx="1699880" cy="1659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640000">
              <a:off x="818023" y="831031"/>
              <a:ext cx="1699880" cy="165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5463" y="2249185"/>
            <a:ext cx="4437170" cy="11716667"/>
            <a:chOff x="3425463" y="2249185"/>
            <a:chExt cx="4437170" cy="1171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425463" y="2249185"/>
              <a:ext cx="4437170" cy="1171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6349" y="646446"/>
            <a:ext cx="8193746" cy="4552081"/>
            <a:chOff x="1406349" y="646446"/>
            <a:chExt cx="8193746" cy="4552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349" y="646446"/>
              <a:ext cx="8193746" cy="4552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5941" y="1818086"/>
            <a:ext cx="1231861" cy="3069410"/>
            <a:chOff x="6395941" y="1818086"/>
            <a:chExt cx="1231861" cy="30694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5941" y="1818086"/>
              <a:ext cx="1231861" cy="30694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8234" y="6339262"/>
            <a:ext cx="4407437" cy="4905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0363" y="4804518"/>
            <a:ext cx="1699880" cy="165958"/>
            <a:chOff x="8550363" y="4804518"/>
            <a:chExt cx="1699880" cy="1659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640000">
              <a:off x="8550363" y="4804518"/>
              <a:ext cx="1699880" cy="165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8023" y="831031"/>
            <a:ext cx="1699880" cy="165958"/>
            <a:chOff x="818023" y="831031"/>
            <a:chExt cx="1699880" cy="1659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640000">
              <a:off x="818023" y="831031"/>
              <a:ext cx="1699880" cy="165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01399" y="800539"/>
            <a:ext cx="1995860" cy="3991719"/>
            <a:chOff x="2901399" y="800539"/>
            <a:chExt cx="1995860" cy="39917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1399" y="800539"/>
              <a:ext cx="1995860" cy="39917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10718" y="1358730"/>
            <a:ext cx="1777223" cy="2909846"/>
            <a:chOff x="3010718" y="1358730"/>
            <a:chExt cx="1777223" cy="29098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0718" y="1358730"/>
              <a:ext cx="1777223" cy="2909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92415" y="1839812"/>
            <a:ext cx="278507" cy="247403"/>
            <a:chOff x="3292415" y="1839812"/>
            <a:chExt cx="278507" cy="2474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2415" y="1839812"/>
              <a:ext cx="278507" cy="2474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94489" y="1839812"/>
            <a:ext cx="278507" cy="247403"/>
            <a:chOff x="4194489" y="1839812"/>
            <a:chExt cx="278507" cy="2474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4489" y="1839812"/>
              <a:ext cx="278507" cy="24740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17748" y="2827248"/>
            <a:ext cx="278507" cy="247403"/>
            <a:chOff x="3717748" y="2827248"/>
            <a:chExt cx="278507" cy="24740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7748" y="2827248"/>
              <a:ext cx="278507" cy="2474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92415" y="3780952"/>
            <a:ext cx="278507" cy="247403"/>
            <a:chOff x="3292415" y="3780952"/>
            <a:chExt cx="278507" cy="2474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2415" y="3780952"/>
              <a:ext cx="278507" cy="2474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10266" y="2131721"/>
            <a:ext cx="654792" cy="581664"/>
            <a:chOff x="5810266" y="2131721"/>
            <a:chExt cx="654792" cy="5816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20000">
              <a:off x="5810266" y="2131721"/>
              <a:ext cx="654792" cy="5816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488547" y="1530516"/>
            <a:ext cx="278507" cy="247403"/>
            <a:chOff x="7488547" y="1530516"/>
            <a:chExt cx="278507" cy="2474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200000">
              <a:off x="7488547" y="1530516"/>
              <a:ext cx="278507" cy="247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배지 하트 단색으로 채워진">
            <a:hlinkClick r:id="rId2"/>
            <a:extLst>
              <a:ext uri="{FF2B5EF4-FFF2-40B4-BE49-F238E27FC236}">
                <a16:creationId xmlns:a16="http://schemas.microsoft.com/office/drawing/2014/main" id="{7BBEF4FE-564F-E79C-74EF-C5A2DF5D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1087" y="3324225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02B3E-8916-5082-F4AF-9CB96AD23D08}"/>
              </a:ext>
            </a:extLst>
          </p:cNvPr>
          <p:cNvSpPr txBox="1"/>
          <p:nvPr/>
        </p:nvSpPr>
        <p:spPr>
          <a:xfrm>
            <a:off x="5784332" y="373830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</a:t>
            </a:r>
            <a:r>
              <a:rPr lang="en-US" altLang="ko-KR" dirty="0" err="1"/>
              <a:t>figma</a:t>
            </a:r>
            <a:r>
              <a:rPr lang="en-US" altLang="ko-KR" dirty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77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</Words>
  <Application>Microsoft Office PowerPoint</Application>
  <PresentationFormat>사용자 지정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이규원</cp:lastModifiedBy>
  <cp:revision>13</cp:revision>
  <dcterms:created xsi:type="dcterms:W3CDTF">2023-01-27T03:34:41Z</dcterms:created>
  <dcterms:modified xsi:type="dcterms:W3CDTF">2023-01-26T22:19:55Z</dcterms:modified>
</cp:coreProperties>
</file>