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2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42857" y="1628571"/>
            <a:ext cx="13000000" cy="7028571"/>
            <a:chOff x="2642857" y="1628571"/>
            <a:chExt cx="13000000" cy="70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2857" y="1628571"/>
              <a:ext cx="13000000" cy="702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3490" y="3840686"/>
            <a:ext cx="17318733" cy="27480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0300" spc="-1500" kern="0" dirty="0" smtClean="0">
                <a:solidFill>
                  <a:srgbClr val="ffffff"/>
                </a:solidFill>
                <a:latin typeface="MapoDPP" pitchFamily="34" charset="0"/>
                <a:cs typeface="MapoDPP" pitchFamily="34" charset="0"/>
              </a:rPr>
              <a:t>2청년부 주일 예배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504048" y="3112057"/>
            <a:ext cx="7277628" cy="8683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1700" kern="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대구부광교회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161031" y="6520314"/>
            <a:ext cx="11963643" cy="8416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100" spc="-200" kern="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예배 시작 전 기도로 준비해 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143614" y="2029029"/>
            <a:ext cx="4228719" cy="62977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200" kern="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22/04/10 주일 예배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349806" y="5939690"/>
            <a:ext cx="11586102" cy="193881"/>
            <a:chOff x="3349806" y="5939690"/>
            <a:chExt cx="11586102" cy="193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9806" y="5939690"/>
              <a:ext cx="11586102" cy="1938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14286" y="7271629"/>
            <a:ext cx="8057143" cy="6100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100" kern="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오늘 말씀 : 장철훈 목사님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3405069" y="266667"/>
            <a:ext cx="25095841" cy="41428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500" spc="-100" kern="0" dirty="0" smtClean="0">
                <a:solidFill>
                  <a:srgbClr val="ffffff"/>
                </a:solidFill>
                <a:latin typeface="NanumBarunGothic" pitchFamily="34" charset="0"/>
                <a:cs typeface="NanumBarunGothic" pitchFamily="34" charset="0"/>
              </a:rPr>
              <a:t>우리 모두 예배하는 자 되어 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7500" spc="-100" kern="0" dirty="0" smtClean="0">
                <a:solidFill>
                  <a:srgbClr val="ffffff"/>
                </a:solidFill>
                <a:latin typeface="NanumBarunGothic" pitchFamily="34" charset="0"/>
                <a:cs typeface="NanumBarunGothic" pitchFamily="34" charset="0"/>
              </a:rPr>
              <a:t>온전히 영과 진리로 주를 예배하자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2022-07-18T19:49:43Z</dcterms:created>
  <dcterms:modified xsi:type="dcterms:W3CDTF">2022-07-18T19:49:43Z</dcterms:modified>
</cp:coreProperties>
</file>