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어두운 밤에 캄캄한 밤에</a:t>
            </a:r>
          </a:p>
          <a:p>
            <a:r>
              <a:t>새벽을 찾아 떠난다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 맘속에 사랑 있음을</a:t>
            </a:r>
          </a:p>
          <a:p>
            <a:r>
              <a:t>나는 느낄 수가 있었소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우리가 처음 만난 그 때는</a:t>
            </a:r>
          </a:p>
          <a:p>
            <a:r>
              <a:t>차가운 새벽이었소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 맘속에 사랑 있음을</a:t>
            </a:r>
          </a:p>
          <a:p>
            <a:r>
              <a:t>나는 느낄 수가 있었소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종이 울리고 닭이 울어도</a:t>
            </a:r>
          </a:p>
          <a:p>
            <a:r>
              <a:t>내 눈에는 오직 밤이었소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 품에 품으소서 </a:t>
            </a:r>
          </a:p>
          <a:p>
            <a:r>
              <a:t>능력의 팔로 덮으소서 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우리가 처음 만난 그때는</a:t>
            </a:r>
          </a:p>
          <a:p>
            <a:r>
              <a:t>차가운 새벽이었소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 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 품에 품으소서 </a:t>
            </a:r>
          </a:p>
          <a:p>
            <a:r>
              <a:t>능력의 팔로 덮으소서 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 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 안에 나 거하리 </a:t>
            </a:r>
          </a:p>
          <a:p>
            <a:r>
              <a:t>주 능력 잠잠히 나 믿네 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 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 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 맘속에 사랑 있음을</a:t>
            </a:r>
          </a:p>
          <a:p>
            <a:r>
              <a:t>나는 느낄 수가 있었소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 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거친 파도 날 향해 와도 </a:t>
            </a:r>
          </a:p>
          <a:p>
            <a:r>
              <a:t>주와 함께 날아오르리 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폭풍 가운데 나의 영혼 </a:t>
            </a:r>
          </a:p>
          <a:p>
            <a:r>
              <a:t>잠잠하게 주를 보리라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아무 것도 두려워 말라</a:t>
            </a:r>
          </a:p>
          <a:p>
            <a:r>
              <a:t>주 나의 하나님이 지켜주시네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놀라지마라 겁내지마라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아무 것도 두려워 말라</a:t>
            </a:r>
          </a:p>
          <a:p>
            <a:r>
              <a:t>주 나의 하나님이 지켜주시네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놀라지마라 겁내지마라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 맘이 힘에 겨워 지칠지라도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세상의 험한 풍파 몰아칠 때도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산성</a:t>
            </a:r>
          </a:p>
          <a:p>
            <a:r>
              <a:t>주님은 나의 요새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 주여 당신께 감사하리라</a:t>
            </a:r>
          </a:p>
          <a:p>
            <a:r>
              <a:t>실로암 내게 주심을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소망</a:t>
            </a:r>
          </a:p>
          <a:p>
            <a:r>
              <a:t>나의 힘이 되신 여호와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아무 것도 두려워 말라</a:t>
            </a:r>
          </a:p>
          <a:p>
            <a:r>
              <a:t>주 나의 하나님이 지켜주시네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놀라지마라 겁내지마라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 맘이 힘에 겨워 지칠지라도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세상의 험한 풍파 몰아칠 때도</a:t>
            </a:r>
          </a:p>
          <a:p>
            <a:r>
              <a:t>주님 나를 지켜주시네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산성</a:t>
            </a:r>
          </a:p>
          <a:p>
            <a:r>
              <a:t>주님은 나의 요새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소망</a:t>
            </a:r>
          </a:p>
          <a:p>
            <a:r>
              <a:t>나의 힘이 되신 여호와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산성</a:t>
            </a:r>
          </a:p>
          <a:p>
            <a:r>
              <a:t>주님은 나의 요새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주님은 나의 소망</a:t>
            </a:r>
          </a:p>
          <a:p>
            <a:r>
              <a:t>나의 힘이 되신 여호와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나에게 영원한 사랑 속에서</a:t>
            </a:r>
          </a:p>
          <a:p>
            <a:r>
              <a:t>떠나지 않게 하소서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어두운 밤에 캄캄한 밤에</a:t>
            </a:r>
          </a:p>
          <a:p>
            <a:r>
              <a:t>새벽을 찾아 떠난다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종이 울리고 닭이 울어도</a:t>
            </a:r>
          </a:p>
          <a:p>
            <a:r>
              <a:t>내 눈에는 오직 밤이었소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우리가 처음 만난 그때는</a:t>
            </a:r>
          </a:p>
          <a:p>
            <a:r>
              <a:t>차가운 새벽이었소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