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12923" y="692696"/>
            <a:ext cx="755667" cy="354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32040" y="1686000"/>
            <a:ext cx="79208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Bussiness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Server-1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5" y="3052457"/>
            <a:ext cx="864097" cy="354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B-1-svr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694" y="3406926"/>
            <a:ext cx="864097" cy="354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B-1-db-svr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59833" y="3055887"/>
            <a:ext cx="864097" cy="354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B-2-svr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59832" y="3410356"/>
            <a:ext cx="864097" cy="354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B-2-db-svr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1961" y="3052456"/>
            <a:ext cx="864097" cy="354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B-N-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svr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1960" y="3406925"/>
            <a:ext cx="864097" cy="354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B-N-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db</a:t>
            </a:r>
            <a:r>
              <a:rPr lang="en-US" altLang="zh-CN" sz="1200" dirty="0" smtClean="0">
                <a:solidFill>
                  <a:schemeClr val="tx1"/>
                </a:solidFill>
              </a:rPr>
              <a:t>-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svr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12923" y="1686000"/>
            <a:ext cx="79208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Bussiness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Server-2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52320" y="1686000"/>
            <a:ext cx="79208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Bussiness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Server-N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4" idx="2"/>
            <a:endCxn id="5" idx="0"/>
          </p:cNvCxnSpPr>
          <p:nvPr/>
        </p:nvCxnSpPr>
        <p:spPr>
          <a:xfrm flipH="1">
            <a:off x="5328084" y="1047165"/>
            <a:ext cx="1262673" cy="638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  <a:endCxn id="18" idx="0"/>
          </p:cNvCxnSpPr>
          <p:nvPr/>
        </p:nvCxnSpPr>
        <p:spPr>
          <a:xfrm>
            <a:off x="6590757" y="1047165"/>
            <a:ext cx="18210" cy="638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  <a:endCxn id="19" idx="0"/>
          </p:cNvCxnSpPr>
          <p:nvPr/>
        </p:nvCxnSpPr>
        <p:spPr>
          <a:xfrm>
            <a:off x="6590757" y="1047165"/>
            <a:ext cx="1257607" cy="638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磁盘 25"/>
          <p:cNvSpPr/>
          <p:nvPr/>
        </p:nvSpPr>
        <p:spPr>
          <a:xfrm>
            <a:off x="5959420" y="3246194"/>
            <a:ext cx="1132860" cy="1262926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</a:p>
          <a:p>
            <a:pPr algn="ctr"/>
            <a:r>
              <a:rPr lang="en-US" altLang="zh-CN" dirty="0" smtClean="0"/>
              <a:t>(Oracle)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5" idx="2"/>
            <a:endCxn id="26" idx="1"/>
          </p:cNvCxnSpPr>
          <p:nvPr/>
        </p:nvCxnSpPr>
        <p:spPr>
          <a:xfrm>
            <a:off x="5328084" y="2118048"/>
            <a:ext cx="1197766" cy="11281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2"/>
            <a:endCxn id="26" idx="1"/>
          </p:cNvCxnSpPr>
          <p:nvPr/>
        </p:nvCxnSpPr>
        <p:spPr>
          <a:xfrm flipH="1">
            <a:off x="6525850" y="2118048"/>
            <a:ext cx="83117" cy="11281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9" idx="2"/>
            <a:endCxn id="26" idx="1"/>
          </p:cNvCxnSpPr>
          <p:nvPr/>
        </p:nvCxnSpPr>
        <p:spPr>
          <a:xfrm flipH="1">
            <a:off x="6525850" y="2118048"/>
            <a:ext cx="1322514" cy="11281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619672" y="2564904"/>
            <a:ext cx="3672408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 err="1" smtClean="0">
                <a:solidFill>
                  <a:srgbClr val="FF0000"/>
                </a:solidFill>
              </a:rPr>
              <a:t>Bussiness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Server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979712" y="260648"/>
            <a:ext cx="1584177" cy="7145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HW</a:t>
            </a:r>
            <a:r>
              <a:rPr lang="zh-CN" altLang="en-US" dirty="0" smtClean="0">
                <a:solidFill>
                  <a:srgbClr val="FF0000"/>
                </a:solidFill>
              </a:rPr>
              <a:t>架构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图示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1" name="肘形连接符 40"/>
          <p:cNvCxnSpPr>
            <a:stCxn id="5" idx="1"/>
            <a:endCxn id="35" idx="0"/>
          </p:cNvCxnSpPr>
          <p:nvPr/>
        </p:nvCxnSpPr>
        <p:spPr>
          <a:xfrm rot="10800000" flipV="1">
            <a:off x="3455876" y="1902024"/>
            <a:ext cx="1476164" cy="6628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00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胡海峰</dc:creator>
  <cp:lastModifiedBy>AutoBVT</cp:lastModifiedBy>
  <cp:revision>3</cp:revision>
  <dcterms:created xsi:type="dcterms:W3CDTF">2017-07-03T12:26:24Z</dcterms:created>
  <dcterms:modified xsi:type="dcterms:W3CDTF">2017-07-03T12:38:00Z</dcterms:modified>
</cp:coreProperties>
</file>