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xlsx" ContentType="application/vnd.openxmlformats-officedocument.spreadsheetml.sheet"/>
  <Default Extension="vml" ContentType="application/vnd.openxmlformats-officedocument.vmlDrawing"/>
  <Default Extension="gif" ContentType="image/gif"/>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85" r:id="rId2"/>
    <p:sldId id="488" r:id="rId3"/>
    <p:sldId id="537" r:id="rId4"/>
    <p:sldId id="538" r:id="rId5"/>
    <p:sldId id="527" r:id="rId6"/>
    <p:sldId id="528" r:id="rId7"/>
    <p:sldId id="526" r:id="rId8"/>
    <p:sldId id="534" r:id="rId9"/>
    <p:sldId id="529" r:id="rId10"/>
    <p:sldId id="530" r:id="rId11"/>
    <p:sldId id="531" r:id="rId12"/>
    <p:sldId id="532" r:id="rId13"/>
    <p:sldId id="533" r:id="rId14"/>
    <p:sldId id="535" r:id="rId15"/>
    <p:sldId id="536" r:id="rId16"/>
    <p:sldId id="539" r:id="rId17"/>
    <p:sldId id="542" r:id="rId18"/>
    <p:sldId id="543" r:id="rId19"/>
    <p:sldId id="544" r:id="rId20"/>
  </p:sldIdLst>
  <p:sldSz cx="9144000" cy="6858000" type="screen4x3"/>
  <p:notesSz cx="6858000" cy="9144000"/>
  <p:custDataLst>
    <p:tags r:id="rId23"/>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A36823F-063C-3445-AF0C-5D14AD7A96D5}">
          <p14:sldIdLst>
            <p14:sldId id="285"/>
            <p14:sldId id="488"/>
            <p14:sldId id="537"/>
            <p14:sldId id="538"/>
          </p14:sldIdLst>
        </p14:section>
        <p14:section name="data understanding/cleaning" id="{111A5CDF-6A3C-E24F-BDC1-884E22592F90}">
          <p14:sldIdLst>
            <p14:sldId id="527"/>
            <p14:sldId id="528"/>
            <p14:sldId id="526"/>
            <p14:sldId id="534"/>
            <p14:sldId id="529"/>
            <p14:sldId id="530"/>
            <p14:sldId id="531"/>
            <p14:sldId id="532"/>
            <p14:sldId id="533"/>
            <p14:sldId id="535"/>
            <p14:sldId id="536"/>
          </p14:sldIdLst>
        </p14:section>
        <p14:section name="modeling/evaluation" id="{BD6E359F-2503-8B45-9F04-BC92E6CC29D4}">
          <p14:sldIdLst>
            <p14:sldId id="539"/>
            <p14:sldId id="542"/>
            <p14:sldId id="543"/>
            <p14:sldId id="544"/>
          </p14:sldIdLst>
        </p14:section>
      </p14:sectionLst>
    </p:ext>
    <p:ext uri="{EFAFB233-063F-42B5-8137-9DF3F51BA10A}">
      <p15:sldGuideLst xmlns:p15="http://schemas.microsoft.com/office/powerpoint/2012/main">
        <p15:guide id="2" pos="204" userDrawn="1">
          <p15:clr>
            <a:srgbClr val="A4A3A4"/>
          </p15:clr>
        </p15:guide>
        <p15:guide id="3" pos="5534" userDrawn="1">
          <p15:clr>
            <a:srgbClr val="A4A3A4"/>
          </p15:clr>
        </p15:guide>
        <p15:guide id="4" orient="horz" pos="3634" userDrawn="1">
          <p15:clr>
            <a:srgbClr val="A4A3A4"/>
          </p15:clr>
        </p15:guide>
        <p15:guide id="5" pos="2857" userDrawn="1">
          <p15:clr>
            <a:srgbClr val="A4A3A4"/>
          </p15:clr>
        </p15:guide>
        <p15:guide id="6" orient="horz" pos="107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rin Bergener" initials="KB" lastIdx="2" clrIdx="0"/>
  <p:cmAuthor id="1" name="Marcus Cramer" initials="MC" lastIdx="9" clrIdx="1">
    <p:extLst/>
  </p:cmAuthor>
  <p:cmAuthor id="2" name="Martin Wölck" initials="" lastIdx="48" clrIdx="2"/>
  <p:cmAuthor id="3" name="Martin Wö" initials="MW" lastIdx="21" clrIdx="3">
    <p:extLst/>
  </p:cmAuthor>
  <p:cmAuthor id="4" name="Johannes Berger" initials="JB" lastIdx="5" clrIdx="4"/>
  <p:cmAuthor id="5" name="Herr Johannes Berger" initials="HJB" lastIdx="1"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797A3"/>
    <a:srgbClr val="5F5F5F"/>
    <a:srgbClr val="852339"/>
    <a:srgbClr val="000000"/>
    <a:srgbClr val="D9D9D9"/>
    <a:srgbClr val="003E90"/>
    <a:srgbClr val="004D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292" autoAdjust="0"/>
    <p:restoredTop sz="89863" autoAdjust="0"/>
  </p:normalViewPr>
  <p:slideViewPr>
    <p:cSldViewPr>
      <p:cViewPr>
        <p:scale>
          <a:sx n="91" d="100"/>
          <a:sy n="91" d="100"/>
        </p:scale>
        <p:origin x="976" y="304"/>
      </p:cViewPr>
      <p:guideLst>
        <p:guide pos="204"/>
        <p:guide pos="5534"/>
        <p:guide orient="horz" pos="3634"/>
        <p:guide pos="2857"/>
        <p:guide orient="horz" pos="107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3154" y="58"/>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handoutMaster" Target="handoutMasters/handoutMaster1.xml"/><Relationship Id="rId23" Type="http://schemas.openxmlformats.org/officeDocument/2006/relationships/tags" Target="tags/tag1.xml"/><Relationship Id="rId24" Type="http://schemas.openxmlformats.org/officeDocument/2006/relationships/commentAuthors" Target="commentAuthor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Series 1</c:v>
                </c:pt>
              </c:strCache>
            </c:strRef>
          </c:tx>
          <c:spPr>
            <a:solidFill>
              <a:schemeClr val="accent1"/>
            </a:solidFill>
            <a:ln>
              <a:noFill/>
            </a:ln>
            <a:effectLst/>
          </c:spPr>
          <c:invertIfNegative val="0"/>
          <c:dPt>
            <c:idx val="1"/>
            <c:invertIfNegative val="0"/>
            <c:bubble3D val="0"/>
            <c:spPr>
              <a:noFill/>
              <a:ln>
                <a:noFill/>
              </a:ln>
              <a:effectLst/>
            </c:spPr>
          </c:dPt>
          <c:dPt>
            <c:idx val="2"/>
            <c:invertIfNegative val="0"/>
            <c:bubble3D val="0"/>
            <c:spPr>
              <a:noFill/>
              <a:ln>
                <a:noFill/>
              </a:ln>
              <a:effectLst/>
            </c:spPr>
          </c:dPt>
          <c:dPt>
            <c:idx val="3"/>
            <c:invertIfNegative val="0"/>
            <c:bubble3D val="0"/>
            <c:spPr>
              <a:noFill/>
              <a:ln>
                <a:noFill/>
              </a:ln>
              <a:effectLst/>
            </c:spPr>
          </c:dPt>
          <c:dPt>
            <c:idx val="4"/>
            <c:invertIfNegative val="0"/>
            <c:bubble3D val="0"/>
            <c:spPr>
              <a:noFill/>
              <a:ln>
                <a:noFill/>
              </a:ln>
              <a:effectLst/>
            </c:spPr>
          </c:dPt>
          <c:dPt>
            <c:idx val="5"/>
            <c:invertIfNegative val="0"/>
            <c:bubble3D val="0"/>
            <c:spPr>
              <a:noFill/>
              <a:ln>
                <a:noFill/>
              </a:ln>
              <a:effectLst/>
            </c:spPr>
          </c:dPt>
          <c:cat>
            <c:strRef>
              <c:f>Sheet1!$A$2:$A$8</c:f>
              <c:strCache>
                <c:ptCount val="7"/>
                <c:pt idx="0">
                  <c:v>Total</c:v>
                </c:pt>
                <c:pt idx="1">
                  <c:v>ID + target</c:v>
                </c:pt>
                <c:pt idx="2">
                  <c:v>One factor</c:v>
                </c:pt>
                <c:pt idx="3">
                  <c:v>Boolean</c:v>
                </c:pt>
                <c:pt idx="4">
                  <c:v>Date</c:v>
                </c:pt>
                <c:pt idx="5">
                  <c:v>String</c:v>
                </c:pt>
                <c:pt idx="6">
                  <c:v>Numerical</c:v>
                </c:pt>
              </c:strCache>
            </c:strRef>
          </c:cat>
          <c:val>
            <c:numRef>
              <c:f>Sheet1!$B$2:$B$8</c:f>
              <c:numCache>
                <c:formatCode>General</c:formatCode>
                <c:ptCount val="7"/>
                <c:pt idx="0">
                  <c:v>1934.0</c:v>
                </c:pt>
                <c:pt idx="1">
                  <c:v>1932.0</c:v>
                </c:pt>
                <c:pt idx="2">
                  <c:v>1924.0</c:v>
                </c:pt>
                <c:pt idx="3">
                  <c:v>1857.0</c:v>
                </c:pt>
                <c:pt idx="4">
                  <c:v>1841.0</c:v>
                </c:pt>
                <c:pt idx="5">
                  <c:v>1824.0</c:v>
                </c:pt>
                <c:pt idx="6">
                  <c:v>1824.0</c:v>
                </c:pt>
              </c:numCache>
            </c:numRef>
          </c:val>
        </c:ser>
        <c:ser>
          <c:idx val="1"/>
          <c:order val="1"/>
          <c:tx>
            <c:strRef>
              <c:f>Sheet1!$C$1</c:f>
              <c:strCache>
                <c:ptCount val="1"/>
                <c:pt idx="0">
                  <c:v>Series 2</c:v>
                </c:pt>
              </c:strCache>
            </c:strRef>
          </c:tx>
          <c:spPr>
            <a:solidFill>
              <a:schemeClr val="accent2"/>
            </a:solidFill>
            <a:ln>
              <a:noFill/>
            </a:ln>
            <a:effectLst/>
          </c:spPr>
          <c:invertIfNegative val="0"/>
          <c:cat>
            <c:strRef>
              <c:f>Sheet1!$A$2:$A$8</c:f>
              <c:strCache>
                <c:ptCount val="7"/>
                <c:pt idx="0">
                  <c:v>Total</c:v>
                </c:pt>
                <c:pt idx="1">
                  <c:v>ID + target</c:v>
                </c:pt>
                <c:pt idx="2">
                  <c:v>One factor</c:v>
                </c:pt>
                <c:pt idx="3">
                  <c:v>Boolean</c:v>
                </c:pt>
                <c:pt idx="4">
                  <c:v>Date</c:v>
                </c:pt>
                <c:pt idx="5">
                  <c:v>String</c:v>
                </c:pt>
                <c:pt idx="6">
                  <c:v>Numerical</c:v>
                </c:pt>
              </c:strCache>
            </c:strRef>
          </c:cat>
          <c:val>
            <c:numRef>
              <c:f>Sheet1!$C$2:$C$8</c:f>
              <c:numCache>
                <c:formatCode>General</c:formatCode>
                <c:ptCount val="7"/>
                <c:pt idx="0">
                  <c:v>0.0</c:v>
                </c:pt>
                <c:pt idx="1">
                  <c:v>2.0</c:v>
                </c:pt>
                <c:pt idx="2">
                  <c:v>8.0</c:v>
                </c:pt>
                <c:pt idx="3">
                  <c:v>67.0</c:v>
                </c:pt>
                <c:pt idx="4">
                  <c:v>16.0</c:v>
                </c:pt>
                <c:pt idx="5">
                  <c:v>17.0</c:v>
                </c:pt>
                <c:pt idx="6">
                  <c:v>0.0</c:v>
                </c:pt>
              </c:numCache>
            </c:numRef>
          </c:val>
        </c:ser>
        <c:ser>
          <c:idx val="2"/>
          <c:order val="2"/>
          <c:tx>
            <c:strRef>
              <c:f>Sheet1!$D$1</c:f>
              <c:strCache>
                <c:ptCount val="1"/>
                <c:pt idx="0">
                  <c:v>Column1</c:v>
                </c:pt>
              </c:strCache>
            </c:strRef>
          </c:tx>
          <c:spPr>
            <a:solidFill>
              <a:schemeClr val="accent3"/>
            </a:solidFill>
            <a:ln>
              <a:noFill/>
            </a:ln>
            <a:effectLst/>
          </c:spPr>
          <c:invertIfNegative val="0"/>
          <c:cat>
            <c:strRef>
              <c:f>Sheet1!$A$2:$A$8</c:f>
              <c:strCache>
                <c:ptCount val="7"/>
                <c:pt idx="0">
                  <c:v>Total</c:v>
                </c:pt>
                <c:pt idx="1">
                  <c:v>ID + target</c:v>
                </c:pt>
                <c:pt idx="2">
                  <c:v>One factor</c:v>
                </c:pt>
                <c:pt idx="3">
                  <c:v>Boolean</c:v>
                </c:pt>
                <c:pt idx="4">
                  <c:v>Date</c:v>
                </c:pt>
                <c:pt idx="5">
                  <c:v>String</c:v>
                </c:pt>
                <c:pt idx="6">
                  <c:v>Numerical</c:v>
                </c:pt>
              </c:strCache>
            </c:strRef>
          </c:cat>
          <c:val>
            <c:numRef>
              <c:f>Sheet1!$D$2:$D$8</c:f>
              <c:numCache>
                <c:formatCode>General</c:formatCode>
                <c:ptCount val="7"/>
              </c:numCache>
            </c:numRef>
          </c:val>
        </c:ser>
        <c:dLbls>
          <c:showLegendKey val="0"/>
          <c:showVal val="0"/>
          <c:showCatName val="0"/>
          <c:showSerName val="0"/>
          <c:showPercent val="0"/>
          <c:showBubbleSize val="0"/>
        </c:dLbls>
        <c:gapWidth val="150"/>
        <c:overlap val="100"/>
        <c:axId val="-164583120"/>
        <c:axId val="-164581344"/>
      </c:barChart>
      <c:catAx>
        <c:axId val="-1645831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164581344"/>
        <c:crosses val="autoZero"/>
        <c:auto val="1"/>
        <c:lblAlgn val="ctr"/>
        <c:lblOffset val="100"/>
        <c:noMultiLvlLbl val="0"/>
      </c:catAx>
      <c:valAx>
        <c:axId val="-164581344"/>
        <c:scaling>
          <c:orientation val="minMax"/>
        </c:scaling>
        <c:delete val="0"/>
        <c:axPos val="l"/>
        <c:majorGridlines>
          <c:spPr>
            <a:ln w="9525" cap="flat" cmpd="sng" algn="ctr">
              <a:solidFill>
                <a:schemeClr val="tx1">
                  <a:lumMod val="15000"/>
                  <a:lumOff val="85000"/>
                </a:schemeClr>
              </a:solidFill>
              <a:round/>
            </a:ln>
            <a:effectLst/>
          </c:spPr>
        </c:majorGridlines>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1645831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D95B663-A359-4E54-8989-6E815F050B49}" type="datetimeFigureOut">
              <a:rPr lang="de-DE" smtClean="0"/>
              <a:pPr/>
              <a:t>30.12.16</a:t>
            </a:fld>
            <a:endParaRPr lang="de-DE" dirty="0"/>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A06FD83-94F6-4B7E-97F7-9005B88CBB08}" type="slidenum">
              <a:rPr lang="de-DE" smtClean="0"/>
              <a:pPr/>
              <a:t>‹#›</a:t>
            </a:fld>
            <a:endParaRPr lang="de-DE" dirty="0"/>
          </a:p>
        </p:txBody>
      </p:sp>
    </p:spTree>
    <p:extLst>
      <p:ext uri="{BB962C8B-B14F-4D97-AF65-F5344CB8AC3E}">
        <p14:creationId xmlns:p14="http://schemas.microsoft.com/office/powerpoint/2010/main" val="35077070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C243D8-2C9D-447E-8AC2-008C661E1A6F}" type="datetimeFigureOut">
              <a:rPr lang="de-DE" smtClean="0"/>
              <a:pPr/>
              <a:t>30.12.16</a:t>
            </a:fld>
            <a:endParaRPr lang="de-DE" dirty="0"/>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FFBBB1-C8EB-4E56-B1DB-58475CA8EC6C}" type="slidenum">
              <a:rPr lang="de-DE" smtClean="0"/>
              <a:pPr/>
              <a:t>‹#›</a:t>
            </a:fld>
            <a:endParaRPr lang="de-DE" dirty="0"/>
          </a:p>
        </p:txBody>
      </p:sp>
    </p:spTree>
    <p:extLst>
      <p:ext uri="{BB962C8B-B14F-4D97-AF65-F5344CB8AC3E}">
        <p14:creationId xmlns:p14="http://schemas.microsoft.com/office/powerpoint/2010/main" val="3356613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FFBBB1-C8EB-4E56-B1DB-58475CA8EC6C}" type="slidenum">
              <a:rPr lang="de-DE" smtClean="0"/>
              <a:pPr/>
              <a:t>9</a:t>
            </a:fld>
            <a:endParaRPr lang="de-DE" dirty="0"/>
          </a:p>
        </p:txBody>
      </p:sp>
    </p:spTree>
    <p:extLst>
      <p:ext uri="{BB962C8B-B14F-4D97-AF65-F5344CB8AC3E}">
        <p14:creationId xmlns:p14="http://schemas.microsoft.com/office/powerpoint/2010/main" val="463143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r>
            <a:br>
              <a:rPr lang="en-US" dirty="0"/>
            </a:br>
            <a:endParaRPr lang="de-DE" dirty="0"/>
          </a:p>
          <a:p>
            <a:endParaRPr lang="de-DE" dirty="0"/>
          </a:p>
        </p:txBody>
      </p:sp>
      <p:sp>
        <p:nvSpPr>
          <p:cNvPr id="4" name="Foliennummernplatzhalter 3"/>
          <p:cNvSpPr>
            <a:spLocks noGrp="1"/>
          </p:cNvSpPr>
          <p:nvPr>
            <p:ph type="sldNum" sz="quarter" idx="10"/>
          </p:nvPr>
        </p:nvSpPr>
        <p:spPr/>
        <p:txBody>
          <a:bodyPr/>
          <a:lstStyle/>
          <a:p>
            <a:fld id="{87FFBBB1-C8EB-4E56-B1DB-58475CA8EC6C}" type="slidenum">
              <a:rPr lang="de-DE" smtClean="0"/>
              <a:pPr/>
              <a:t>17</a:t>
            </a:fld>
            <a:endParaRPr lang="de-DE" dirty="0"/>
          </a:p>
        </p:txBody>
      </p:sp>
    </p:spTree>
    <p:extLst>
      <p:ext uri="{BB962C8B-B14F-4D97-AF65-F5344CB8AC3E}">
        <p14:creationId xmlns:p14="http://schemas.microsoft.com/office/powerpoint/2010/main" val="636126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9" name="Rechteck 8"/>
          <p:cNvSpPr/>
          <p:nvPr userDrawn="1"/>
        </p:nvSpPr>
        <p:spPr>
          <a:xfrm>
            <a:off x="0" y="6084095"/>
            <a:ext cx="8793956" cy="466724"/>
          </a:xfrm>
          <a:prstGeom prst="rect">
            <a:avLst/>
          </a:prstGeom>
          <a:solidFill>
            <a:srgbClr val="852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Bildplatzhalter 3"/>
          <p:cNvSpPr>
            <a:spLocks noGrp="1"/>
          </p:cNvSpPr>
          <p:nvPr>
            <p:ph type="pic" sz="quarter" idx="13" hasCustomPrompt="1"/>
          </p:nvPr>
        </p:nvSpPr>
        <p:spPr>
          <a:xfrm>
            <a:off x="6804025" y="4508475"/>
            <a:ext cx="1944688" cy="720725"/>
          </a:xfrm>
          <a:prstGeom prst="rect">
            <a:avLst/>
          </a:prstGeom>
        </p:spPr>
        <p:txBody>
          <a:bodyPr/>
          <a:lstStyle>
            <a:lvl1pPr>
              <a:defRPr baseline="0"/>
            </a:lvl1pPr>
          </a:lstStyle>
          <a:p>
            <a:r>
              <a:rPr lang="de-DE" dirty="0" smtClean="0"/>
              <a:t>Partner Logo 1</a:t>
            </a:r>
            <a:endParaRPr lang="de-DE" dirty="0"/>
          </a:p>
        </p:txBody>
      </p:sp>
      <p:sp>
        <p:nvSpPr>
          <p:cNvPr id="18" name="Bildplatzhalter 3"/>
          <p:cNvSpPr>
            <a:spLocks noGrp="1"/>
          </p:cNvSpPr>
          <p:nvPr>
            <p:ph type="pic" sz="quarter" idx="14" hasCustomPrompt="1"/>
          </p:nvPr>
        </p:nvSpPr>
        <p:spPr>
          <a:xfrm>
            <a:off x="6804248" y="3645024"/>
            <a:ext cx="1944688" cy="720725"/>
          </a:xfrm>
          <a:prstGeom prst="rect">
            <a:avLst/>
          </a:prstGeom>
        </p:spPr>
        <p:txBody>
          <a:bodyPr/>
          <a:lstStyle>
            <a:lvl1pPr>
              <a:defRPr baseline="0"/>
            </a:lvl1pPr>
          </a:lstStyle>
          <a:p>
            <a:r>
              <a:rPr lang="de-DE" dirty="0" smtClean="0"/>
              <a:t>Partner Logo 2</a:t>
            </a:r>
            <a:endParaRPr lang="de-DE" dirty="0"/>
          </a:p>
        </p:txBody>
      </p:sp>
      <p:pic>
        <p:nvPicPr>
          <p:cNvPr id="19" name="Picture 2" descr="\\wi1.uni-muenster.de\dfs\institut\ERCIS\10 Corporate Identity\10 Corporate Design &amp; Communication\10 Logos &amp; Grafiken &amp; Bilder\10 ERCIS-Logo\logo_schrift.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783338" y="445245"/>
            <a:ext cx="1892185" cy="1656184"/>
          </a:xfrm>
          <a:prstGeom prst="rect">
            <a:avLst/>
          </a:prstGeom>
          <a:noFill/>
          <a:extLst>
            <a:ext uri="{909E8E84-426E-40dd-AFC4-6F175D3DCCD1}">
              <a14:hiddenFill xmlns:a14="http://schemas.microsoft.com/office/drawing/2010/main" xmlns="">
                <a:solidFill>
                  <a:srgbClr val="FFFFFF"/>
                </a:solidFill>
              </a14:hiddenFill>
            </a:ext>
          </a:extLst>
        </p:spPr>
      </p:pic>
      <p:pic>
        <p:nvPicPr>
          <p:cNvPr id="20" name="Picture 3" descr="\\wi1.uni-muenster.de\dfs\institut\ERCIS\10 Corporate Identity\10 Corporate Design &amp; Communication\10 Logos &amp; Grafiken &amp; Bilder\30 WWU-Logo\WWU_Logo1_1c.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39552" y="437884"/>
            <a:ext cx="1874862" cy="405429"/>
          </a:xfrm>
          <a:prstGeom prst="rect">
            <a:avLst/>
          </a:prstGeom>
          <a:noFill/>
          <a:extLst>
            <a:ext uri="{909E8E84-426E-40dd-AFC4-6F175D3DCCD1}">
              <a14:hiddenFill xmlns:a14="http://schemas.microsoft.com/office/drawing/2010/main" xmlns="">
                <a:solidFill>
                  <a:srgbClr val="FFFFFF"/>
                </a:solidFill>
              </a14:hiddenFill>
            </a:ext>
          </a:extLst>
        </p:spPr>
      </p:pic>
      <p:sp>
        <p:nvSpPr>
          <p:cNvPr id="37" name="Textplatzhalter 35"/>
          <p:cNvSpPr>
            <a:spLocks noGrp="1"/>
          </p:cNvSpPr>
          <p:nvPr>
            <p:ph type="body" sz="quarter" idx="16"/>
          </p:nvPr>
        </p:nvSpPr>
        <p:spPr>
          <a:xfrm>
            <a:off x="467545" y="2348880"/>
            <a:ext cx="6264696" cy="504055"/>
          </a:xfrm>
          <a:prstGeom prst="rect">
            <a:avLst/>
          </a:prstGeom>
        </p:spPr>
        <p:txBody>
          <a:bodyPr/>
          <a:lstStyle>
            <a:lvl1pPr marL="0" indent="0">
              <a:defRPr lang="en-US" sz="1500" b="1" kern="1200" cap="all" spc="0" baseline="0" noProof="0" dirty="0">
                <a:solidFill>
                  <a:srgbClr val="5F5F5F"/>
                </a:solidFill>
                <a:latin typeface="Trebuchet MS" pitchFamily="34" charset="0"/>
                <a:ea typeface="+mn-ea"/>
                <a:cs typeface="Arial" pitchFamily="34" charset="0"/>
              </a:defRPr>
            </a:lvl1pPr>
          </a:lstStyle>
          <a:p>
            <a:pPr lvl="0"/>
            <a:endParaRPr lang="en-US" noProof="0" dirty="0"/>
          </a:p>
        </p:txBody>
      </p:sp>
      <p:sp>
        <p:nvSpPr>
          <p:cNvPr id="2" name="Titel 1"/>
          <p:cNvSpPr>
            <a:spLocks noGrp="1"/>
          </p:cNvSpPr>
          <p:nvPr>
            <p:ph type="title"/>
          </p:nvPr>
        </p:nvSpPr>
        <p:spPr>
          <a:xfrm>
            <a:off x="467544" y="1484784"/>
            <a:ext cx="6264695" cy="864096"/>
          </a:xfrm>
          <a:prstGeom prst="rect">
            <a:avLst/>
          </a:prstGeom>
        </p:spPr>
        <p:txBody>
          <a:bodyPr/>
          <a:lstStyle>
            <a:lvl1pPr>
              <a:defRPr lang="de-DE" sz="2500" b="1" kern="1200" cap="all" spc="0" baseline="0" noProof="0" smtClean="0">
                <a:solidFill>
                  <a:srgbClr val="852339"/>
                </a:solidFill>
                <a:latin typeface="Trebuchet MS" pitchFamily="34" charset="0"/>
                <a:ea typeface="+mn-ea"/>
                <a:cs typeface="Arial" pitchFamily="34" charset="0"/>
              </a:defRPr>
            </a:lvl1pPr>
          </a:lstStyle>
          <a:p>
            <a:endParaRPr lang="en-US" noProof="0" dirty="0"/>
          </a:p>
        </p:txBody>
      </p:sp>
      <p:sp>
        <p:nvSpPr>
          <p:cNvPr id="11" name="Textfeld 10"/>
          <p:cNvSpPr txBox="1"/>
          <p:nvPr userDrawn="1"/>
        </p:nvSpPr>
        <p:spPr>
          <a:xfrm>
            <a:off x="7524328" y="6101922"/>
            <a:ext cx="1224136" cy="430887"/>
          </a:xfrm>
          <a:prstGeom prst="rect">
            <a:avLst/>
          </a:prstGeom>
          <a:noFill/>
        </p:spPr>
        <p:txBody>
          <a:bodyPr wrap="square" rtlCol="0">
            <a:spAutoFit/>
          </a:bodyPr>
          <a:lstStyle/>
          <a:p>
            <a:pPr algn="r">
              <a:spcAft>
                <a:spcPts val="300"/>
              </a:spcAft>
            </a:pPr>
            <a:r>
              <a:rPr lang="de-DE" sz="1100" b="0" cap="none" baseline="0" dirty="0" smtClean="0">
                <a:solidFill>
                  <a:schemeClr val="bg1"/>
                </a:solidFill>
                <a:latin typeface="Trebuchet MS" pitchFamily="34" charset="0"/>
              </a:rPr>
              <a:t> </a:t>
            </a:r>
            <a:br>
              <a:rPr lang="de-DE" sz="1100" b="0" cap="none" baseline="0" dirty="0" smtClean="0">
                <a:solidFill>
                  <a:schemeClr val="bg1"/>
                </a:solidFill>
                <a:latin typeface="Trebuchet MS" pitchFamily="34" charset="0"/>
              </a:rPr>
            </a:br>
            <a:r>
              <a:rPr lang="de-DE" sz="1100" b="0" cap="none" baseline="0" dirty="0" smtClean="0">
                <a:solidFill>
                  <a:schemeClr val="bg1"/>
                </a:solidFill>
                <a:latin typeface="Trebuchet MS" pitchFamily="34" charset="0"/>
              </a:rPr>
              <a:t>2017-01-15??</a:t>
            </a:r>
            <a:endParaRPr lang="de-DE" sz="1100" b="0" cap="none" baseline="0" dirty="0" smtClean="0">
              <a:solidFill>
                <a:schemeClr val="bg1"/>
              </a:solidFill>
              <a:latin typeface="Trebuchet MS" pitchFamily="34"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Left) + Text (No Bullets)">
    <p:spTree>
      <p:nvGrpSpPr>
        <p:cNvPr id="1" name=""/>
        <p:cNvGrpSpPr/>
        <p:nvPr/>
      </p:nvGrpSpPr>
      <p:grpSpPr>
        <a:xfrm>
          <a:off x="0" y="0"/>
          <a:ext cx="0" cy="0"/>
          <a:chOff x="0" y="0"/>
          <a:chExt cx="0" cy="0"/>
        </a:xfrm>
      </p:grpSpPr>
      <p:sp>
        <p:nvSpPr>
          <p:cNvPr id="7" name="Bildplatzhalter 6"/>
          <p:cNvSpPr>
            <a:spLocks noGrp="1"/>
          </p:cNvSpPr>
          <p:nvPr>
            <p:ph type="pic" sz="quarter" idx="13" hasCustomPrompt="1"/>
          </p:nvPr>
        </p:nvSpPr>
        <p:spPr>
          <a:xfrm>
            <a:off x="468313" y="476250"/>
            <a:ext cx="3959225" cy="5400675"/>
          </a:xfrm>
          <a:prstGeom prst="rect">
            <a:avLst/>
          </a:prstGeom>
        </p:spPr>
        <p:txBody>
          <a:bodyPr/>
          <a:lstStyle/>
          <a:p>
            <a:r>
              <a:rPr lang="en-US" noProof="0" dirty="0" smtClean="0"/>
              <a:t>Add picture by clicking symbol</a:t>
            </a:r>
            <a:endParaRPr lang="en-US" noProof="0" dirty="0"/>
          </a:p>
        </p:txBody>
      </p:sp>
      <p:sp>
        <p:nvSpPr>
          <p:cNvPr id="8" name="Inhaltsplatzhalter 6"/>
          <p:cNvSpPr>
            <a:spLocks noGrp="1"/>
          </p:cNvSpPr>
          <p:nvPr>
            <p:ph sz="quarter" idx="14" hasCustomPrompt="1"/>
          </p:nvPr>
        </p:nvSpPr>
        <p:spPr>
          <a:xfrm>
            <a:off x="4644008" y="2348880"/>
            <a:ext cx="4121991" cy="3528392"/>
          </a:xfrm>
          <a:prstGeom prst="rect">
            <a:avLst/>
          </a:prstGeom>
        </p:spPr>
        <p:txBody>
          <a:bodyPr>
            <a:normAutofit/>
          </a:bodyPr>
          <a:lstStyle>
            <a:lvl1pPr marL="0" indent="0">
              <a:buFont typeface="Wingdings" pitchFamily="2" charset="2"/>
              <a:buNone/>
              <a:defRPr lang="en-US" sz="2400" b="0" kern="1200" spc="0" baseline="0" noProof="0" dirty="0" smtClean="0">
                <a:solidFill>
                  <a:srgbClr val="5F5F5F"/>
                </a:solidFill>
                <a:latin typeface="Trebuchet MS" pitchFamily="34" charset="0"/>
                <a:ea typeface="+mn-ea"/>
                <a:cs typeface="Arial" pitchFamily="34" charset="0"/>
              </a:defRPr>
            </a:lvl1pPr>
          </a:lstStyle>
          <a:p>
            <a:pPr lvl="0"/>
            <a:r>
              <a:rPr lang="en-US" noProof="0" dirty="0" smtClean="0"/>
              <a:t>Click to add text</a:t>
            </a:r>
          </a:p>
        </p:txBody>
      </p:sp>
      <p:sp>
        <p:nvSpPr>
          <p:cNvPr id="10" name="Textplatzhalter 35"/>
          <p:cNvSpPr>
            <a:spLocks noGrp="1"/>
          </p:cNvSpPr>
          <p:nvPr>
            <p:ph type="body" sz="quarter" idx="16" hasCustomPrompt="1"/>
          </p:nvPr>
        </p:nvSpPr>
        <p:spPr>
          <a:xfrm>
            <a:off x="4644008" y="1963584"/>
            <a:ext cx="4141792" cy="288032"/>
          </a:xfrm>
          <a:prstGeom prst="rect">
            <a:avLst/>
          </a:prstGeom>
        </p:spPr>
        <p:txBody>
          <a:bodyPr/>
          <a:lstStyle>
            <a:lvl1pPr marL="0" indent="0">
              <a:defRPr lang="en-US" sz="1500" b="1" kern="1200" cap="all" spc="0" baseline="0" noProof="0" dirty="0">
                <a:solidFill>
                  <a:srgbClr val="5F5F5F"/>
                </a:solidFill>
                <a:latin typeface="Trebuchet MS" pitchFamily="34" charset="0"/>
                <a:ea typeface="+mn-ea"/>
                <a:cs typeface="Arial" pitchFamily="34" charset="0"/>
              </a:defRPr>
            </a:lvl1pPr>
          </a:lstStyle>
          <a:p>
            <a:pPr lvl="0"/>
            <a:r>
              <a:rPr lang="en-US" noProof="0" dirty="0" smtClean="0"/>
              <a:t>Click to edit subtitle</a:t>
            </a:r>
            <a:endParaRPr lang="en-US" noProof="0" dirty="0"/>
          </a:p>
        </p:txBody>
      </p:sp>
      <p:sp>
        <p:nvSpPr>
          <p:cNvPr id="2" name="Titel 1"/>
          <p:cNvSpPr>
            <a:spLocks noGrp="1"/>
          </p:cNvSpPr>
          <p:nvPr>
            <p:ph type="title" hasCustomPrompt="1"/>
          </p:nvPr>
        </p:nvSpPr>
        <p:spPr>
          <a:xfrm>
            <a:off x="4644007" y="1484783"/>
            <a:ext cx="4142805" cy="479747"/>
          </a:xfrm>
          <a:prstGeom prst="rect">
            <a:avLst/>
          </a:prstGeom>
        </p:spPr>
        <p:txBody>
          <a:bodyPr/>
          <a:lstStyle>
            <a:lvl1pPr>
              <a:defRPr lang="de-DE" sz="2500" b="1" kern="1200" cap="all" spc="0" baseline="0" noProof="0" smtClean="0">
                <a:solidFill>
                  <a:srgbClr val="852339"/>
                </a:solidFill>
                <a:latin typeface="Trebuchet MS" pitchFamily="34" charset="0"/>
                <a:ea typeface="+mn-ea"/>
                <a:cs typeface="Arial" pitchFamily="34" charset="0"/>
              </a:defRPr>
            </a:lvl1pPr>
          </a:lstStyle>
          <a:p>
            <a:r>
              <a:rPr lang="en-US" noProof="0" dirty="0" smtClean="0"/>
              <a:t>Title</a:t>
            </a:r>
            <a:endParaRPr lang="en-US" noProof="0" dirty="0"/>
          </a:p>
        </p:txBody>
      </p:sp>
      <p:sp>
        <p:nvSpPr>
          <p:cNvPr id="6" name="Textplatzhalter 4"/>
          <p:cNvSpPr>
            <a:spLocks noGrp="1"/>
          </p:cNvSpPr>
          <p:nvPr>
            <p:ph type="body" sz="quarter" idx="17" hasCustomPrompt="1"/>
          </p:nvPr>
        </p:nvSpPr>
        <p:spPr>
          <a:xfrm>
            <a:off x="377825" y="5867400"/>
            <a:ext cx="1755775" cy="228600"/>
          </a:xfrm>
          <a:prstGeom prst="rect">
            <a:avLst/>
          </a:prstGeom>
        </p:spPr>
        <p:txBody>
          <a:bodyPr/>
          <a:lstStyle>
            <a:lvl1pPr>
              <a:defRPr sz="1000"/>
            </a:lvl1pPr>
          </a:lstStyle>
          <a:p>
            <a:pPr lvl="0"/>
            <a:r>
              <a:rPr lang="de-DE" dirty="0" smtClean="0"/>
              <a:t>Source</a:t>
            </a:r>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Bullets) + Image (right, small)">
    <p:spTree>
      <p:nvGrpSpPr>
        <p:cNvPr id="1" name=""/>
        <p:cNvGrpSpPr/>
        <p:nvPr/>
      </p:nvGrpSpPr>
      <p:grpSpPr>
        <a:xfrm>
          <a:off x="0" y="0"/>
          <a:ext cx="0" cy="0"/>
          <a:chOff x="0" y="0"/>
          <a:chExt cx="0" cy="0"/>
        </a:xfrm>
      </p:grpSpPr>
      <p:sp>
        <p:nvSpPr>
          <p:cNvPr id="7" name="Bildplatzhalter 6"/>
          <p:cNvSpPr>
            <a:spLocks noGrp="1"/>
          </p:cNvSpPr>
          <p:nvPr>
            <p:ph type="pic" sz="quarter" idx="13" hasCustomPrompt="1"/>
          </p:nvPr>
        </p:nvSpPr>
        <p:spPr>
          <a:xfrm>
            <a:off x="6804248" y="1628800"/>
            <a:ext cx="1854956" cy="4248125"/>
          </a:xfrm>
          <a:prstGeom prst="rect">
            <a:avLst/>
          </a:prstGeom>
        </p:spPr>
        <p:txBody>
          <a:bodyPr/>
          <a:lstStyle/>
          <a:p>
            <a:r>
              <a:rPr lang="en-US" noProof="0" dirty="0" smtClean="0"/>
              <a:t>Add picture by clicking symbol</a:t>
            </a:r>
            <a:endParaRPr lang="en-US" noProof="0" dirty="0"/>
          </a:p>
        </p:txBody>
      </p:sp>
      <p:sp>
        <p:nvSpPr>
          <p:cNvPr id="12" name="Textplatzhalter 35"/>
          <p:cNvSpPr>
            <a:spLocks noGrp="1"/>
          </p:cNvSpPr>
          <p:nvPr>
            <p:ph type="body" sz="quarter" idx="16" hasCustomPrompt="1"/>
          </p:nvPr>
        </p:nvSpPr>
        <p:spPr>
          <a:xfrm>
            <a:off x="370800" y="1052736"/>
            <a:ext cx="6508800" cy="288032"/>
          </a:xfrm>
          <a:prstGeom prst="rect">
            <a:avLst/>
          </a:prstGeom>
        </p:spPr>
        <p:txBody>
          <a:bodyPr/>
          <a:lstStyle>
            <a:lvl1pPr marL="0" indent="0">
              <a:defRPr lang="en-US" sz="1500" b="1" kern="1200" cap="all" spc="0" baseline="0" noProof="0" dirty="0">
                <a:solidFill>
                  <a:srgbClr val="5F5F5F"/>
                </a:solidFill>
                <a:latin typeface="Trebuchet MS" pitchFamily="34" charset="0"/>
                <a:ea typeface="+mn-ea"/>
                <a:cs typeface="Arial" pitchFamily="34" charset="0"/>
              </a:defRPr>
            </a:lvl1pPr>
          </a:lstStyle>
          <a:p>
            <a:pPr lvl="0"/>
            <a:r>
              <a:rPr lang="en-US" noProof="0" dirty="0" smtClean="0"/>
              <a:t>Click to edit subtitle</a:t>
            </a:r>
            <a:endParaRPr lang="en-US" noProof="0" dirty="0"/>
          </a:p>
        </p:txBody>
      </p:sp>
      <p:sp>
        <p:nvSpPr>
          <p:cNvPr id="6" name="Inhaltsplatzhalter 6"/>
          <p:cNvSpPr>
            <a:spLocks noGrp="1"/>
          </p:cNvSpPr>
          <p:nvPr>
            <p:ph sz="quarter" idx="17" hasCustomPrompt="1"/>
          </p:nvPr>
        </p:nvSpPr>
        <p:spPr>
          <a:xfrm>
            <a:off x="378001" y="1548000"/>
            <a:ext cx="6282232" cy="4319587"/>
          </a:xfrm>
          <a:prstGeom prst="rect">
            <a:avLst/>
          </a:prstGeom>
        </p:spPr>
        <p:txBody>
          <a:bodyPr tIns="36000" bIns="36000">
            <a:normAutofit/>
          </a:bodyPr>
          <a:lstStyle>
            <a:lvl1pPr marL="180000" indent="-180000">
              <a:spcBef>
                <a:spcPts val="600"/>
              </a:spcBef>
              <a:spcAft>
                <a:spcPts val="0"/>
              </a:spcAft>
              <a:buFont typeface="Wingdings" pitchFamily="2" charset="2"/>
              <a:buChar char="§"/>
              <a:defRPr lang="en-US" sz="2400" b="0" kern="1200" spc="0" baseline="0" noProof="0" dirty="0" smtClean="0">
                <a:solidFill>
                  <a:srgbClr val="5F5F5F"/>
                </a:solidFill>
                <a:latin typeface="Trebuchet MS" pitchFamily="34" charset="0"/>
                <a:ea typeface="+mn-ea"/>
                <a:cs typeface="Arial" pitchFamily="34" charset="0"/>
              </a:defRPr>
            </a:lvl1pPr>
            <a:lvl2pPr marL="360000" indent="-180000">
              <a:spcBef>
                <a:spcPts val="300"/>
              </a:spcBef>
              <a:buFont typeface="Wingdings" pitchFamily="2" charset="2"/>
              <a:buChar char="§"/>
              <a:defRPr sz="2200">
                <a:solidFill>
                  <a:srgbClr val="5F5F5F"/>
                </a:solidFill>
              </a:defRPr>
            </a:lvl2pPr>
            <a:lvl3pPr marL="540000" indent="-180000">
              <a:spcBef>
                <a:spcPts val="0"/>
              </a:spcBef>
              <a:buFont typeface="Wingdings" pitchFamily="2" charset="2"/>
              <a:buChar char="§"/>
              <a:defRPr>
                <a:solidFill>
                  <a:srgbClr val="5F5F5F"/>
                </a:solidFill>
              </a:defRPr>
            </a:lvl3pPr>
            <a:lvl4pPr marL="720000" indent="-180000">
              <a:spcBef>
                <a:spcPts val="0"/>
              </a:spcBef>
              <a:buFont typeface="Wingdings" panose="05000000000000000000" pitchFamily="2" charset="2"/>
              <a:buChar char="§"/>
              <a:defRPr sz="1800">
                <a:solidFill>
                  <a:srgbClr val="5F5F5F"/>
                </a:solidFill>
              </a:defRPr>
            </a:lvl4pPr>
            <a:lvl5pPr marL="1828800" indent="0">
              <a:buNone/>
              <a:defRPr/>
            </a:lvl5pPr>
          </a:lstStyle>
          <a:p>
            <a:pPr lvl="0"/>
            <a:r>
              <a:rPr lang="en-US" noProof="0" dirty="0" smtClean="0"/>
              <a:t>Click to add text</a:t>
            </a:r>
          </a:p>
          <a:p>
            <a:pPr lvl="1"/>
            <a:r>
              <a:rPr lang="en-US" noProof="0" dirty="0" smtClean="0"/>
              <a:t>Click to add text</a:t>
            </a:r>
          </a:p>
          <a:p>
            <a:pPr lvl="2"/>
            <a:r>
              <a:rPr lang="en-US" noProof="0" dirty="0" smtClean="0"/>
              <a:t>Click to add text</a:t>
            </a:r>
          </a:p>
          <a:p>
            <a:pPr lvl="3"/>
            <a:r>
              <a:rPr lang="en-US" noProof="0" dirty="0" smtClean="0"/>
              <a:t>Click to add text</a:t>
            </a:r>
          </a:p>
        </p:txBody>
      </p:sp>
      <p:sp>
        <p:nvSpPr>
          <p:cNvPr id="8" name="Titel 1"/>
          <p:cNvSpPr>
            <a:spLocks noGrp="1"/>
          </p:cNvSpPr>
          <p:nvPr>
            <p:ph type="title" hasCustomPrompt="1"/>
          </p:nvPr>
        </p:nvSpPr>
        <p:spPr>
          <a:xfrm>
            <a:off x="371722" y="573881"/>
            <a:ext cx="6504533" cy="481336"/>
          </a:xfrm>
          <a:prstGeom prst="rect">
            <a:avLst/>
          </a:prstGeom>
        </p:spPr>
        <p:txBody>
          <a:bodyPr/>
          <a:lstStyle>
            <a:lvl1pPr>
              <a:defRPr lang="de-DE" sz="2500" b="1" kern="1200" cap="all" spc="0" baseline="0" noProof="0" smtClean="0">
                <a:solidFill>
                  <a:srgbClr val="852339"/>
                </a:solidFill>
                <a:latin typeface="Trebuchet MS" pitchFamily="34" charset="0"/>
                <a:ea typeface="+mn-ea"/>
                <a:cs typeface="Arial" pitchFamily="34" charset="0"/>
              </a:defRPr>
            </a:lvl1pPr>
          </a:lstStyle>
          <a:p>
            <a:r>
              <a:rPr lang="en-US" noProof="0" dirty="0" smtClean="0"/>
              <a:t>Title</a:t>
            </a:r>
            <a:endParaRPr lang="en-US" noProof="0" dirty="0"/>
          </a:p>
        </p:txBody>
      </p:sp>
      <p:sp>
        <p:nvSpPr>
          <p:cNvPr id="9" name="Textplatzhalter 4"/>
          <p:cNvSpPr>
            <a:spLocks noGrp="1"/>
          </p:cNvSpPr>
          <p:nvPr>
            <p:ph type="body" sz="quarter" idx="18" hasCustomPrompt="1"/>
          </p:nvPr>
        </p:nvSpPr>
        <p:spPr>
          <a:xfrm>
            <a:off x="377825" y="5867400"/>
            <a:ext cx="1755775" cy="228600"/>
          </a:xfrm>
          <a:prstGeom prst="rect">
            <a:avLst/>
          </a:prstGeom>
        </p:spPr>
        <p:txBody>
          <a:bodyPr/>
          <a:lstStyle>
            <a:lvl1pPr>
              <a:defRPr sz="1000"/>
            </a:lvl1pPr>
          </a:lstStyle>
          <a:p>
            <a:pPr lvl="0"/>
            <a:r>
              <a:rPr lang="de-DE" dirty="0" smtClean="0"/>
              <a:t>Source</a:t>
            </a:r>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No Bullets) + Image (right, small)">
    <p:spTree>
      <p:nvGrpSpPr>
        <p:cNvPr id="1" name=""/>
        <p:cNvGrpSpPr/>
        <p:nvPr/>
      </p:nvGrpSpPr>
      <p:grpSpPr>
        <a:xfrm>
          <a:off x="0" y="0"/>
          <a:ext cx="0" cy="0"/>
          <a:chOff x="0" y="0"/>
          <a:chExt cx="0" cy="0"/>
        </a:xfrm>
      </p:grpSpPr>
      <p:sp>
        <p:nvSpPr>
          <p:cNvPr id="7" name="Bildplatzhalter 6"/>
          <p:cNvSpPr>
            <a:spLocks noGrp="1"/>
          </p:cNvSpPr>
          <p:nvPr>
            <p:ph type="pic" sz="quarter" idx="13" hasCustomPrompt="1"/>
          </p:nvPr>
        </p:nvSpPr>
        <p:spPr>
          <a:xfrm>
            <a:off x="6804248" y="1628800"/>
            <a:ext cx="1854956" cy="4248125"/>
          </a:xfrm>
          <a:prstGeom prst="rect">
            <a:avLst/>
          </a:prstGeom>
        </p:spPr>
        <p:txBody>
          <a:bodyPr/>
          <a:lstStyle/>
          <a:p>
            <a:r>
              <a:rPr lang="en-US" noProof="0" dirty="0" smtClean="0"/>
              <a:t>Add picture by clicking symbol</a:t>
            </a:r>
            <a:endParaRPr lang="en-US" noProof="0" dirty="0"/>
          </a:p>
        </p:txBody>
      </p:sp>
      <p:sp>
        <p:nvSpPr>
          <p:cNvPr id="12" name="Textplatzhalter 35"/>
          <p:cNvSpPr>
            <a:spLocks noGrp="1"/>
          </p:cNvSpPr>
          <p:nvPr>
            <p:ph type="body" sz="quarter" idx="16" hasCustomPrompt="1"/>
          </p:nvPr>
        </p:nvSpPr>
        <p:spPr>
          <a:xfrm>
            <a:off x="370800" y="1052736"/>
            <a:ext cx="6508800" cy="288032"/>
          </a:xfrm>
          <a:prstGeom prst="rect">
            <a:avLst/>
          </a:prstGeom>
        </p:spPr>
        <p:txBody>
          <a:bodyPr/>
          <a:lstStyle>
            <a:lvl1pPr marL="0" indent="0">
              <a:defRPr lang="en-US" sz="1500" b="1" kern="1200" cap="all" spc="0" baseline="0" noProof="0" dirty="0">
                <a:solidFill>
                  <a:srgbClr val="5F5F5F"/>
                </a:solidFill>
                <a:latin typeface="Trebuchet MS" pitchFamily="34" charset="0"/>
                <a:ea typeface="+mn-ea"/>
                <a:cs typeface="Arial" pitchFamily="34" charset="0"/>
              </a:defRPr>
            </a:lvl1pPr>
          </a:lstStyle>
          <a:p>
            <a:pPr lvl="0"/>
            <a:r>
              <a:rPr lang="en-US" noProof="0" dirty="0" smtClean="0"/>
              <a:t>Click to edit subtitle</a:t>
            </a:r>
            <a:endParaRPr lang="en-US" noProof="0" dirty="0"/>
          </a:p>
        </p:txBody>
      </p:sp>
      <p:sp>
        <p:nvSpPr>
          <p:cNvPr id="9" name="Inhaltsplatzhalter 6"/>
          <p:cNvSpPr>
            <a:spLocks noGrp="1"/>
          </p:cNvSpPr>
          <p:nvPr>
            <p:ph sz="quarter" idx="17" hasCustomPrompt="1"/>
          </p:nvPr>
        </p:nvSpPr>
        <p:spPr>
          <a:xfrm>
            <a:off x="378001" y="1548000"/>
            <a:ext cx="6282232" cy="4319587"/>
          </a:xfrm>
          <a:prstGeom prst="rect">
            <a:avLst/>
          </a:prstGeom>
        </p:spPr>
        <p:txBody>
          <a:bodyPr>
            <a:normAutofit/>
          </a:bodyPr>
          <a:lstStyle>
            <a:lvl1pPr marL="0" indent="0">
              <a:buFont typeface="Wingdings" pitchFamily="2" charset="2"/>
              <a:buNone/>
              <a:defRPr lang="en-US" sz="2400" b="0" kern="1200" spc="0" baseline="0" noProof="0" dirty="0" smtClean="0">
                <a:solidFill>
                  <a:srgbClr val="5F5F5F"/>
                </a:solidFill>
                <a:latin typeface="Trebuchet MS" pitchFamily="34" charset="0"/>
                <a:ea typeface="+mn-ea"/>
                <a:cs typeface="Arial" pitchFamily="34" charset="0"/>
              </a:defRPr>
            </a:lvl1pPr>
            <a:lvl2pPr marL="449263" indent="-182563">
              <a:buFont typeface="Wingdings" pitchFamily="2" charset="2"/>
              <a:buChar char="§"/>
              <a:defRPr sz="2200">
                <a:solidFill>
                  <a:srgbClr val="5F5F5F"/>
                </a:solidFill>
              </a:defRPr>
            </a:lvl2pPr>
            <a:lvl3pPr marL="806450" indent="-182563">
              <a:buFont typeface="Wingdings" pitchFamily="2" charset="2"/>
              <a:buChar char="§"/>
              <a:defRPr>
                <a:solidFill>
                  <a:srgbClr val="5F5F5F"/>
                </a:solidFill>
              </a:defRPr>
            </a:lvl3pPr>
            <a:lvl4pPr marL="989013" indent="0">
              <a:buFont typeface="Wingdings" pitchFamily="2" charset="2"/>
              <a:buNone/>
              <a:defRPr sz="1800">
                <a:solidFill>
                  <a:srgbClr val="5F5F5F"/>
                </a:solidFill>
              </a:defRPr>
            </a:lvl4pPr>
            <a:lvl5pPr marL="1828800" indent="0">
              <a:buNone/>
              <a:defRPr/>
            </a:lvl5pPr>
          </a:lstStyle>
          <a:p>
            <a:pPr lvl="0"/>
            <a:r>
              <a:rPr lang="en-US" noProof="0" dirty="0" smtClean="0"/>
              <a:t>Click to add text</a:t>
            </a:r>
          </a:p>
        </p:txBody>
      </p:sp>
      <p:sp>
        <p:nvSpPr>
          <p:cNvPr id="6" name="Titel 1"/>
          <p:cNvSpPr>
            <a:spLocks noGrp="1"/>
          </p:cNvSpPr>
          <p:nvPr>
            <p:ph type="title" hasCustomPrompt="1"/>
          </p:nvPr>
        </p:nvSpPr>
        <p:spPr>
          <a:xfrm>
            <a:off x="371722" y="573881"/>
            <a:ext cx="6504533" cy="481336"/>
          </a:xfrm>
          <a:prstGeom prst="rect">
            <a:avLst/>
          </a:prstGeom>
        </p:spPr>
        <p:txBody>
          <a:bodyPr/>
          <a:lstStyle>
            <a:lvl1pPr>
              <a:defRPr lang="de-DE" sz="2500" b="1" kern="1200" cap="all" spc="0" baseline="0" noProof="0" smtClean="0">
                <a:solidFill>
                  <a:srgbClr val="852339"/>
                </a:solidFill>
                <a:latin typeface="Trebuchet MS" pitchFamily="34" charset="0"/>
                <a:ea typeface="+mn-ea"/>
                <a:cs typeface="Arial" pitchFamily="34" charset="0"/>
              </a:defRPr>
            </a:lvl1pPr>
          </a:lstStyle>
          <a:p>
            <a:r>
              <a:rPr lang="en-US" noProof="0" dirty="0" smtClean="0"/>
              <a:t>Title</a:t>
            </a:r>
            <a:endParaRPr lang="en-US" noProof="0" dirty="0"/>
          </a:p>
        </p:txBody>
      </p:sp>
      <p:sp>
        <p:nvSpPr>
          <p:cNvPr id="8" name="Textplatzhalter 4"/>
          <p:cNvSpPr>
            <a:spLocks noGrp="1"/>
          </p:cNvSpPr>
          <p:nvPr>
            <p:ph type="body" sz="quarter" idx="18" hasCustomPrompt="1"/>
          </p:nvPr>
        </p:nvSpPr>
        <p:spPr>
          <a:xfrm>
            <a:off x="377825" y="5867400"/>
            <a:ext cx="1755775" cy="228600"/>
          </a:xfrm>
          <a:prstGeom prst="rect">
            <a:avLst/>
          </a:prstGeom>
        </p:spPr>
        <p:txBody>
          <a:bodyPr/>
          <a:lstStyle>
            <a:lvl1pPr>
              <a:defRPr sz="1000"/>
            </a:lvl1pPr>
          </a:lstStyle>
          <a:p>
            <a:pPr lvl="0"/>
            <a:r>
              <a:rPr lang="de-DE" dirty="0" smtClean="0"/>
              <a:t>Source</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9" name="Inhaltsplatzhalter 12"/>
          <p:cNvSpPr>
            <a:spLocks noGrp="1"/>
          </p:cNvSpPr>
          <p:nvPr>
            <p:ph sz="quarter" idx="11" hasCustomPrompt="1"/>
          </p:nvPr>
        </p:nvSpPr>
        <p:spPr>
          <a:xfrm>
            <a:off x="395536" y="1772816"/>
            <a:ext cx="6552728" cy="3312368"/>
          </a:xfrm>
          <a:prstGeom prst="rect">
            <a:avLst/>
          </a:prstGeom>
        </p:spPr>
        <p:txBody>
          <a:bodyPr/>
          <a:lstStyle>
            <a:lvl1pPr marL="0">
              <a:spcAft>
                <a:spcPts val="600"/>
              </a:spcAft>
              <a:defRPr sz="2500" b="1" cap="all" baseline="0">
                <a:solidFill>
                  <a:schemeClr val="bg1"/>
                </a:solidFill>
              </a:defRPr>
            </a:lvl1pPr>
          </a:lstStyle>
          <a:p>
            <a:pPr lvl="0"/>
            <a:r>
              <a:rPr lang="en-US" noProof="0" dirty="0" smtClean="0"/>
              <a:t>Click to add text or Image</a:t>
            </a:r>
          </a:p>
        </p:txBody>
      </p:sp>
      <p:sp>
        <p:nvSpPr>
          <p:cNvPr id="3" name="Textplatzhalter 2"/>
          <p:cNvSpPr>
            <a:spLocks noGrp="1"/>
          </p:cNvSpPr>
          <p:nvPr>
            <p:ph type="body" sz="quarter" idx="13" hasCustomPrompt="1"/>
          </p:nvPr>
        </p:nvSpPr>
        <p:spPr>
          <a:xfrm>
            <a:off x="395536" y="5157192"/>
            <a:ext cx="6551613" cy="792162"/>
          </a:xfrm>
          <a:prstGeom prst="rect">
            <a:avLst/>
          </a:prstGeom>
        </p:spPr>
        <p:txBody>
          <a:bodyPr/>
          <a:lstStyle>
            <a:lvl1pPr marL="182563" marR="0" indent="-182563" algn="l" defTabSz="914400" rtl="0" eaLnBrk="1" fontAlgn="auto" latinLnBrk="0" hangingPunct="1">
              <a:lnSpc>
                <a:spcPct val="100000"/>
              </a:lnSpc>
              <a:spcBef>
                <a:spcPts val="0"/>
              </a:spcBef>
              <a:spcAft>
                <a:spcPts val="300"/>
              </a:spcAft>
              <a:buClrTx/>
              <a:buSzTx/>
              <a:buFontTx/>
              <a:buNone/>
              <a:tabLst/>
              <a:defRPr lang="en-US" sz="1300" b="0" kern="1200" cap="all" spc="0" baseline="0" noProof="0" dirty="0" smtClean="0">
                <a:solidFill>
                  <a:schemeClr val="bg1"/>
                </a:solidFill>
                <a:latin typeface="Trebuchet MS" pitchFamily="34" charset="0"/>
                <a:ea typeface="+mn-ea"/>
                <a:cs typeface="Arial" pitchFamily="34" charset="0"/>
              </a:defRPr>
            </a:lvl1pPr>
          </a:lstStyle>
          <a:p>
            <a:pPr marL="182563" marR="0" lvl="0" indent="-182563" algn="l" defTabSz="914400" rtl="0" eaLnBrk="1" fontAlgn="auto" latinLnBrk="0" hangingPunct="1">
              <a:lnSpc>
                <a:spcPct val="100000"/>
              </a:lnSpc>
              <a:spcBef>
                <a:spcPts val="0"/>
              </a:spcBef>
              <a:spcAft>
                <a:spcPts val="300"/>
              </a:spcAft>
              <a:buClrTx/>
              <a:buSzTx/>
              <a:buFontTx/>
              <a:buNone/>
              <a:tabLst/>
              <a:defRPr/>
            </a:pPr>
            <a:r>
              <a:rPr lang="en-US" noProof="0" dirty="0" smtClean="0"/>
              <a:t>Click to add contact Details</a:t>
            </a:r>
          </a:p>
          <a:p>
            <a:pPr lvl="0"/>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Main (Bullets)">
    <p:spTree>
      <p:nvGrpSpPr>
        <p:cNvPr id="1" name=""/>
        <p:cNvGrpSpPr/>
        <p:nvPr/>
      </p:nvGrpSpPr>
      <p:grpSpPr>
        <a:xfrm>
          <a:off x="0" y="0"/>
          <a:ext cx="0" cy="0"/>
          <a:chOff x="0" y="0"/>
          <a:chExt cx="0" cy="0"/>
        </a:xfrm>
      </p:grpSpPr>
      <p:sp>
        <p:nvSpPr>
          <p:cNvPr id="7" name="Inhaltsplatzhalter 6"/>
          <p:cNvSpPr>
            <a:spLocks noGrp="1"/>
          </p:cNvSpPr>
          <p:nvPr>
            <p:ph sz="quarter" idx="13" hasCustomPrompt="1"/>
          </p:nvPr>
        </p:nvSpPr>
        <p:spPr>
          <a:xfrm>
            <a:off x="378000" y="1548000"/>
            <a:ext cx="8353425" cy="4319587"/>
          </a:xfrm>
          <a:prstGeom prst="rect">
            <a:avLst/>
          </a:prstGeom>
        </p:spPr>
        <p:txBody>
          <a:bodyPr>
            <a:normAutofit/>
          </a:bodyPr>
          <a:lstStyle>
            <a:lvl1pPr marL="183600" indent="-183600">
              <a:spcBef>
                <a:spcPts val="600"/>
              </a:spcBef>
              <a:spcAft>
                <a:spcPts val="0"/>
              </a:spcAft>
              <a:buFont typeface="Wingdings" pitchFamily="2" charset="2"/>
              <a:buChar char="§"/>
              <a:defRPr lang="en-US" sz="2400" b="0" kern="1200" spc="0" baseline="0" noProof="0" dirty="0" smtClean="0">
                <a:solidFill>
                  <a:srgbClr val="5F5F5F"/>
                </a:solidFill>
                <a:latin typeface="Trebuchet MS" pitchFamily="34" charset="0"/>
                <a:ea typeface="+mn-ea"/>
                <a:cs typeface="Arial" pitchFamily="34" charset="0"/>
              </a:defRPr>
            </a:lvl1pPr>
            <a:lvl2pPr marL="449263" indent="-182563">
              <a:spcBef>
                <a:spcPts val="300"/>
              </a:spcBef>
              <a:buFont typeface="Wingdings" pitchFamily="2" charset="2"/>
              <a:buChar char="§"/>
              <a:defRPr sz="2200">
                <a:solidFill>
                  <a:srgbClr val="5F5F5F"/>
                </a:solidFill>
              </a:defRPr>
            </a:lvl2pPr>
            <a:lvl3pPr marL="806450" indent="-182563">
              <a:spcBef>
                <a:spcPts val="300"/>
              </a:spcBef>
              <a:buFont typeface="Wingdings" pitchFamily="2" charset="2"/>
              <a:buChar char="§"/>
              <a:defRPr>
                <a:solidFill>
                  <a:srgbClr val="5F5F5F"/>
                </a:solidFill>
              </a:defRPr>
            </a:lvl3pPr>
            <a:lvl4pPr marL="1163638" indent="-174625">
              <a:buFont typeface="Wingdings" pitchFamily="2" charset="2"/>
              <a:buChar char="§"/>
              <a:defRPr sz="1800">
                <a:solidFill>
                  <a:srgbClr val="5F5F5F"/>
                </a:solidFill>
              </a:defRPr>
            </a:lvl4pPr>
            <a:lvl5pPr marL="1828800" indent="0">
              <a:buNone/>
              <a:defRPr/>
            </a:lvl5pPr>
          </a:lstStyle>
          <a:p>
            <a:pPr lvl="0"/>
            <a:r>
              <a:rPr lang="en-US" noProof="0" dirty="0" smtClean="0"/>
              <a:t>Click to add text</a:t>
            </a:r>
          </a:p>
        </p:txBody>
      </p:sp>
      <p:sp>
        <p:nvSpPr>
          <p:cNvPr id="12" name="Textplatzhalter 35"/>
          <p:cNvSpPr>
            <a:spLocks noGrp="1"/>
          </p:cNvSpPr>
          <p:nvPr>
            <p:ph type="body" sz="quarter" idx="16" hasCustomPrompt="1"/>
          </p:nvPr>
        </p:nvSpPr>
        <p:spPr>
          <a:xfrm>
            <a:off x="370800" y="1052736"/>
            <a:ext cx="6508800" cy="288032"/>
          </a:xfrm>
          <a:prstGeom prst="rect">
            <a:avLst/>
          </a:prstGeom>
        </p:spPr>
        <p:txBody>
          <a:bodyPr/>
          <a:lstStyle>
            <a:lvl1pPr marL="0" indent="0">
              <a:defRPr lang="en-US" sz="1500" b="1" kern="1200" cap="all" spc="0" baseline="0" noProof="0" dirty="0">
                <a:solidFill>
                  <a:srgbClr val="5F5F5F"/>
                </a:solidFill>
                <a:latin typeface="Trebuchet MS" pitchFamily="34" charset="0"/>
                <a:ea typeface="+mn-ea"/>
                <a:cs typeface="Arial" pitchFamily="34" charset="0"/>
              </a:defRPr>
            </a:lvl1pPr>
          </a:lstStyle>
          <a:p>
            <a:pPr lvl="0"/>
            <a:r>
              <a:rPr lang="en-US" noProof="0" dirty="0" smtClean="0"/>
              <a:t>Click to edit subtitle</a:t>
            </a:r>
            <a:endParaRPr lang="en-US" noProof="0" dirty="0"/>
          </a:p>
        </p:txBody>
      </p:sp>
      <p:sp>
        <p:nvSpPr>
          <p:cNvPr id="2" name="Titel 1"/>
          <p:cNvSpPr>
            <a:spLocks noGrp="1"/>
          </p:cNvSpPr>
          <p:nvPr>
            <p:ph type="title" hasCustomPrompt="1"/>
          </p:nvPr>
        </p:nvSpPr>
        <p:spPr>
          <a:xfrm>
            <a:off x="371722" y="573881"/>
            <a:ext cx="6504533" cy="481336"/>
          </a:xfrm>
          <a:prstGeom prst="rect">
            <a:avLst/>
          </a:prstGeom>
        </p:spPr>
        <p:txBody>
          <a:bodyPr/>
          <a:lstStyle>
            <a:lvl1pPr>
              <a:defRPr lang="de-DE" sz="2500" b="1" kern="1200" cap="all" spc="0" baseline="0" noProof="0" smtClean="0">
                <a:solidFill>
                  <a:srgbClr val="852339"/>
                </a:solidFill>
                <a:latin typeface="Trebuchet MS" pitchFamily="34" charset="0"/>
                <a:ea typeface="+mn-ea"/>
                <a:cs typeface="Arial" pitchFamily="34" charset="0"/>
              </a:defRPr>
            </a:lvl1pPr>
          </a:lstStyle>
          <a:p>
            <a:r>
              <a:rPr lang="de-DE" dirty="0" smtClean="0"/>
              <a:t>Title</a:t>
            </a:r>
            <a:endParaRPr lang="de-DE" dirty="0"/>
          </a:p>
        </p:txBody>
      </p:sp>
    </p:spTree>
    <p:extLst>
      <p:ext uri="{BB962C8B-B14F-4D97-AF65-F5344CB8AC3E}">
        <p14:creationId xmlns:p14="http://schemas.microsoft.com/office/powerpoint/2010/main" val="186809794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Main (Bullets)">
    <p:spTree>
      <p:nvGrpSpPr>
        <p:cNvPr id="1" name=""/>
        <p:cNvGrpSpPr/>
        <p:nvPr/>
      </p:nvGrpSpPr>
      <p:grpSpPr>
        <a:xfrm>
          <a:off x="0" y="0"/>
          <a:ext cx="0" cy="0"/>
          <a:chOff x="0" y="0"/>
          <a:chExt cx="0" cy="0"/>
        </a:xfrm>
      </p:grpSpPr>
      <p:sp>
        <p:nvSpPr>
          <p:cNvPr id="7" name="Inhaltsplatzhalter 6"/>
          <p:cNvSpPr>
            <a:spLocks noGrp="1"/>
          </p:cNvSpPr>
          <p:nvPr>
            <p:ph sz="quarter" idx="13" hasCustomPrompt="1"/>
          </p:nvPr>
        </p:nvSpPr>
        <p:spPr>
          <a:xfrm>
            <a:off x="378000" y="1548000"/>
            <a:ext cx="8353425" cy="4319587"/>
          </a:xfrm>
          <a:prstGeom prst="rect">
            <a:avLst/>
          </a:prstGeom>
        </p:spPr>
        <p:txBody>
          <a:bodyPr>
            <a:normAutofit/>
          </a:bodyPr>
          <a:lstStyle>
            <a:lvl1pPr marL="183600" indent="-183600">
              <a:spcBef>
                <a:spcPts val="600"/>
              </a:spcBef>
              <a:spcAft>
                <a:spcPts val="0"/>
              </a:spcAft>
              <a:buFont typeface="Wingdings" pitchFamily="2" charset="2"/>
              <a:buChar char="§"/>
              <a:defRPr lang="en-US" sz="2400" b="0" kern="1200" spc="0" baseline="0" noProof="0" dirty="0" smtClean="0">
                <a:solidFill>
                  <a:srgbClr val="5F5F5F"/>
                </a:solidFill>
                <a:latin typeface="Trebuchet MS" pitchFamily="34" charset="0"/>
                <a:ea typeface="+mn-ea"/>
                <a:cs typeface="Arial" pitchFamily="34" charset="0"/>
              </a:defRPr>
            </a:lvl1pPr>
            <a:lvl2pPr marL="449263" indent="-182563">
              <a:spcBef>
                <a:spcPts val="300"/>
              </a:spcBef>
              <a:buFont typeface="Wingdings" pitchFamily="2" charset="2"/>
              <a:buChar char="§"/>
              <a:defRPr sz="2200">
                <a:solidFill>
                  <a:srgbClr val="5F5F5F"/>
                </a:solidFill>
              </a:defRPr>
            </a:lvl2pPr>
            <a:lvl3pPr marL="806450" indent="-182563">
              <a:spcBef>
                <a:spcPts val="300"/>
              </a:spcBef>
              <a:buFont typeface="Wingdings" pitchFamily="2" charset="2"/>
              <a:buChar char="§"/>
              <a:defRPr>
                <a:solidFill>
                  <a:srgbClr val="5F5F5F"/>
                </a:solidFill>
              </a:defRPr>
            </a:lvl3pPr>
            <a:lvl4pPr marL="1163638" indent="-174625">
              <a:buFont typeface="Wingdings" pitchFamily="2" charset="2"/>
              <a:buChar char="§"/>
              <a:defRPr sz="1800">
                <a:solidFill>
                  <a:srgbClr val="5F5F5F"/>
                </a:solidFill>
              </a:defRPr>
            </a:lvl4pPr>
            <a:lvl5pPr marL="1828800" indent="0">
              <a:buNone/>
              <a:defRPr/>
            </a:lvl5pPr>
          </a:lstStyle>
          <a:p>
            <a:pPr lvl="0"/>
            <a:r>
              <a:rPr lang="en-US" noProof="0" dirty="0"/>
              <a:t>Click to add text</a:t>
            </a:r>
          </a:p>
        </p:txBody>
      </p:sp>
      <p:sp>
        <p:nvSpPr>
          <p:cNvPr id="12" name="Textplatzhalter 35"/>
          <p:cNvSpPr>
            <a:spLocks noGrp="1"/>
          </p:cNvSpPr>
          <p:nvPr>
            <p:ph type="body" sz="quarter" idx="16" hasCustomPrompt="1"/>
          </p:nvPr>
        </p:nvSpPr>
        <p:spPr>
          <a:xfrm>
            <a:off x="370800" y="1052736"/>
            <a:ext cx="6508800" cy="288032"/>
          </a:xfrm>
          <a:prstGeom prst="rect">
            <a:avLst/>
          </a:prstGeom>
        </p:spPr>
        <p:txBody>
          <a:bodyPr/>
          <a:lstStyle>
            <a:lvl1pPr marL="0" indent="0">
              <a:defRPr lang="en-US" sz="1500" b="1" kern="1200" cap="all" spc="0" baseline="0" noProof="0" dirty="0">
                <a:solidFill>
                  <a:srgbClr val="5F5F5F"/>
                </a:solidFill>
                <a:latin typeface="Trebuchet MS" pitchFamily="34" charset="0"/>
                <a:ea typeface="+mn-ea"/>
                <a:cs typeface="Arial" pitchFamily="34" charset="0"/>
              </a:defRPr>
            </a:lvl1pPr>
          </a:lstStyle>
          <a:p>
            <a:pPr lvl="0"/>
            <a:r>
              <a:rPr lang="en-US" noProof="0" dirty="0"/>
              <a:t>Click to edit subtitle</a:t>
            </a:r>
          </a:p>
        </p:txBody>
      </p:sp>
      <p:sp>
        <p:nvSpPr>
          <p:cNvPr id="2" name="Titel 1"/>
          <p:cNvSpPr>
            <a:spLocks noGrp="1"/>
          </p:cNvSpPr>
          <p:nvPr>
            <p:ph type="title" hasCustomPrompt="1"/>
          </p:nvPr>
        </p:nvSpPr>
        <p:spPr>
          <a:xfrm>
            <a:off x="371722" y="573881"/>
            <a:ext cx="6504533" cy="481336"/>
          </a:xfrm>
          <a:prstGeom prst="rect">
            <a:avLst/>
          </a:prstGeom>
        </p:spPr>
        <p:txBody>
          <a:bodyPr/>
          <a:lstStyle>
            <a:lvl1pPr>
              <a:defRPr lang="de-DE" sz="2500" b="1" kern="1200" cap="all" spc="0" baseline="0" noProof="0" smtClean="0">
                <a:solidFill>
                  <a:srgbClr val="852339"/>
                </a:solidFill>
                <a:latin typeface="Trebuchet MS" pitchFamily="34" charset="0"/>
                <a:ea typeface="+mn-ea"/>
                <a:cs typeface="Arial" pitchFamily="34" charset="0"/>
              </a:defRPr>
            </a:lvl1pPr>
          </a:lstStyle>
          <a:p>
            <a:r>
              <a:rPr lang="de-DE" dirty="0"/>
              <a:t>Title</a:t>
            </a:r>
          </a:p>
        </p:txBody>
      </p:sp>
    </p:spTree>
    <p:extLst>
      <p:ext uri="{BB962C8B-B14F-4D97-AF65-F5344CB8AC3E}">
        <p14:creationId xmlns:p14="http://schemas.microsoft.com/office/powerpoint/2010/main" val="9552669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Main (Bullets)">
    <p:spTree>
      <p:nvGrpSpPr>
        <p:cNvPr id="1" name=""/>
        <p:cNvGrpSpPr/>
        <p:nvPr/>
      </p:nvGrpSpPr>
      <p:grpSpPr>
        <a:xfrm>
          <a:off x="0" y="0"/>
          <a:ext cx="0" cy="0"/>
          <a:chOff x="0" y="0"/>
          <a:chExt cx="0" cy="0"/>
        </a:xfrm>
      </p:grpSpPr>
      <p:sp>
        <p:nvSpPr>
          <p:cNvPr id="7" name="Inhaltsplatzhalter 6"/>
          <p:cNvSpPr>
            <a:spLocks noGrp="1"/>
          </p:cNvSpPr>
          <p:nvPr>
            <p:ph sz="quarter" idx="13" hasCustomPrompt="1"/>
          </p:nvPr>
        </p:nvSpPr>
        <p:spPr>
          <a:xfrm>
            <a:off x="378000" y="1548000"/>
            <a:ext cx="8353425" cy="4319587"/>
          </a:xfrm>
          <a:prstGeom prst="rect">
            <a:avLst/>
          </a:prstGeom>
        </p:spPr>
        <p:txBody>
          <a:bodyPr>
            <a:normAutofit/>
          </a:bodyPr>
          <a:lstStyle>
            <a:lvl1pPr marL="183600" indent="-183600">
              <a:spcBef>
                <a:spcPts val="600"/>
              </a:spcBef>
              <a:spcAft>
                <a:spcPts val="0"/>
              </a:spcAft>
              <a:buFont typeface="Wingdings" pitchFamily="2" charset="2"/>
              <a:buChar char="§"/>
              <a:defRPr lang="en-US" sz="2400" b="0" kern="1200" spc="0" baseline="0" noProof="0" dirty="0" smtClean="0">
                <a:solidFill>
                  <a:srgbClr val="5F5F5F"/>
                </a:solidFill>
                <a:latin typeface="Trebuchet MS" pitchFamily="34" charset="0"/>
                <a:ea typeface="+mn-ea"/>
                <a:cs typeface="Arial" pitchFamily="34" charset="0"/>
              </a:defRPr>
            </a:lvl1pPr>
            <a:lvl2pPr marL="449263" indent="-182563">
              <a:spcBef>
                <a:spcPts val="300"/>
              </a:spcBef>
              <a:buFont typeface="Wingdings" pitchFamily="2" charset="2"/>
              <a:buChar char="§"/>
              <a:defRPr sz="2200">
                <a:solidFill>
                  <a:srgbClr val="5F5F5F"/>
                </a:solidFill>
              </a:defRPr>
            </a:lvl2pPr>
            <a:lvl3pPr marL="806450" indent="-182563">
              <a:spcBef>
                <a:spcPts val="300"/>
              </a:spcBef>
              <a:buFont typeface="Wingdings" pitchFamily="2" charset="2"/>
              <a:buChar char="§"/>
              <a:defRPr>
                <a:solidFill>
                  <a:srgbClr val="5F5F5F"/>
                </a:solidFill>
              </a:defRPr>
            </a:lvl3pPr>
            <a:lvl4pPr marL="1163638" indent="-174625">
              <a:buFont typeface="Wingdings" pitchFamily="2" charset="2"/>
              <a:buChar char="§"/>
              <a:defRPr sz="1800">
                <a:solidFill>
                  <a:srgbClr val="5F5F5F"/>
                </a:solidFill>
              </a:defRPr>
            </a:lvl4pPr>
            <a:lvl5pPr marL="1828800" indent="0">
              <a:buNone/>
              <a:defRPr/>
            </a:lvl5pPr>
          </a:lstStyle>
          <a:p>
            <a:pPr lvl="0"/>
            <a:r>
              <a:rPr lang="en-US" noProof="0" dirty="0"/>
              <a:t>Click to add text</a:t>
            </a:r>
          </a:p>
        </p:txBody>
      </p:sp>
      <p:sp>
        <p:nvSpPr>
          <p:cNvPr id="12" name="Textplatzhalter 35"/>
          <p:cNvSpPr>
            <a:spLocks noGrp="1"/>
          </p:cNvSpPr>
          <p:nvPr>
            <p:ph type="body" sz="quarter" idx="16" hasCustomPrompt="1"/>
          </p:nvPr>
        </p:nvSpPr>
        <p:spPr>
          <a:xfrm>
            <a:off x="370800" y="1052736"/>
            <a:ext cx="6508800" cy="288032"/>
          </a:xfrm>
          <a:prstGeom prst="rect">
            <a:avLst/>
          </a:prstGeom>
        </p:spPr>
        <p:txBody>
          <a:bodyPr/>
          <a:lstStyle>
            <a:lvl1pPr marL="0" indent="0">
              <a:defRPr lang="en-US" sz="1500" b="1" kern="1200" cap="all" spc="0" baseline="0" noProof="0" dirty="0">
                <a:solidFill>
                  <a:srgbClr val="5F5F5F"/>
                </a:solidFill>
                <a:latin typeface="Trebuchet MS" pitchFamily="34" charset="0"/>
                <a:ea typeface="+mn-ea"/>
                <a:cs typeface="Arial" pitchFamily="34" charset="0"/>
              </a:defRPr>
            </a:lvl1pPr>
          </a:lstStyle>
          <a:p>
            <a:pPr lvl="0"/>
            <a:r>
              <a:rPr lang="en-US" noProof="0" dirty="0"/>
              <a:t>Click to edit subtitle</a:t>
            </a:r>
          </a:p>
        </p:txBody>
      </p:sp>
      <p:sp>
        <p:nvSpPr>
          <p:cNvPr id="2" name="Titel 1"/>
          <p:cNvSpPr>
            <a:spLocks noGrp="1"/>
          </p:cNvSpPr>
          <p:nvPr>
            <p:ph type="title" hasCustomPrompt="1"/>
          </p:nvPr>
        </p:nvSpPr>
        <p:spPr>
          <a:xfrm>
            <a:off x="371722" y="573881"/>
            <a:ext cx="6504533" cy="481336"/>
          </a:xfrm>
          <a:prstGeom prst="rect">
            <a:avLst/>
          </a:prstGeom>
        </p:spPr>
        <p:txBody>
          <a:bodyPr/>
          <a:lstStyle>
            <a:lvl1pPr>
              <a:defRPr lang="de-DE" sz="2500" b="1" kern="1200" cap="all" spc="0" baseline="0" noProof="0" smtClean="0">
                <a:solidFill>
                  <a:srgbClr val="852339"/>
                </a:solidFill>
                <a:latin typeface="Trebuchet MS" pitchFamily="34" charset="0"/>
                <a:ea typeface="+mn-ea"/>
                <a:cs typeface="Arial" pitchFamily="34" charset="0"/>
              </a:defRPr>
            </a:lvl1pPr>
          </a:lstStyle>
          <a:p>
            <a:r>
              <a:rPr lang="de-DE" dirty="0"/>
              <a:t>Title</a:t>
            </a:r>
          </a:p>
        </p:txBody>
      </p:sp>
    </p:spTree>
    <p:extLst>
      <p:ext uri="{BB962C8B-B14F-4D97-AF65-F5344CB8AC3E}">
        <p14:creationId xmlns:p14="http://schemas.microsoft.com/office/powerpoint/2010/main" val="11965746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Main (Bullets)">
    <p:spTree>
      <p:nvGrpSpPr>
        <p:cNvPr id="1" name=""/>
        <p:cNvGrpSpPr/>
        <p:nvPr/>
      </p:nvGrpSpPr>
      <p:grpSpPr>
        <a:xfrm>
          <a:off x="0" y="0"/>
          <a:ext cx="0" cy="0"/>
          <a:chOff x="0" y="0"/>
          <a:chExt cx="0" cy="0"/>
        </a:xfrm>
      </p:grpSpPr>
      <p:sp>
        <p:nvSpPr>
          <p:cNvPr id="7" name="Inhaltsplatzhalter 6"/>
          <p:cNvSpPr>
            <a:spLocks noGrp="1"/>
          </p:cNvSpPr>
          <p:nvPr>
            <p:ph sz="quarter" idx="13" hasCustomPrompt="1"/>
          </p:nvPr>
        </p:nvSpPr>
        <p:spPr>
          <a:xfrm>
            <a:off x="378000" y="1548000"/>
            <a:ext cx="8353425" cy="4319587"/>
          </a:xfrm>
          <a:prstGeom prst="rect">
            <a:avLst/>
          </a:prstGeom>
        </p:spPr>
        <p:txBody>
          <a:bodyPr>
            <a:normAutofit/>
          </a:bodyPr>
          <a:lstStyle>
            <a:lvl1pPr marL="183600" indent="-183600">
              <a:spcBef>
                <a:spcPts val="600"/>
              </a:spcBef>
              <a:spcAft>
                <a:spcPts val="0"/>
              </a:spcAft>
              <a:buFont typeface="Wingdings" pitchFamily="2" charset="2"/>
              <a:buChar char="§"/>
              <a:defRPr lang="en-US" sz="2400" b="0" kern="1200" spc="0" baseline="0" noProof="0" dirty="0" smtClean="0">
                <a:solidFill>
                  <a:srgbClr val="5F5F5F"/>
                </a:solidFill>
                <a:latin typeface="Trebuchet MS" pitchFamily="34" charset="0"/>
                <a:ea typeface="+mn-ea"/>
                <a:cs typeface="Arial" pitchFamily="34" charset="0"/>
              </a:defRPr>
            </a:lvl1pPr>
            <a:lvl2pPr marL="449263" indent="-182563">
              <a:spcBef>
                <a:spcPts val="300"/>
              </a:spcBef>
              <a:buFont typeface="Wingdings" pitchFamily="2" charset="2"/>
              <a:buChar char="§"/>
              <a:defRPr sz="2200">
                <a:solidFill>
                  <a:srgbClr val="5F5F5F"/>
                </a:solidFill>
              </a:defRPr>
            </a:lvl2pPr>
            <a:lvl3pPr marL="806450" indent="-182563">
              <a:spcBef>
                <a:spcPts val="300"/>
              </a:spcBef>
              <a:buFont typeface="Wingdings" pitchFamily="2" charset="2"/>
              <a:buChar char="§"/>
              <a:defRPr>
                <a:solidFill>
                  <a:srgbClr val="5F5F5F"/>
                </a:solidFill>
              </a:defRPr>
            </a:lvl3pPr>
            <a:lvl4pPr marL="1163638" indent="-174625">
              <a:buFont typeface="Wingdings" pitchFamily="2" charset="2"/>
              <a:buChar char="§"/>
              <a:defRPr sz="1800">
                <a:solidFill>
                  <a:srgbClr val="5F5F5F"/>
                </a:solidFill>
              </a:defRPr>
            </a:lvl4pPr>
            <a:lvl5pPr marL="1828800" indent="0">
              <a:buNone/>
              <a:defRPr/>
            </a:lvl5pPr>
          </a:lstStyle>
          <a:p>
            <a:pPr lvl="0"/>
            <a:r>
              <a:rPr lang="en-US" noProof="0" dirty="0"/>
              <a:t>Click to add text</a:t>
            </a:r>
          </a:p>
        </p:txBody>
      </p:sp>
      <p:sp>
        <p:nvSpPr>
          <p:cNvPr id="12" name="Textplatzhalter 35"/>
          <p:cNvSpPr>
            <a:spLocks noGrp="1"/>
          </p:cNvSpPr>
          <p:nvPr>
            <p:ph type="body" sz="quarter" idx="16" hasCustomPrompt="1"/>
          </p:nvPr>
        </p:nvSpPr>
        <p:spPr>
          <a:xfrm>
            <a:off x="370800" y="1052736"/>
            <a:ext cx="6508800" cy="288032"/>
          </a:xfrm>
          <a:prstGeom prst="rect">
            <a:avLst/>
          </a:prstGeom>
        </p:spPr>
        <p:txBody>
          <a:bodyPr/>
          <a:lstStyle>
            <a:lvl1pPr marL="0" indent="0">
              <a:defRPr lang="en-US" sz="1500" b="1" kern="1200" cap="all" spc="0" baseline="0" noProof="0" dirty="0">
                <a:solidFill>
                  <a:srgbClr val="5F5F5F"/>
                </a:solidFill>
                <a:latin typeface="Trebuchet MS" pitchFamily="34" charset="0"/>
                <a:ea typeface="+mn-ea"/>
                <a:cs typeface="Arial" pitchFamily="34" charset="0"/>
              </a:defRPr>
            </a:lvl1pPr>
          </a:lstStyle>
          <a:p>
            <a:pPr lvl="0"/>
            <a:r>
              <a:rPr lang="en-US" noProof="0" dirty="0"/>
              <a:t>Click to edit subtitle</a:t>
            </a:r>
          </a:p>
        </p:txBody>
      </p:sp>
      <p:sp>
        <p:nvSpPr>
          <p:cNvPr id="2" name="Titel 1"/>
          <p:cNvSpPr>
            <a:spLocks noGrp="1"/>
          </p:cNvSpPr>
          <p:nvPr>
            <p:ph type="title" hasCustomPrompt="1"/>
          </p:nvPr>
        </p:nvSpPr>
        <p:spPr>
          <a:xfrm>
            <a:off x="371722" y="573881"/>
            <a:ext cx="6504533" cy="481336"/>
          </a:xfrm>
          <a:prstGeom prst="rect">
            <a:avLst/>
          </a:prstGeom>
        </p:spPr>
        <p:txBody>
          <a:bodyPr/>
          <a:lstStyle>
            <a:lvl1pPr>
              <a:defRPr lang="de-DE" sz="2500" b="1" kern="1200" cap="all" spc="0" baseline="0" noProof="0" smtClean="0">
                <a:solidFill>
                  <a:srgbClr val="852339"/>
                </a:solidFill>
                <a:latin typeface="Trebuchet MS" pitchFamily="34" charset="0"/>
                <a:ea typeface="+mn-ea"/>
                <a:cs typeface="Arial" pitchFamily="34" charset="0"/>
              </a:defRPr>
            </a:lvl1pPr>
          </a:lstStyle>
          <a:p>
            <a:r>
              <a:rPr lang="de-DE" dirty="0"/>
              <a:t>Title</a:t>
            </a:r>
          </a:p>
        </p:txBody>
      </p:sp>
    </p:spTree>
    <p:extLst>
      <p:ext uri="{BB962C8B-B14F-4D97-AF65-F5344CB8AC3E}">
        <p14:creationId xmlns:p14="http://schemas.microsoft.com/office/powerpoint/2010/main" val="213013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in (Bullets)">
    <p:spTree>
      <p:nvGrpSpPr>
        <p:cNvPr id="1" name=""/>
        <p:cNvGrpSpPr/>
        <p:nvPr/>
      </p:nvGrpSpPr>
      <p:grpSpPr>
        <a:xfrm>
          <a:off x="0" y="0"/>
          <a:ext cx="0" cy="0"/>
          <a:chOff x="0" y="0"/>
          <a:chExt cx="0" cy="0"/>
        </a:xfrm>
      </p:grpSpPr>
      <p:sp>
        <p:nvSpPr>
          <p:cNvPr id="7" name="Inhaltsplatzhalter 6"/>
          <p:cNvSpPr>
            <a:spLocks noGrp="1"/>
          </p:cNvSpPr>
          <p:nvPr>
            <p:ph sz="quarter" idx="13" hasCustomPrompt="1"/>
          </p:nvPr>
        </p:nvSpPr>
        <p:spPr>
          <a:xfrm>
            <a:off x="378000" y="1548001"/>
            <a:ext cx="8353425" cy="4014600"/>
          </a:xfrm>
          <a:prstGeom prst="rect">
            <a:avLst/>
          </a:prstGeom>
        </p:spPr>
        <p:txBody>
          <a:bodyPr tIns="36000" bIns="36000">
            <a:normAutofit/>
          </a:bodyPr>
          <a:lstStyle>
            <a:lvl1pPr marL="180000" indent="-180000">
              <a:spcBef>
                <a:spcPts val="600"/>
              </a:spcBef>
              <a:spcAft>
                <a:spcPts val="0"/>
              </a:spcAft>
              <a:buFont typeface="Wingdings" pitchFamily="2" charset="2"/>
              <a:buChar char="§"/>
              <a:defRPr lang="en-US" sz="2400" b="0" kern="1200" spc="0" baseline="0" noProof="0" dirty="0" smtClean="0">
                <a:solidFill>
                  <a:srgbClr val="5F5F5F"/>
                </a:solidFill>
                <a:latin typeface="Trebuchet MS" pitchFamily="34" charset="0"/>
                <a:ea typeface="+mn-ea"/>
                <a:cs typeface="Arial" pitchFamily="34" charset="0"/>
              </a:defRPr>
            </a:lvl1pPr>
            <a:lvl2pPr marL="360000" indent="-180000">
              <a:spcBef>
                <a:spcPts val="300"/>
              </a:spcBef>
              <a:buFont typeface="Wingdings" pitchFamily="2" charset="2"/>
              <a:buChar char="§"/>
              <a:defRPr sz="2200">
                <a:solidFill>
                  <a:srgbClr val="5F5F5F"/>
                </a:solidFill>
              </a:defRPr>
            </a:lvl2pPr>
            <a:lvl3pPr marL="540000" indent="-180000">
              <a:spcBef>
                <a:spcPts val="0"/>
              </a:spcBef>
              <a:buFont typeface="Wingdings" pitchFamily="2" charset="2"/>
              <a:buChar char="§"/>
              <a:defRPr>
                <a:solidFill>
                  <a:srgbClr val="5F5F5F"/>
                </a:solidFill>
              </a:defRPr>
            </a:lvl3pPr>
            <a:lvl4pPr marL="720000" indent="-180000">
              <a:spcBef>
                <a:spcPts val="0"/>
              </a:spcBef>
              <a:buFont typeface="Wingdings" pitchFamily="2" charset="2"/>
              <a:buChar char="§"/>
              <a:defRPr sz="1800">
                <a:solidFill>
                  <a:srgbClr val="5F5F5F"/>
                </a:solidFill>
              </a:defRPr>
            </a:lvl4pPr>
            <a:lvl5pPr marL="1828800" indent="0">
              <a:buNone/>
              <a:defRPr/>
            </a:lvl5pPr>
          </a:lstStyle>
          <a:p>
            <a:pPr lvl="0"/>
            <a:r>
              <a:rPr lang="en-US" noProof="0" dirty="0" smtClean="0"/>
              <a:t>Click to add text</a:t>
            </a:r>
          </a:p>
          <a:p>
            <a:pPr lvl="1"/>
            <a:r>
              <a:rPr lang="en-US" noProof="0" dirty="0" smtClean="0"/>
              <a:t>Click to add text</a:t>
            </a:r>
          </a:p>
          <a:p>
            <a:pPr lvl="2"/>
            <a:r>
              <a:rPr lang="en-US" noProof="0" dirty="0" smtClean="0"/>
              <a:t>Click to add text</a:t>
            </a:r>
          </a:p>
          <a:p>
            <a:pPr lvl="3"/>
            <a:r>
              <a:rPr lang="en-US" noProof="0" dirty="0" smtClean="0"/>
              <a:t>Click to add text</a:t>
            </a:r>
          </a:p>
        </p:txBody>
      </p:sp>
      <p:sp>
        <p:nvSpPr>
          <p:cNvPr id="12" name="Textplatzhalter 35"/>
          <p:cNvSpPr>
            <a:spLocks noGrp="1"/>
          </p:cNvSpPr>
          <p:nvPr>
            <p:ph type="body" sz="quarter" idx="16" hasCustomPrompt="1"/>
          </p:nvPr>
        </p:nvSpPr>
        <p:spPr>
          <a:xfrm>
            <a:off x="370800" y="1052736"/>
            <a:ext cx="6508800" cy="288032"/>
          </a:xfrm>
          <a:prstGeom prst="rect">
            <a:avLst/>
          </a:prstGeom>
        </p:spPr>
        <p:txBody>
          <a:bodyPr/>
          <a:lstStyle>
            <a:lvl1pPr marL="0" indent="0">
              <a:defRPr lang="en-US" sz="1500" b="1" kern="1200" cap="all" spc="0" baseline="0" noProof="0" dirty="0">
                <a:solidFill>
                  <a:srgbClr val="5F5F5F"/>
                </a:solidFill>
                <a:latin typeface="Trebuchet MS" pitchFamily="34" charset="0"/>
                <a:ea typeface="+mn-ea"/>
                <a:cs typeface="Arial" pitchFamily="34" charset="0"/>
              </a:defRPr>
            </a:lvl1pPr>
          </a:lstStyle>
          <a:p>
            <a:pPr lvl="0"/>
            <a:r>
              <a:rPr lang="en-US" noProof="0" dirty="0" smtClean="0"/>
              <a:t>Click to edit subtitle</a:t>
            </a:r>
            <a:endParaRPr lang="en-US" noProof="0" dirty="0"/>
          </a:p>
        </p:txBody>
      </p:sp>
      <p:sp>
        <p:nvSpPr>
          <p:cNvPr id="2" name="Titel 1"/>
          <p:cNvSpPr>
            <a:spLocks noGrp="1"/>
          </p:cNvSpPr>
          <p:nvPr>
            <p:ph type="title" hasCustomPrompt="1"/>
          </p:nvPr>
        </p:nvSpPr>
        <p:spPr>
          <a:xfrm>
            <a:off x="371722" y="573881"/>
            <a:ext cx="6504533" cy="481336"/>
          </a:xfrm>
          <a:prstGeom prst="rect">
            <a:avLst/>
          </a:prstGeom>
        </p:spPr>
        <p:txBody>
          <a:bodyPr/>
          <a:lstStyle>
            <a:lvl1pPr>
              <a:defRPr lang="de-DE" sz="2500" b="1" kern="1200" cap="all" spc="0" baseline="0" noProof="0" smtClean="0">
                <a:solidFill>
                  <a:srgbClr val="852339"/>
                </a:solidFill>
                <a:latin typeface="Trebuchet MS" pitchFamily="34" charset="0"/>
                <a:ea typeface="+mn-ea"/>
                <a:cs typeface="Arial" pitchFamily="34" charset="0"/>
              </a:defRPr>
            </a:lvl1pPr>
          </a:lstStyle>
          <a:p>
            <a:r>
              <a:rPr lang="en-US" noProof="0" dirty="0" smtClean="0"/>
              <a:t>Title</a:t>
            </a:r>
            <a:endParaRPr lang="en-US" noProof="0" dirty="0"/>
          </a:p>
        </p:txBody>
      </p:sp>
      <p:sp>
        <p:nvSpPr>
          <p:cNvPr id="8" name="Inhaltsplatzhalter 7"/>
          <p:cNvSpPr>
            <a:spLocks noGrp="1"/>
          </p:cNvSpPr>
          <p:nvPr>
            <p:ph sz="quarter" idx="17" hasCustomPrompt="1"/>
          </p:nvPr>
        </p:nvSpPr>
        <p:spPr>
          <a:xfrm>
            <a:off x="377825" y="5831815"/>
            <a:ext cx="8353600" cy="264185"/>
          </a:xfrm>
          <a:prstGeom prst="rect">
            <a:avLst/>
          </a:prstGeom>
        </p:spPr>
        <p:txBody>
          <a:bodyPr/>
          <a:lstStyle>
            <a:lvl1pPr>
              <a:defRPr sz="1000"/>
            </a:lvl1pPr>
          </a:lstStyle>
          <a:p>
            <a:pPr lvl="0"/>
            <a:r>
              <a:rPr lang="de-DE" dirty="0" smtClean="0"/>
              <a:t>Source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ain (No Bullets)">
    <p:spTree>
      <p:nvGrpSpPr>
        <p:cNvPr id="1" name=""/>
        <p:cNvGrpSpPr/>
        <p:nvPr/>
      </p:nvGrpSpPr>
      <p:grpSpPr>
        <a:xfrm>
          <a:off x="0" y="0"/>
          <a:ext cx="0" cy="0"/>
          <a:chOff x="0" y="0"/>
          <a:chExt cx="0" cy="0"/>
        </a:xfrm>
      </p:grpSpPr>
      <p:sp>
        <p:nvSpPr>
          <p:cNvPr id="5" name="Inhaltsplatzhalter 6"/>
          <p:cNvSpPr>
            <a:spLocks noGrp="1"/>
          </p:cNvSpPr>
          <p:nvPr>
            <p:ph sz="quarter" idx="13" hasCustomPrompt="1"/>
          </p:nvPr>
        </p:nvSpPr>
        <p:spPr>
          <a:xfrm>
            <a:off x="378000" y="1548000"/>
            <a:ext cx="8353425" cy="4319587"/>
          </a:xfrm>
          <a:prstGeom prst="rect">
            <a:avLst/>
          </a:prstGeom>
        </p:spPr>
        <p:txBody>
          <a:bodyPr>
            <a:normAutofit/>
          </a:bodyPr>
          <a:lstStyle>
            <a:lvl1pPr marL="0" indent="0">
              <a:buFont typeface="Wingdings" pitchFamily="2" charset="2"/>
              <a:buNone/>
              <a:defRPr lang="en-US" sz="2400" b="0" kern="1200" spc="0" baseline="0" noProof="0" dirty="0" smtClean="0">
                <a:solidFill>
                  <a:srgbClr val="5F5F5F"/>
                </a:solidFill>
                <a:latin typeface="Trebuchet MS" pitchFamily="34" charset="0"/>
                <a:ea typeface="+mn-ea"/>
                <a:cs typeface="Arial" pitchFamily="34" charset="0"/>
              </a:defRPr>
            </a:lvl1pPr>
          </a:lstStyle>
          <a:p>
            <a:pPr lvl="0"/>
            <a:r>
              <a:rPr lang="en-US" noProof="0" dirty="0" smtClean="0"/>
              <a:t>Click to add text</a:t>
            </a:r>
          </a:p>
        </p:txBody>
      </p:sp>
      <p:sp>
        <p:nvSpPr>
          <p:cNvPr id="10" name="Textplatzhalter 35"/>
          <p:cNvSpPr>
            <a:spLocks noGrp="1"/>
          </p:cNvSpPr>
          <p:nvPr>
            <p:ph type="body" sz="quarter" idx="16" hasCustomPrompt="1"/>
          </p:nvPr>
        </p:nvSpPr>
        <p:spPr>
          <a:xfrm>
            <a:off x="370800" y="1052736"/>
            <a:ext cx="6508800" cy="288032"/>
          </a:xfrm>
          <a:prstGeom prst="rect">
            <a:avLst/>
          </a:prstGeom>
        </p:spPr>
        <p:txBody>
          <a:bodyPr/>
          <a:lstStyle>
            <a:lvl1pPr marL="0" indent="0">
              <a:defRPr lang="en-US" sz="1500" b="1" kern="1200" cap="all" spc="0" baseline="0" noProof="0" dirty="0">
                <a:solidFill>
                  <a:srgbClr val="5F5F5F"/>
                </a:solidFill>
                <a:latin typeface="Trebuchet MS" pitchFamily="34" charset="0"/>
                <a:ea typeface="+mn-ea"/>
                <a:cs typeface="Arial" pitchFamily="34" charset="0"/>
              </a:defRPr>
            </a:lvl1pPr>
          </a:lstStyle>
          <a:p>
            <a:pPr lvl="0"/>
            <a:r>
              <a:rPr lang="en-US" noProof="0" dirty="0" smtClean="0"/>
              <a:t>Click to edit subtitle</a:t>
            </a:r>
            <a:endParaRPr lang="en-US" noProof="0" dirty="0"/>
          </a:p>
        </p:txBody>
      </p:sp>
      <p:sp>
        <p:nvSpPr>
          <p:cNvPr id="6" name="Titel 1"/>
          <p:cNvSpPr>
            <a:spLocks noGrp="1"/>
          </p:cNvSpPr>
          <p:nvPr>
            <p:ph type="title" hasCustomPrompt="1"/>
          </p:nvPr>
        </p:nvSpPr>
        <p:spPr>
          <a:xfrm>
            <a:off x="371722" y="573881"/>
            <a:ext cx="6504533" cy="481336"/>
          </a:xfrm>
          <a:prstGeom prst="rect">
            <a:avLst/>
          </a:prstGeom>
        </p:spPr>
        <p:txBody>
          <a:bodyPr/>
          <a:lstStyle>
            <a:lvl1pPr>
              <a:defRPr lang="de-DE" sz="2500" b="1" kern="1200" cap="all" spc="0" baseline="0" noProof="0" smtClean="0">
                <a:solidFill>
                  <a:srgbClr val="852339"/>
                </a:solidFill>
                <a:latin typeface="Trebuchet MS" pitchFamily="34" charset="0"/>
                <a:ea typeface="+mn-ea"/>
                <a:cs typeface="Arial" pitchFamily="34" charset="0"/>
              </a:defRPr>
            </a:lvl1pPr>
          </a:lstStyle>
          <a:p>
            <a:r>
              <a:rPr lang="en-US" noProof="0" dirty="0" smtClean="0"/>
              <a:t>Title</a:t>
            </a:r>
            <a:endParaRPr lang="en-US" noProof="0" dirty="0"/>
          </a:p>
        </p:txBody>
      </p:sp>
      <p:sp>
        <p:nvSpPr>
          <p:cNvPr id="7" name="Textplatzhalter 4"/>
          <p:cNvSpPr>
            <a:spLocks noGrp="1"/>
          </p:cNvSpPr>
          <p:nvPr>
            <p:ph type="body" sz="quarter" idx="17" hasCustomPrompt="1"/>
          </p:nvPr>
        </p:nvSpPr>
        <p:spPr>
          <a:xfrm>
            <a:off x="377825" y="5867400"/>
            <a:ext cx="1755775" cy="228600"/>
          </a:xfrm>
          <a:prstGeom prst="rect">
            <a:avLst/>
          </a:prstGeom>
        </p:spPr>
        <p:txBody>
          <a:bodyPr/>
          <a:lstStyle>
            <a:lvl1pPr>
              <a:defRPr sz="1000"/>
            </a:lvl1pPr>
          </a:lstStyle>
          <a:p>
            <a:pPr lvl="0"/>
            <a:r>
              <a:rPr lang="de-DE" dirty="0" smtClean="0"/>
              <a:t>Source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ain (Bullets, No Logo)">
    <p:spTree>
      <p:nvGrpSpPr>
        <p:cNvPr id="1" name=""/>
        <p:cNvGrpSpPr/>
        <p:nvPr/>
      </p:nvGrpSpPr>
      <p:grpSpPr>
        <a:xfrm>
          <a:off x="0" y="0"/>
          <a:ext cx="0" cy="0"/>
          <a:chOff x="0" y="0"/>
          <a:chExt cx="0" cy="0"/>
        </a:xfrm>
      </p:grpSpPr>
      <p:sp>
        <p:nvSpPr>
          <p:cNvPr id="10" name="Textplatzhalter 35"/>
          <p:cNvSpPr>
            <a:spLocks noGrp="1"/>
          </p:cNvSpPr>
          <p:nvPr>
            <p:ph type="body" sz="quarter" idx="16" hasCustomPrompt="1"/>
          </p:nvPr>
        </p:nvSpPr>
        <p:spPr>
          <a:xfrm>
            <a:off x="370800" y="1052736"/>
            <a:ext cx="6508800" cy="288032"/>
          </a:xfrm>
          <a:prstGeom prst="rect">
            <a:avLst/>
          </a:prstGeom>
        </p:spPr>
        <p:txBody>
          <a:bodyPr/>
          <a:lstStyle>
            <a:lvl1pPr marL="0" indent="0">
              <a:defRPr lang="en-US" sz="1500" b="1" kern="1200" cap="all" spc="0" baseline="0" noProof="0" dirty="0">
                <a:solidFill>
                  <a:srgbClr val="5F5F5F"/>
                </a:solidFill>
                <a:latin typeface="Trebuchet MS" pitchFamily="34" charset="0"/>
                <a:ea typeface="+mn-ea"/>
                <a:cs typeface="Arial" pitchFamily="34" charset="0"/>
              </a:defRPr>
            </a:lvl1pPr>
          </a:lstStyle>
          <a:p>
            <a:pPr lvl="0"/>
            <a:r>
              <a:rPr lang="en-US" noProof="0" dirty="0" smtClean="0"/>
              <a:t>Click to edit subtitle</a:t>
            </a:r>
            <a:endParaRPr lang="en-US" noProof="0" dirty="0"/>
          </a:p>
        </p:txBody>
      </p:sp>
      <p:sp>
        <p:nvSpPr>
          <p:cNvPr id="6" name="Rechteck 5"/>
          <p:cNvSpPr/>
          <p:nvPr userDrawn="1"/>
        </p:nvSpPr>
        <p:spPr>
          <a:xfrm>
            <a:off x="7020272" y="404664"/>
            <a:ext cx="1728192" cy="1080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nhaltsplatzhalter 6"/>
          <p:cNvSpPr>
            <a:spLocks noGrp="1"/>
          </p:cNvSpPr>
          <p:nvPr>
            <p:ph sz="quarter" idx="13" hasCustomPrompt="1"/>
          </p:nvPr>
        </p:nvSpPr>
        <p:spPr>
          <a:xfrm>
            <a:off x="378000" y="1548000"/>
            <a:ext cx="8353425" cy="4319587"/>
          </a:xfrm>
          <a:prstGeom prst="rect">
            <a:avLst/>
          </a:prstGeom>
        </p:spPr>
        <p:txBody>
          <a:bodyPr lIns="90000" tIns="36000" bIns="36000">
            <a:normAutofit/>
          </a:bodyPr>
          <a:lstStyle>
            <a:lvl1pPr marL="180000" indent="-180000">
              <a:spcBef>
                <a:spcPts val="600"/>
              </a:spcBef>
              <a:spcAft>
                <a:spcPts val="0"/>
              </a:spcAft>
              <a:buFont typeface="Wingdings" pitchFamily="2" charset="2"/>
              <a:buChar char="§"/>
              <a:defRPr lang="en-US" sz="2400" b="0" kern="1200" spc="0" baseline="0" noProof="0" dirty="0" smtClean="0">
                <a:solidFill>
                  <a:srgbClr val="5F5F5F"/>
                </a:solidFill>
                <a:latin typeface="Trebuchet MS" pitchFamily="34" charset="0"/>
                <a:ea typeface="+mn-ea"/>
                <a:cs typeface="Arial" pitchFamily="34" charset="0"/>
              </a:defRPr>
            </a:lvl1pPr>
            <a:lvl2pPr marL="360000" indent="-180000">
              <a:spcBef>
                <a:spcPts val="300"/>
              </a:spcBef>
              <a:buFont typeface="Wingdings" pitchFamily="2" charset="2"/>
              <a:buChar char="§"/>
              <a:defRPr lang="en-US" sz="2200" b="0" kern="1200" noProof="0" dirty="0" smtClean="0">
                <a:solidFill>
                  <a:srgbClr val="5F5F5F"/>
                </a:solidFill>
                <a:latin typeface="+mn-lt"/>
                <a:ea typeface="+mn-ea"/>
                <a:cs typeface="+mn-cs"/>
              </a:defRPr>
            </a:lvl2pPr>
            <a:lvl3pPr marL="540000" indent="-180000">
              <a:spcBef>
                <a:spcPts val="0"/>
              </a:spcBef>
              <a:buFont typeface="Wingdings" pitchFamily="2" charset="2"/>
              <a:buChar char="§"/>
              <a:defRPr baseline="0">
                <a:solidFill>
                  <a:srgbClr val="5F5F5F"/>
                </a:solidFill>
              </a:defRPr>
            </a:lvl3pPr>
            <a:lvl4pPr marL="720000" indent="-180000">
              <a:spcBef>
                <a:spcPts val="0"/>
              </a:spcBef>
              <a:buFont typeface="Wingdings" panose="05000000000000000000" pitchFamily="2" charset="2"/>
              <a:buChar char="§"/>
              <a:defRPr sz="1800">
                <a:solidFill>
                  <a:srgbClr val="5F5F5F"/>
                </a:solidFill>
              </a:defRPr>
            </a:lvl4pPr>
            <a:lvl5pPr marL="1828800" indent="0">
              <a:buNone/>
              <a:defRPr/>
            </a:lvl5pPr>
          </a:lstStyle>
          <a:p>
            <a:pPr lvl="0"/>
            <a:r>
              <a:rPr lang="en-US" noProof="0" dirty="0" smtClean="0"/>
              <a:t>Click to add text</a:t>
            </a:r>
          </a:p>
          <a:p>
            <a:pPr lvl="1"/>
            <a:r>
              <a:rPr lang="en-US" noProof="0" dirty="0" smtClean="0"/>
              <a:t>Click to add text</a:t>
            </a:r>
          </a:p>
          <a:p>
            <a:pPr lvl="2"/>
            <a:r>
              <a:rPr lang="en-US" noProof="0" dirty="0" smtClean="0"/>
              <a:t>Click to add text</a:t>
            </a:r>
          </a:p>
          <a:p>
            <a:pPr lvl="3"/>
            <a:r>
              <a:rPr lang="en-US" noProof="0" dirty="0" smtClean="0"/>
              <a:t>Click to add text</a:t>
            </a:r>
          </a:p>
        </p:txBody>
      </p:sp>
      <p:sp>
        <p:nvSpPr>
          <p:cNvPr id="7" name="Titel 1"/>
          <p:cNvSpPr>
            <a:spLocks noGrp="1"/>
          </p:cNvSpPr>
          <p:nvPr>
            <p:ph type="title" hasCustomPrompt="1"/>
          </p:nvPr>
        </p:nvSpPr>
        <p:spPr>
          <a:xfrm>
            <a:off x="371722" y="573881"/>
            <a:ext cx="6504533" cy="481336"/>
          </a:xfrm>
          <a:prstGeom prst="rect">
            <a:avLst/>
          </a:prstGeom>
        </p:spPr>
        <p:txBody>
          <a:bodyPr/>
          <a:lstStyle>
            <a:lvl1pPr>
              <a:defRPr lang="de-DE" sz="2500" b="1" kern="1200" cap="all" spc="0" baseline="0" noProof="0" smtClean="0">
                <a:solidFill>
                  <a:srgbClr val="852339"/>
                </a:solidFill>
                <a:latin typeface="Trebuchet MS" pitchFamily="34" charset="0"/>
                <a:ea typeface="+mn-ea"/>
                <a:cs typeface="Arial" pitchFamily="34" charset="0"/>
              </a:defRPr>
            </a:lvl1pPr>
          </a:lstStyle>
          <a:p>
            <a:r>
              <a:rPr lang="en-US" noProof="0" dirty="0" smtClean="0"/>
              <a:t>Title</a:t>
            </a:r>
            <a:endParaRPr lang="en-US" noProof="0" dirty="0"/>
          </a:p>
        </p:txBody>
      </p:sp>
      <p:sp>
        <p:nvSpPr>
          <p:cNvPr id="9" name="Textplatzhalter 4"/>
          <p:cNvSpPr>
            <a:spLocks noGrp="1"/>
          </p:cNvSpPr>
          <p:nvPr>
            <p:ph type="body" sz="quarter" idx="17" hasCustomPrompt="1"/>
          </p:nvPr>
        </p:nvSpPr>
        <p:spPr>
          <a:xfrm>
            <a:off x="377825" y="5867400"/>
            <a:ext cx="1755775" cy="228600"/>
          </a:xfrm>
          <a:prstGeom prst="rect">
            <a:avLst/>
          </a:prstGeom>
        </p:spPr>
        <p:txBody>
          <a:bodyPr/>
          <a:lstStyle>
            <a:lvl1pPr>
              <a:defRPr sz="1000"/>
            </a:lvl1pPr>
          </a:lstStyle>
          <a:p>
            <a:pPr lvl="0"/>
            <a:r>
              <a:rPr lang="de-DE" dirty="0" smtClean="0"/>
              <a:t>Source</a:t>
            </a:r>
            <a:endParaRPr lang="en-US" dirty="0"/>
          </a:p>
        </p:txBody>
      </p:sp>
    </p:spTree>
    <p:extLst>
      <p:ext uri="{BB962C8B-B14F-4D97-AF65-F5344CB8AC3E}">
        <p14:creationId xmlns:p14="http://schemas.microsoft.com/office/powerpoint/2010/main" val="309446465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ain (Bullets, No Title, No Logo)">
    <p:spTree>
      <p:nvGrpSpPr>
        <p:cNvPr id="1" name=""/>
        <p:cNvGrpSpPr/>
        <p:nvPr/>
      </p:nvGrpSpPr>
      <p:grpSpPr>
        <a:xfrm>
          <a:off x="0" y="0"/>
          <a:ext cx="0" cy="0"/>
          <a:chOff x="0" y="0"/>
          <a:chExt cx="0" cy="0"/>
        </a:xfrm>
      </p:grpSpPr>
      <p:sp>
        <p:nvSpPr>
          <p:cNvPr id="2" name="Rechteck 1"/>
          <p:cNvSpPr/>
          <p:nvPr userDrawn="1"/>
        </p:nvSpPr>
        <p:spPr>
          <a:xfrm>
            <a:off x="7020272" y="404664"/>
            <a:ext cx="1728192" cy="1080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nhaltsplatzhalter 6"/>
          <p:cNvSpPr>
            <a:spLocks noGrp="1"/>
          </p:cNvSpPr>
          <p:nvPr>
            <p:ph sz="quarter" idx="13" hasCustomPrompt="1"/>
          </p:nvPr>
        </p:nvSpPr>
        <p:spPr>
          <a:xfrm>
            <a:off x="378000" y="188640"/>
            <a:ext cx="8370464" cy="5678947"/>
          </a:xfrm>
          <a:prstGeom prst="rect">
            <a:avLst/>
          </a:prstGeom>
        </p:spPr>
        <p:txBody>
          <a:bodyPr tIns="36000" bIns="36000">
            <a:normAutofit/>
          </a:bodyPr>
          <a:lstStyle>
            <a:lvl1pPr marL="180000" indent="-180000">
              <a:spcBef>
                <a:spcPts val="600"/>
              </a:spcBef>
              <a:spcAft>
                <a:spcPts val="0"/>
              </a:spcAft>
              <a:buFont typeface="Wingdings" pitchFamily="2" charset="2"/>
              <a:buChar char="§"/>
              <a:defRPr lang="en-US" sz="2400" b="0" kern="1200" spc="0" baseline="0" noProof="0" dirty="0" smtClean="0">
                <a:solidFill>
                  <a:srgbClr val="5F5F5F"/>
                </a:solidFill>
                <a:latin typeface="Trebuchet MS" pitchFamily="34" charset="0"/>
                <a:ea typeface="+mn-ea"/>
                <a:cs typeface="Arial" pitchFamily="34" charset="0"/>
              </a:defRPr>
            </a:lvl1pPr>
            <a:lvl2pPr marL="360000" indent="-180000">
              <a:spcBef>
                <a:spcPts val="300"/>
              </a:spcBef>
              <a:buFont typeface="Wingdings" pitchFamily="2" charset="2"/>
              <a:buChar char="§"/>
              <a:defRPr sz="2200">
                <a:solidFill>
                  <a:srgbClr val="5F5F5F"/>
                </a:solidFill>
              </a:defRPr>
            </a:lvl2pPr>
            <a:lvl3pPr marL="540000" indent="-180000">
              <a:spcBef>
                <a:spcPts val="0"/>
              </a:spcBef>
              <a:buFont typeface="Wingdings" pitchFamily="2" charset="2"/>
              <a:buChar char="§"/>
              <a:defRPr>
                <a:solidFill>
                  <a:srgbClr val="5F5F5F"/>
                </a:solidFill>
              </a:defRPr>
            </a:lvl3pPr>
            <a:lvl4pPr marL="720000" indent="-180000">
              <a:spcBef>
                <a:spcPts val="0"/>
              </a:spcBef>
              <a:buFont typeface="Wingdings" panose="05000000000000000000" pitchFamily="2" charset="2"/>
              <a:buChar char="§"/>
              <a:defRPr sz="1800">
                <a:solidFill>
                  <a:srgbClr val="5F5F5F"/>
                </a:solidFill>
              </a:defRPr>
            </a:lvl4pPr>
            <a:lvl5pPr marL="1828800" indent="0">
              <a:buNone/>
              <a:defRPr/>
            </a:lvl5pPr>
          </a:lstStyle>
          <a:p>
            <a:pPr lvl="0"/>
            <a:r>
              <a:rPr lang="en-US" noProof="0" dirty="0" smtClean="0"/>
              <a:t>Click to add text</a:t>
            </a:r>
          </a:p>
          <a:p>
            <a:pPr lvl="1"/>
            <a:r>
              <a:rPr lang="en-US" noProof="0" dirty="0" smtClean="0"/>
              <a:t>Click to add text</a:t>
            </a:r>
          </a:p>
          <a:p>
            <a:pPr lvl="2"/>
            <a:r>
              <a:rPr lang="en-US" noProof="0" dirty="0" smtClean="0"/>
              <a:t>Click to add text</a:t>
            </a:r>
          </a:p>
          <a:p>
            <a:pPr lvl="3"/>
            <a:r>
              <a:rPr lang="en-US" noProof="0" dirty="0" smtClean="0"/>
              <a:t>Click to add text</a:t>
            </a:r>
          </a:p>
        </p:txBody>
      </p:sp>
      <p:sp>
        <p:nvSpPr>
          <p:cNvPr id="4" name="Textplatzhalter 4"/>
          <p:cNvSpPr>
            <a:spLocks noGrp="1"/>
          </p:cNvSpPr>
          <p:nvPr>
            <p:ph type="body" sz="quarter" idx="17" hasCustomPrompt="1"/>
          </p:nvPr>
        </p:nvSpPr>
        <p:spPr>
          <a:xfrm>
            <a:off x="377825" y="5867400"/>
            <a:ext cx="1755775" cy="228600"/>
          </a:xfrm>
          <a:prstGeom prst="rect">
            <a:avLst/>
          </a:prstGeom>
        </p:spPr>
        <p:txBody>
          <a:bodyPr/>
          <a:lstStyle>
            <a:lvl1pPr>
              <a:defRPr sz="1000"/>
            </a:lvl1pPr>
          </a:lstStyle>
          <a:p>
            <a:pPr lvl="0"/>
            <a:r>
              <a:rPr lang="de-DE" dirty="0" smtClean="0"/>
              <a:t>Source</a:t>
            </a:r>
            <a:endParaRPr lang="en-US" dirty="0"/>
          </a:p>
        </p:txBody>
      </p:sp>
    </p:spTree>
    <p:extLst>
      <p:ext uri="{BB962C8B-B14F-4D97-AF65-F5344CB8AC3E}">
        <p14:creationId xmlns:p14="http://schemas.microsoft.com/office/powerpoint/2010/main" val="42918256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bheading Slide">
    <p:spTree>
      <p:nvGrpSpPr>
        <p:cNvPr id="1" name=""/>
        <p:cNvGrpSpPr/>
        <p:nvPr/>
      </p:nvGrpSpPr>
      <p:grpSpPr>
        <a:xfrm>
          <a:off x="0" y="0"/>
          <a:ext cx="0" cy="0"/>
          <a:chOff x="0" y="0"/>
          <a:chExt cx="0" cy="0"/>
        </a:xfrm>
      </p:grpSpPr>
      <p:sp>
        <p:nvSpPr>
          <p:cNvPr id="3" name="Bildplatzhalter 2"/>
          <p:cNvSpPr>
            <a:spLocks noGrp="1"/>
          </p:cNvSpPr>
          <p:nvPr>
            <p:ph type="pic" sz="quarter" idx="13" hasCustomPrompt="1"/>
          </p:nvPr>
        </p:nvSpPr>
        <p:spPr>
          <a:xfrm>
            <a:off x="366714" y="1556793"/>
            <a:ext cx="8309742" cy="2808312"/>
          </a:xfrm>
          <a:prstGeom prst="rect">
            <a:avLst/>
          </a:prstGeom>
        </p:spPr>
        <p:txBody>
          <a:bodyPr/>
          <a:lstStyle>
            <a:lvl1pPr>
              <a:defRPr/>
            </a:lvl1pPr>
          </a:lstStyle>
          <a:p>
            <a:r>
              <a:rPr lang="en-US" noProof="0" dirty="0" smtClean="0"/>
              <a:t>Picture (optional)</a:t>
            </a:r>
            <a:endParaRPr lang="en-US" noProof="0" dirty="0"/>
          </a:p>
        </p:txBody>
      </p:sp>
      <p:sp>
        <p:nvSpPr>
          <p:cNvPr id="6" name="Textplatzhalter 35"/>
          <p:cNvSpPr>
            <a:spLocks noGrp="1"/>
          </p:cNvSpPr>
          <p:nvPr>
            <p:ph type="body" sz="quarter" idx="16" hasCustomPrompt="1"/>
          </p:nvPr>
        </p:nvSpPr>
        <p:spPr>
          <a:xfrm>
            <a:off x="367456" y="4941168"/>
            <a:ext cx="8309000" cy="288032"/>
          </a:xfrm>
          <a:prstGeom prst="rect">
            <a:avLst/>
          </a:prstGeom>
        </p:spPr>
        <p:txBody>
          <a:bodyPr/>
          <a:lstStyle>
            <a:lvl1pPr marL="0" indent="0">
              <a:defRPr lang="en-US" sz="1500" b="1" kern="1200" cap="all" spc="0" baseline="0" noProof="0" dirty="0">
                <a:solidFill>
                  <a:srgbClr val="5F5F5F"/>
                </a:solidFill>
                <a:latin typeface="Trebuchet MS" pitchFamily="34" charset="0"/>
                <a:ea typeface="+mn-ea"/>
                <a:cs typeface="Arial" pitchFamily="34" charset="0"/>
              </a:defRPr>
            </a:lvl1pPr>
          </a:lstStyle>
          <a:p>
            <a:pPr lvl="0"/>
            <a:r>
              <a:rPr lang="en-US" noProof="0" dirty="0" smtClean="0"/>
              <a:t>Click to ADD subtitle</a:t>
            </a:r>
            <a:endParaRPr lang="en-US" noProof="0" dirty="0"/>
          </a:p>
        </p:txBody>
      </p:sp>
      <p:sp>
        <p:nvSpPr>
          <p:cNvPr id="2" name="Titel 1"/>
          <p:cNvSpPr>
            <a:spLocks noGrp="1"/>
          </p:cNvSpPr>
          <p:nvPr>
            <p:ph type="title" hasCustomPrompt="1"/>
          </p:nvPr>
        </p:nvSpPr>
        <p:spPr>
          <a:xfrm>
            <a:off x="366713" y="4460875"/>
            <a:ext cx="8309743" cy="480293"/>
          </a:xfrm>
          <a:prstGeom prst="rect">
            <a:avLst/>
          </a:prstGeom>
        </p:spPr>
        <p:txBody>
          <a:bodyPr/>
          <a:lstStyle>
            <a:lvl1pPr>
              <a:defRPr lang="de-DE" sz="2500" b="1" kern="1200" cap="all" spc="0" baseline="0" noProof="0" dirty="0">
                <a:solidFill>
                  <a:srgbClr val="852339"/>
                </a:solidFill>
                <a:latin typeface="Trebuchet MS" pitchFamily="34" charset="0"/>
                <a:ea typeface="+mn-ea"/>
                <a:cs typeface="Arial" pitchFamily="34" charset="0"/>
              </a:defRPr>
            </a:lvl1pPr>
          </a:lstStyle>
          <a:p>
            <a:pPr marL="0" lvl="0" indent="0" algn="l" defTabSz="914400" rtl="0" eaLnBrk="1" latinLnBrk="0" hangingPunct="1">
              <a:spcBef>
                <a:spcPts val="0"/>
              </a:spcBef>
              <a:spcAft>
                <a:spcPts val="300"/>
              </a:spcAft>
              <a:buFontTx/>
              <a:buNone/>
            </a:pPr>
            <a:r>
              <a:rPr lang="en-US" noProof="0" dirty="0" smtClean="0"/>
              <a:t>Title</a:t>
            </a:r>
            <a:endParaRPr lang="en-US" noProof="0" dirty="0"/>
          </a:p>
        </p:txBody>
      </p:sp>
      <p:sp>
        <p:nvSpPr>
          <p:cNvPr id="5" name="Textplatzhalter 4"/>
          <p:cNvSpPr>
            <a:spLocks noGrp="1"/>
          </p:cNvSpPr>
          <p:nvPr>
            <p:ph type="body" sz="quarter" idx="17" hasCustomPrompt="1"/>
          </p:nvPr>
        </p:nvSpPr>
        <p:spPr>
          <a:xfrm>
            <a:off x="377825" y="5867400"/>
            <a:ext cx="1755775" cy="228600"/>
          </a:xfrm>
          <a:prstGeom prst="rect">
            <a:avLst/>
          </a:prstGeom>
        </p:spPr>
        <p:txBody>
          <a:bodyPr/>
          <a:lstStyle>
            <a:lvl1pPr>
              <a:defRPr sz="1000"/>
            </a:lvl1pPr>
          </a:lstStyle>
          <a:p>
            <a:pPr lvl="0"/>
            <a:r>
              <a:rPr lang="de-DE" dirty="0" smtClean="0"/>
              <a:t>Source</a:t>
            </a:r>
            <a:endParaRPr lang="en-US" dirty="0"/>
          </a:p>
        </p:txBody>
      </p:sp>
    </p:spTree>
    <p:extLst>
      <p:ext uri="{BB962C8B-B14F-4D97-AF65-F5344CB8AC3E}">
        <p14:creationId xmlns:p14="http://schemas.microsoft.com/office/powerpoint/2010/main" val="357441156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s (Bullets)">
    <p:spTree>
      <p:nvGrpSpPr>
        <p:cNvPr id="1" name=""/>
        <p:cNvGrpSpPr/>
        <p:nvPr/>
      </p:nvGrpSpPr>
      <p:grpSpPr>
        <a:xfrm>
          <a:off x="0" y="0"/>
          <a:ext cx="0" cy="0"/>
          <a:chOff x="0" y="0"/>
          <a:chExt cx="0" cy="0"/>
        </a:xfrm>
      </p:grpSpPr>
      <p:sp>
        <p:nvSpPr>
          <p:cNvPr id="13" name="Textplatzhalter 35"/>
          <p:cNvSpPr>
            <a:spLocks noGrp="1"/>
          </p:cNvSpPr>
          <p:nvPr>
            <p:ph type="body" sz="quarter" idx="17" hasCustomPrompt="1"/>
          </p:nvPr>
        </p:nvSpPr>
        <p:spPr>
          <a:xfrm>
            <a:off x="370800" y="1052736"/>
            <a:ext cx="6508800" cy="288032"/>
          </a:xfrm>
          <a:prstGeom prst="rect">
            <a:avLst/>
          </a:prstGeom>
        </p:spPr>
        <p:txBody>
          <a:bodyPr/>
          <a:lstStyle>
            <a:lvl1pPr marL="0" indent="0">
              <a:defRPr lang="en-US" sz="1500" b="1" kern="1200" cap="all" spc="0" baseline="0" noProof="0" dirty="0">
                <a:solidFill>
                  <a:srgbClr val="5F5F5F"/>
                </a:solidFill>
                <a:latin typeface="Trebuchet MS" pitchFamily="34" charset="0"/>
                <a:ea typeface="+mn-ea"/>
                <a:cs typeface="Arial" pitchFamily="34" charset="0"/>
              </a:defRPr>
            </a:lvl1pPr>
          </a:lstStyle>
          <a:p>
            <a:pPr lvl="0"/>
            <a:r>
              <a:rPr lang="en-US" noProof="0" dirty="0" smtClean="0"/>
              <a:t>Click to edit subtitle</a:t>
            </a:r>
            <a:endParaRPr lang="en-US" noProof="0" dirty="0"/>
          </a:p>
        </p:txBody>
      </p:sp>
      <p:sp>
        <p:nvSpPr>
          <p:cNvPr id="6" name="Inhaltsplatzhalter 6"/>
          <p:cNvSpPr>
            <a:spLocks noGrp="1"/>
          </p:cNvSpPr>
          <p:nvPr>
            <p:ph sz="quarter" idx="13" hasCustomPrompt="1"/>
          </p:nvPr>
        </p:nvSpPr>
        <p:spPr>
          <a:xfrm>
            <a:off x="378000" y="1556792"/>
            <a:ext cx="4121992" cy="4319587"/>
          </a:xfrm>
          <a:prstGeom prst="rect">
            <a:avLst/>
          </a:prstGeom>
        </p:spPr>
        <p:txBody>
          <a:bodyPr tIns="36000" bIns="36000">
            <a:normAutofit/>
          </a:bodyPr>
          <a:lstStyle>
            <a:lvl1pPr marL="180000" indent="-180000">
              <a:spcBef>
                <a:spcPts val="600"/>
              </a:spcBef>
              <a:spcAft>
                <a:spcPts val="0"/>
              </a:spcAft>
              <a:buFont typeface="Wingdings" pitchFamily="2" charset="2"/>
              <a:buChar char="§"/>
              <a:defRPr lang="en-US" sz="2400" b="0" kern="1200" spc="0" baseline="0" noProof="0" dirty="0" smtClean="0">
                <a:solidFill>
                  <a:srgbClr val="5F5F5F"/>
                </a:solidFill>
                <a:latin typeface="Trebuchet MS" pitchFamily="34" charset="0"/>
                <a:ea typeface="+mn-ea"/>
                <a:cs typeface="Arial" pitchFamily="34" charset="0"/>
              </a:defRPr>
            </a:lvl1pPr>
            <a:lvl2pPr marL="360000" indent="-180000">
              <a:spcBef>
                <a:spcPts val="300"/>
              </a:spcBef>
              <a:buFont typeface="Wingdings" pitchFamily="2" charset="2"/>
              <a:buChar char="§"/>
              <a:defRPr sz="2200">
                <a:solidFill>
                  <a:srgbClr val="5F5F5F"/>
                </a:solidFill>
              </a:defRPr>
            </a:lvl2pPr>
            <a:lvl3pPr marL="540000" indent="-180000">
              <a:spcBef>
                <a:spcPts val="0"/>
              </a:spcBef>
              <a:buFont typeface="Wingdings" pitchFamily="2" charset="2"/>
              <a:buChar char="§"/>
              <a:defRPr>
                <a:solidFill>
                  <a:srgbClr val="5F5F5F"/>
                </a:solidFill>
              </a:defRPr>
            </a:lvl3pPr>
            <a:lvl4pPr marL="720000" indent="-180000">
              <a:spcBef>
                <a:spcPts val="0"/>
              </a:spcBef>
              <a:buFont typeface="Wingdings" pitchFamily="2" charset="2"/>
              <a:buChar char="§"/>
              <a:defRPr sz="1800">
                <a:solidFill>
                  <a:srgbClr val="5F5F5F"/>
                </a:solidFill>
              </a:defRPr>
            </a:lvl4pPr>
            <a:lvl5pPr marL="1828800" indent="0">
              <a:buNone/>
              <a:defRPr/>
            </a:lvl5pPr>
          </a:lstStyle>
          <a:p>
            <a:pPr lvl="0"/>
            <a:r>
              <a:rPr lang="en-US" noProof="0" dirty="0" smtClean="0"/>
              <a:t>Click to add text</a:t>
            </a:r>
          </a:p>
          <a:p>
            <a:pPr lvl="1"/>
            <a:r>
              <a:rPr lang="en-US" noProof="0" dirty="0" smtClean="0"/>
              <a:t>Click to add text</a:t>
            </a:r>
          </a:p>
          <a:p>
            <a:pPr lvl="2"/>
            <a:r>
              <a:rPr lang="en-US" noProof="0" dirty="0" smtClean="0"/>
              <a:t>Click to add text</a:t>
            </a:r>
          </a:p>
          <a:p>
            <a:pPr lvl="3"/>
            <a:r>
              <a:rPr lang="en-US" noProof="0" dirty="0" smtClean="0"/>
              <a:t>Click to add text</a:t>
            </a:r>
          </a:p>
        </p:txBody>
      </p:sp>
      <p:sp>
        <p:nvSpPr>
          <p:cNvPr id="7" name="Inhaltsplatzhalter 6"/>
          <p:cNvSpPr>
            <a:spLocks noGrp="1"/>
          </p:cNvSpPr>
          <p:nvPr>
            <p:ph sz="quarter" idx="18" hasCustomPrompt="1"/>
          </p:nvPr>
        </p:nvSpPr>
        <p:spPr>
          <a:xfrm>
            <a:off x="4626472" y="1556792"/>
            <a:ext cx="4121992" cy="4319587"/>
          </a:xfrm>
          <a:prstGeom prst="rect">
            <a:avLst/>
          </a:prstGeom>
        </p:spPr>
        <p:txBody>
          <a:bodyPr tIns="36000" bIns="36000">
            <a:normAutofit/>
          </a:bodyPr>
          <a:lstStyle>
            <a:lvl1pPr marL="183600" indent="-183600">
              <a:spcBef>
                <a:spcPts val="600"/>
              </a:spcBef>
              <a:spcAft>
                <a:spcPts val="0"/>
              </a:spcAft>
              <a:buFont typeface="Wingdings" pitchFamily="2" charset="2"/>
              <a:buChar char="§"/>
              <a:defRPr lang="en-US" sz="2400" b="0" kern="1200" spc="0" baseline="0" noProof="0" dirty="0" smtClean="0">
                <a:solidFill>
                  <a:srgbClr val="5F5F5F"/>
                </a:solidFill>
                <a:latin typeface="Trebuchet MS" pitchFamily="34" charset="0"/>
                <a:ea typeface="+mn-ea"/>
                <a:cs typeface="Arial" pitchFamily="34" charset="0"/>
              </a:defRPr>
            </a:lvl1pPr>
            <a:lvl2pPr marL="449263" indent="-182563">
              <a:spcBef>
                <a:spcPts val="300"/>
              </a:spcBef>
              <a:buFont typeface="Wingdings" pitchFamily="2" charset="2"/>
              <a:buChar char="§"/>
              <a:defRPr sz="2200">
                <a:solidFill>
                  <a:srgbClr val="5F5F5F"/>
                </a:solidFill>
              </a:defRPr>
            </a:lvl2pPr>
            <a:lvl3pPr marL="806450" indent="-182563">
              <a:spcBef>
                <a:spcPts val="300"/>
              </a:spcBef>
              <a:buFont typeface="Wingdings" pitchFamily="2" charset="2"/>
              <a:buChar char="§"/>
              <a:defRPr>
                <a:solidFill>
                  <a:srgbClr val="5F5F5F"/>
                </a:solidFill>
              </a:defRPr>
            </a:lvl3pPr>
            <a:lvl4pPr marL="1163638" indent="-174625">
              <a:buFont typeface="Wingdings" pitchFamily="2" charset="2"/>
              <a:buChar char="§"/>
              <a:defRPr sz="1800">
                <a:solidFill>
                  <a:srgbClr val="5F5F5F"/>
                </a:solidFill>
              </a:defRPr>
            </a:lvl4pPr>
            <a:lvl5pPr marL="1828800" indent="0">
              <a:buNone/>
              <a:defRPr/>
            </a:lvl5pPr>
          </a:lstStyle>
          <a:p>
            <a:pPr marL="180000" lvl="0" indent="-180000" algn="l" defTabSz="914400" rtl="0" eaLnBrk="1" latinLnBrk="0" hangingPunct="1">
              <a:spcBef>
                <a:spcPts val="600"/>
              </a:spcBef>
              <a:spcAft>
                <a:spcPts val="0"/>
              </a:spcAft>
              <a:buFont typeface="Wingdings" pitchFamily="2" charset="2"/>
              <a:buChar char="§"/>
            </a:pPr>
            <a:r>
              <a:rPr lang="en-US" noProof="0" dirty="0" smtClean="0"/>
              <a:t>Click to add text</a:t>
            </a:r>
          </a:p>
          <a:p>
            <a:pPr lvl="1"/>
            <a:r>
              <a:rPr lang="en-US" noProof="0" dirty="0" smtClean="0"/>
              <a:t>Click to add text</a:t>
            </a:r>
          </a:p>
          <a:p>
            <a:pPr lvl="2"/>
            <a:r>
              <a:rPr lang="en-US" noProof="0" dirty="0" smtClean="0"/>
              <a:t>Click to add text</a:t>
            </a:r>
          </a:p>
          <a:p>
            <a:pPr lvl="3"/>
            <a:r>
              <a:rPr lang="en-US" noProof="0" dirty="0" smtClean="0"/>
              <a:t>Click to add text</a:t>
            </a:r>
          </a:p>
        </p:txBody>
      </p:sp>
      <p:sp>
        <p:nvSpPr>
          <p:cNvPr id="8" name="Titel 1"/>
          <p:cNvSpPr>
            <a:spLocks noGrp="1"/>
          </p:cNvSpPr>
          <p:nvPr>
            <p:ph type="title" hasCustomPrompt="1"/>
          </p:nvPr>
        </p:nvSpPr>
        <p:spPr>
          <a:xfrm>
            <a:off x="371722" y="573881"/>
            <a:ext cx="6504533" cy="481336"/>
          </a:xfrm>
          <a:prstGeom prst="rect">
            <a:avLst/>
          </a:prstGeom>
        </p:spPr>
        <p:txBody>
          <a:bodyPr/>
          <a:lstStyle>
            <a:lvl1pPr>
              <a:defRPr lang="de-DE" sz="2500" b="1" kern="1200" cap="all" spc="0" baseline="0" noProof="0" smtClean="0">
                <a:solidFill>
                  <a:srgbClr val="852339"/>
                </a:solidFill>
                <a:latin typeface="Trebuchet MS" pitchFamily="34" charset="0"/>
                <a:ea typeface="+mn-ea"/>
                <a:cs typeface="Arial" pitchFamily="34" charset="0"/>
              </a:defRPr>
            </a:lvl1pPr>
          </a:lstStyle>
          <a:p>
            <a:r>
              <a:rPr lang="en-US" noProof="0" dirty="0" smtClean="0"/>
              <a:t>Title</a:t>
            </a:r>
            <a:endParaRPr lang="en-US" noProof="0" dirty="0"/>
          </a:p>
        </p:txBody>
      </p:sp>
      <p:sp>
        <p:nvSpPr>
          <p:cNvPr id="9" name="Textplatzhalter 4"/>
          <p:cNvSpPr>
            <a:spLocks noGrp="1"/>
          </p:cNvSpPr>
          <p:nvPr>
            <p:ph type="body" sz="quarter" idx="19" hasCustomPrompt="1"/>
          </p:nvPr>
        </p:nvSpPr>
        <p:spPr>
          <a:xfrm>
            <a:off x="377825" y="5867400"/>
            <a:ext cx="1755775" cy="228600"/>
          </a:xfrm>
          <a:prstGeom prst="rect">
            <a:avLst/>
          </a:prstGeom>
        </p:spPr>
        <p:txBody>
          <a:bodyPr/>
          <a:lstStyle>
            <a:lvl1pPr>
              <a:defRPr sz="1000"/>
            </a:lvl1pPr>
          </a:lstStyle>
          <a:p>
            <a:pPr lvl="0"/>
            <a:r>
              <a:rPr lang="de-DE" dirty="0" smtClean="0"/>
              <a:t>Source</a:t>
            </a:r>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s (No Bullets)">
    <p:spTree>
      <p:nvGrpSpPr>
        <p:cNvPr id="1" name=""/>
        <p:cNvGrpSpPr/>
        <p:nvPr/>
      </p:nvGrpSpPr>
      <p:grpSpPr>
        <a:xfrm>
          <a:off x="0" y="0"/>
          <a:ext cx="0" cy="0"/>
          <a:chOff x="0" y="0"/>
          <a:chExt cx="0" cy="0"/>
        </a:xfrm>
      </p:grpSpPr>
      <p:sp>
        <p:nvSpPr>
          <p:cNvPr id="6" name="Inhaltsplatzhalter 6"/>
          <p:cNvSpPr>
            <a:spLocks noGrp="1"/>
          </p:cNvSpPr>
          <p:nvPr>
            <p:ph sz="quarter" idx="14" hasCustomPrompt="1"/>
          </p:nvPr>
        </p:nvSpPr>
        <p:spPr>
          <a:xfrm>
            <a:off x="378001" y="1556792"/>
            <a:ext cx="4121991" cy="4319587"/>
          </a:xfrm>
          <a:prstGeom prst="rect">
            <a:avLst/>
          </a:prstGeom>
        </p:spPr>
        <p:txBody>
          <a:bodyPr>
            <a:normAutofit/>
          </a:bodyPr>
          <a:lstStyle>
            <a:lvl1pPr marL="0" indent="0">
              <a:buFont typeface="Wingdings" pitchFamily="2" charset="2"/>
              <a:buNone/>
              <a:defRPr lang="en-US" sz="2400" b="0" kern="1200" spc="0" baseline="0" noProof="0" dirty="0" smtClean="0">
                <a:solidFill>
                  <a:srgbClr val="5F5F5F"/>
                </a:solidFill>
                <a:latin typeface="Trebuchet MS" pitchFamily="34" charset="0"/>
                <a:ea typeface="+mn-ea"/>
                <a:cs typeface="Arial" pitchFamily="34" charset="0"/>
              </a:defRPr>
            </a:lvl1pPr>
          </a:lstStyle>
          <a:p>
            <a:pPr lvl="0"/>
            <a:r>
              <a:rPr lang="en-US" noProof="0" dirty="0" smtClean="0"/>
              <a:t>Click to add text</a:t>
            </a:r>
          </a:p>
        </p:txBody>
      </p:sp>
      <p:sp>
        <p:nvSpPr>
          <p:cNvPr id="8" name="Inhaltsplatzhalter 6"/>
          <p:cNvSpPr>
            <a:spLocks noGrp="1"/>
          </p:cNvSpPr>
          <p:nvPr>
            <p:ph sz="quarter" idx="15" hasCustomPrompt="1"/>
          </p:nvPr>
        </p:nvSpPr>
        <p:spPr>
          <a:xfrm>
            <a:off x="4626473" y="1556792"/>
            <a:ext cx="4121991" cy="4319587"/>
          </a:xfrm>
          <a:prstGeom prst="rect">
            <a:avLst/>
          </a:prstGeom>
        </p:spPr>
        <p:txBody>
          <a:bodyPr>
            <a:normAutofit/>
          </a:bodyPr>
          <a:lstStyle>
            <a:lvl1pPr marL="0" indent="0">
              <a:buFont typeface="Wingdings" pitchFamily="2" charset="2"/>
              <a:buNone/>
              <a:defRPr lang="en-US" sz="2400" b="0" kern="1200" spc="0" baseline="0" noProof="0" dirty="0" smtClean="0">
                <a:solidFill>
                  <a:srgbClr val="5F5F5F"/>
                </a:solidFill>
                <a:latin typeface="Trebuchet MS" pitchFamily="34" charset="0"/>
                <a:ea typeface="+mn-ea"/>
                <a:cs typeface="Arial" pitchFamily="34" charset="0"/>
              </a:defRPr>
            </a:lvl1pPr>
          </a:lstStyle>
          <a:p>
            <a:pPr lvl="0"/>
            <a:r>
              <a:rPr lang="en-US" noProof="0" dirty="0" smtClean="0"/>
              <a:t>Click to add text</a:t>
            </a:r>
          </a:p>
        </p:txBody>
      </p:sp>
      <p:sp>
        <p:nvSpPr>
          <p:cNvPr id="13" name="Textplatzhalter 35"/>
          <p:cNvSpPr>
            <a:spLocks noGrp="1"/>
          </p:cNvSpPr>
          <p:nvPr>
            <p:ph type="body" sz="quarter" idx="17" hasCustomPrompt="1"/>
          </p:nvPr>
        </p:nvSpPr>
        <p:spPr>
          <a:xfrm>
            <a:off x="370800" y="1052736"/>
            <a:ext cx="6508800" cy="288032"/>
          </a:xfrm>
          <a:prstGeom prst="rect">
            <a:avLst/>
          </a:prstGeom>
        </p:spPr>
        <p:txBody>
          <a:bodyPr/>
          <a:lstStyle>
            <a:lvl1pPr marL="0" indent="0">
              <a:defRPr lang="en-US" sz="1500" b="1" kern="1200" cap="all" spc="0" baseline="0" noProof="0" dirty="0">
                <a:solidFill>
                  <a:srgbClr val="5F5F5F"/>
                </a:solidFill>
                <a:latin typeface="Trebuchet MS" pitchFamily="34" charset="0"/>
                <a:ea typeface="+mn-ea"/>
                <a:cs typeface="Arial" pitchFamily="34" charset="0"/>
              </a:defRPr>
            </a:lvl1pPr>
          </a:lstStyle>
          <a:p>
            <a:pPr lvl="0"/>
            <a:r>
              <a:rPr lang="en-US" noProof="0" dirty="0" smtClean="0"/>
              <a:t>Click to edit subtitle</a:t>
            </a:r>
            <a:endParaRPr lang="en-US" noProof="0" dirty="0"/>
          </a:p>
        </p:txBody>
      </p:sp>
      <p:sp>
        <p:nvSpPr>
          <p:cNvPr id="7" name="Titel 1"/>
          <p:cNvSpPr>
            <a:spLocks noGrp="1"/>
          </p:cNvSpPr>
          <p:nvPr>
            <p:ph type="title" hasCustomPrompt="1"/>
          </p:nvPr>
        </p:nvSpPr>
        <p:spPr>
          <a:xfrm>
            <a:off x="371722" y="573881"/>
            <a:ext cx="6504533" cy="481336"/>
          </a:xfrm>
          <a:prstGeom prst="rect">
            <a:avLst/>
          </a:prstGeom>
        </p:spPr>
        <p:txBody>
          <a:bodyPr/>
          <a:lstStyle>
            <a:lvl1pPr>
              <a:defRPr lang="de-DE" sz="2500" b="1" kern="1200" cap="all" spc="0" baseline="0" noProof="0" smtClean="0">
                <a:solidFill>
                  <a:srgbClr val="852339"/>
                </a:solidFill>
                <a:latin typeface="Trebuchet MS" pitchFamily="34" charset="0"/>
                <a:ea typeface="+mn-ea"/>
                <a:cs typeface="Arial" pitchFamily="34" charset="0"/>
              </a:defRPr>
            </a:lvl1pPr>
          </a:lstStyle>
          <a:p>
            <a:r>
              <a:rPr lang="en-US" noProof="0" dirty="0" smtClean="0"/>
              <a:t>Title</a:t>
            </a:r>
            <a:endParaRPr lang="en-US" noProof="0" dirty="0"/>
          </a:p>
        </p:txBody>
      </p:sp>
      <p:sp>
        <p:nvSpPr>
          <p:cNvPr id="9" name="Textplatzhalter 4"/>
          <p:cNvSpPr>
            <a:spLocks noGrp="1"/>
          </p:cNvSpPr>
          <p:nvPr>
            <p:ph type="body" sz="quarter" idx="18" hasCustomPrompt="1"/>
          </p:nvPr>
        </p:nvSpPr>
        <p:spPr>
          <a:xfrm>
            <a:off x="377825" y="5867400"/>
            <a:ext cx="1755775" cy="228600"/>
          </a:xfrm>
          <a:prstGeom prst="rect">
            <a:avLst/>
          </a:prstGeom>
        </p:spPr>
        <p:txBody>
          <a:bodyPr/>
          <a:lstStyle>
            <a:lvl1pPr>
              <a:defRPr sz="1000"/>
            </a:lvl1pPr>
          </a:lstStyle>
          <a:p>
            <a:pPr lvl="0"/>
            <a:r>
              <a:rPr lang="de-DE" dirty="0" smtClean="0"/>
              <a:t>Source</a:t>
            </a:r>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Left) + Text (Bullets)">
    <p:spTree>
      <p:nvGrpSpPr>
        <p:cNvPr id="1" name=""/>
        <p:cNvGrpSpPr/>
        <p:nvPr/>
      </p:nvGrpSpPr>
      <p:grpSpPr>
        <a:xfrm>
          <a:off x="0" y="0"/>
          <a:ext cx="0" cy="0"/>
          <a:chOff x="0" y="0"/>
          <a:chExt cx="0" cy="0"/>
        </a:xfrm>
      </p:grpSpPr>
      <p:sp>
        <p:nvSpPr>
          <p:cNvPr id="7" name="Bildplatzhalter 6"/>
          <p:cNvSpPr>
            <a:spLocks noGrp="1"/>
          </p:cNvSpPr>
          <p:nvPr>
            <p:ph type="pic" sz="quarter" idx="13" hasCustomPrompt="1"/>
          </p:nvPr>
        </p:nvSpPr>
        <p:spPr>
          <a:xfrm>
            <a:off x="468313" y="476250"/>
            <a:ext cx="3959225" cy="5400675"/>
          </a:xfrm>
          <a:prstGeom prst="rect">
            <a:avLst/>
          </a:prstGeom>
        </p:spPr>
        <p:txBody>
          <a:bodyPr/>
          <a:lstStyle>
            <a:lvl1pPr>
              <a:defRPr baseline="0"/>
            </a:lvl1pPr>
          </a:lstStyle>
          <a:p>
            <a:r>
              <a:rPr lang="en-US" noProof="0" dirty="0" smtClean="0"/>
              <a:t>Add picture by clicking symbol</a:t>
            </a:r>
            <a:endParaRPr lang="en-US" noProof="0" dirty="0"/>
          </a:p>
        </p:txBody>
      </p:sp>
      <p:sp>
        <p:nvSpPr>
          <p:cNvPr id="10" name="Textplatzhalter 35"/>
          <p:cNvSpPr>
            <a:spLocks noGrp="1"/>
          </p:cNvSpPr>
          <p:nvPr>
            <p:ph type="body" sz="quarter" idx="16" hasCustomPrompt="1"/>
          </p:nvPr>
        </p:nvSpPr>
        <p:spPr>
          <a:xfrm>
            <a:off x="4644008" y="1963584"/>
            <a:ext cx="4141792" cy="288032"/>
          </a:xfrm>
          <a:prstGeom prst="rect">
            <a:avLst/>
          </a:prstGeom>
        </p:spPr>
        <p:txBody>
          <a:bodyPr/>
          <a:lstStyle>
            <a:lvl1pPr marL="0" indent="0">
              <a:defRPr lang="en-US" sz="1500" b="1" kern="1200" cap="all" spc="0" baseline="0" noProof="0" dirty="0">
                <a:solidFill>
                  <a:srgbClr val="5F5F5F"/>
                </a:solidFill>
                <a:latin typeface="Trebuchet MS" pitchFamily="34" charset="0"/>
                <a:ea typeface="+mn-ea"/>
                <a:cs typeface="Arial" pitchFamily="34" charset="0"/>
              </a:defRPr>
            </a:lvl1pPr>
          </a:lstStyle>
          <a:p>
            <a:pPr lvl="0"/>
            <a:r>
              <a:rPr lang="en-US" noProof="0" dirty="0" smtClean="0"/>
              <a:t>Click to edit subtitle</a:t>
            </a:r>
            <a:endParaRPr lang="en-US" noProof="0" dirty="0"/>
          </a:p>
        </p:txBody>
      </p:sp>
      <p:sp>
        <p:nvSpPr>
          <p:cNvPr id="8" name="Inhaltsplatzhalter 6"/>
          <p:cNvSpPr>
            <a:spLocks noGrp="1"/>
          </p:cNvSpPr>
          <p:nvPr>
            <p:ph sz="quarter" idx="18" hasCustomPrompt="1"/>
          </p:nvPr>
        </p:nvSpPr>
        <p:spPr>
          <a:xfrm>
            <a:off x="4644008" y="2348880"/>
            <a:ext cx="4121992" cy="3527499"/>
          </a:xfrm>
          <a:prstGeom prst="rect">
            <a:avLst/>
          </a:prstGeom>
        </p:spPr>
        <p:txBody>
          <a:bodyPr tIns="36000" bIns="36000">
            <a:normAutofit/>
          </a:bodyPr>
          <a:lstStyle>
            <a:lvl1pPr marL="180000" indent="-180000" algn="l" defTabSz="914400" rtl="0" eaLnBrk="1" latinLnBrk="0" hangingPunct="1">
              <a:spcBef>
                <a:spcPts val="600"/>
              </a:spcBef>
              <a:spcAft>
                <a:spcPts val="0"/>
              </a:spcAft>
              <a:buFont typeface="Wingdings" pitchFamily="2" charset="2"/>
              <a:buChar char="§"/>
              <a:defRPr lang="en-US" sz="2400" b="0" kern="1200" spc="0" baseline="0" noProof="0" dirty="0" smtClean="0">
                <a:solidFill>
                  <a:srgbClr val="5F5F5F"/>
                </a:solidFill>
                <a:latin typeface="Trebuchet MS" pitchFamily="34" charset="0"/>
                <a:ea typeface="+mn-ea"/>
                <a:cs typeface="Arial" pitchFamily="34" charset="0"/>
              </a:defRPr>
            </a:lvl1pPr>
            <a:lvl2pPr marL="360000" indent="-180000">
              <a:spcBef>
                <a:spcPts val="300"/>
              </a:spcBef>
              <a:buFont typeface="Wingdings" pitchFamily="2" charset="2"/>
              <a:buChar char="§"/>
              <a:defRPr sz="2200">
                <a:solidFill>
                  <a:srgbClr val="5F5F5F"/>
                </a:solidFill>
              </a:defRPr>
            </a:lvl2pPr>
            <a:lvl3pPr marL="540000" indent="-180000">
              <a:spcBef>
                <a:spcPts val="0"/>
              </a:spcBef>
              <a:buFont typeface="Wingdings" pitchFamily="2" charset="2"/>
              <a:buChar char="§"/>
              <a:defRPr>
                <a:solidFill>
                  <a:srgbClr val="5F5F5F"/>
                </a:solidFill>
              </a:defRPr>
            </a:lvl3pPr>
            <a:lvl4pPr marL="720000" indent="-180000">
              <a:spcBef>
                <a:spcPts val="0"/>
              </a:spcBef>
              <a:buFont typeface="Wingdings" panose="05000000000000000000" pitchFamily="2" charset="2"/>
              <a:buChar char="§"/>
              <a:defRPr sz="1800">
                <a:solidFill>
                  <a:srgbClr val="5F5F5F"/>
                </a:solidFill>
              </a:defRPr>
            </a:lvl4pPr>
            <a:lvl5pPr marL="1828800" indent="0">
              <a:buNone/>
              <a:defRPr/>
            </a:lvl5pPr>
          </a:lstStyle>
          <a:p>
            <a:pPr marL="180000" lvl="0" indent="-180000" algn="l" defTabSz="914400" rtl="0" eaLnBrk="1" latinLnBrk="0" hangingPunct="1">
              <a:spcBef>
                <a:spcPts val="600"/>
              </a:spcBef>
              <a:spcAft>
                <a:spcPts val="0"/>
              </a:spcAft>
              <a:buFont typeface="Wingdings" pitchFamily="2" charset="2"/>
              <a:buChar char="§"/>
            </a:pPr>
            <a:r>
              <a:rPr lang="en-US" noProof="0" dirty="0" smtClean="0"/>
              <a:t>Click to add text</a:t>
            </a:r>
          </a:p>
          <a:p>
            <a:pPr lvl="1"/>
            <a:r>
              <a:rPr lang="en-US" noProof="0" dirty="0" smtClean="0"/>
              <a:t>Click to add text</a:t>
            </a:r>
          </a:p>
          <a:p>
            <a:pPr lvl="2"/>
            <a:r>
              <a:rPr lang="en-US" noProof="0" dirty="0" smtClean="0"/>
              <a:t>Click to add text</a:t>
            </a:r>
          </a:p>
          <a:p>
            <a:pPr lvl="3"/>
            <a:r>
              <a:rPr lang="en-US" noProof="0" dirty="0" smtClean="0"/>
              <a:t>Click to add text</a:t>
            </a:r>
          </a:p>
        </p:txBody>
      </p:sp>
      <p:sp>
        <p:nvSpPr>
          <p:cNvPr id="6" name="Titel 1"/>
          <p:cNvSpPr>
            <a:spLocks noGrp="1"/>
          </p:cNvSpPr>
          <p:nvPr>
            <p:ph type="title" hasCustomPrompt="1"/>
          </p:nvPr>
        </p:nvSpPr>
        <p:spPr>
          <a:xfrm>
            <a:off x="4644007" y="1484783"/>
            <a:ext cx="4142805" cy="479747"/>
          </a:xfrm>
          <a:prstGeom prst="rect">
            <a:avLst/>
          </a:prstGeom>
        </p:spPr>
        <p:txBody>
          <a:bodyPr/>
          <a:lstStyle>
            <a:lvl1pPr>
              <a:defRPr lang="de-DE" sz="2500" b="1" kern="1200" cap="all" spc="0" baseline="0" noProof="0" smtClean="0">
                <a:solidFill>
                  <a:srgbClr val="852339"/>
                </a:solidFill>
                <a:latin typeface="Trebuchet MS" pitchFamily="34" charset="0"/>
                <a:ea typeface="+mn-ea"/>
                <a:cs typeface="Arial" pitchFamily="34" charset="0"/>
              </a:defRPr>
            </a:lvl1pPr>
          </a:lstStyle>
          <a:p>
            <a:r>
              <a:rPr lang="en-US" noProof="0" dirty="0" smtClean="0"/>
              <a:t>Title</a:t>
            </a:r>
            <a:endParaRPr lang="en-US" noProof="0" dirty="0"/>
          </a:p>
        </p:txBody>
      </p:sp>
      <p:sp>
        <p:nvSpPr>
          <p:cNvPr id="9" name="Textplatzhalter 4"/>
          <p:cNvSpPr>
            <a:spLocks noGrp="1"/>
          </p:cNvSpPr>
          <p:nvPr>
            <p:ph type="body" sz="quarter" idx="17" hasCustomPrompt="1"/>
          </p:nvPr>
        </p:nvSpPr>
        <p:spPr>
          <a:xfrm>
            <a:off x="377825" y="5867400"/>
            <a:ext cx="1755775" cy="228600"/>
          </a:xfrm>
          <a:prstGeom prst="rect">
            <a:avLst/>
          </a:prstGeom>
        </p:spPr>
        <p:txBody>
          <a:bodyPr/>
          <a:lstStyle>
            <a:lvl1pPr>
              <a:defRPr sz="1000"/>
            </a:lvl1pPr>
          </a:lstStyle>
          <a:p>
            <a:pPr lvl="0"/>
            <a:r>
              <a:rPr lang="de-DE" dirty="0" smtClean="0"/>
              <a:t>Source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ags" Target="../tags/tag2.xml"/><Relationship Id="rId21" Type="http://schemas.openxmlformats.org/officeDocument/2006/relationships/oleObject" Target="../embeddings/oleObject1.bin"/><Relationship Id="rId22" Type="http://schemas.openxmlformats.org/officeDocument/2006/relationships/image" Target="../media/image1.emf"/><Relationship Id="rId23" Type="http://schemas.openxmlformats.org/officeDocument/2006/relationships/image" Target="../media/image2.png"/><Relationship Id="rId24" Type="http://schemas.openxmlformats.org/officeDocument/2006/relationships/image" Target="../media/image3.jpe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vmlDrawing" Target="../drawings/vmlDrawing1.v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userDrawn="1">
            <p:custDataLst>
              <p:tags r:id="rId20"/>
            </p:custDataLst>
            <p:extLst>
              <p:ext uri="{D42A27DB-BD31-4B8C-83A1-F6EECF244321}">
                <p14:modId xmlns:p14="http://schemas.microsoft.com/office/powerpoint/2010/main" val="108003891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13" name="think-cell Folie" r:id="rId21" imgW="344" imgH="341" progId="TCLayout.ActiveDocument.1">
                  <p:embed/>
                </p:oleObj>
              </mc:Choice>
              <mc:Fallback>
                <p:oleObj name="think-cell Folie" r:id="rId21" imgW="344" imgH="341" progId="TCLayout.ActiveDocument.1">
                  <p:embed/>
                  <p:pic>
                    <p:nvPicPr>
                      <p:cNvPr id="0" name=""/>
                      <p:cNvPicPr/>
                      <p:nvPr/>
                    </p:nvPicPr>
                    <p:blipFill>
                      <a:blip r:embed="rId22"/>
                      <a:stretch>
                        <a:fillRect/>
                      </a:stretch>
                    </p:blipFill>
                    <p:spPr>
                      <a:xfrm>
                        <a:off x="1588" y="1588"/>
                        <a:ext cx="1587" cy="1587"/>
                      </a:xfrm>
                      <a:prstGeom prst="rect">
                        <a:avLst/>
                      </a:prstGeom>
                    </p:spPr>
                  </p:pic>
                </p:oleObj>
              </mc:Fallback>
            </mc:AlternateContent>
          </a:graphicData>
        </a:graphic>
      </p:graphicFrame>
      <p:sp>
        <p:nvSpPr>
          <p:cNvPr id="11" name="Rechteck 10"/>
          <p:cNvSpPr/>
          <p:nvPr userDrawn="1"/>
        </p:nvSpPr>
        <p:spPr>
          <a:xfrm>
            <a:off x="0" y="6084095"/>
            <a:ext cx="8793956" cy="466724"/>
          </a:xfrm>
          <a:prstGeom prst="rect">
            <a:avLst/>
          </a:prstGeom>
          <a:solidFill>
            <a:srgbClr val="852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extfeld 11"/>
          <p:cNvSpPr txBox="1"/>
          <p:nvPr/>
        </p:nvSpPr>
        <p:spPr>
          <a:xfrm>
            <a:off x="378692" y="6101922"/>
            <a:ext cx="4121300" cy="469359"/>
          </a:xfrm>
          <a:prstGeom prst="rect">
            <a:avLst/>
          </a:prstGeom>
          <a:noFill/>
        </p:spPr>
        <p:txBody>
          <a:bodyPr wrap="square" rtlCol="0">
            <a:spAutoFit/>
          </a:bodyPr>
          <a:lstStyle/>
          <a:p>
            <a:pPr>
              <a:spcAft>
                <a:spcPts val="300"/>
              </a:spcAft>
            </a:pPr>
            <a:r>
              <a:rPr lang="en-US" sz="1100" b="0" cap="none" baseline="0" noProof="0" dirty="0" smtClean="0">
                <a:solidFill>
                  <a:schemeClr val="bg1"/>
                </a:solidFill>
                <a:latin typeface="Trebuchet MS" pitchFamily="34" charset="0"/>
              </a:rPr>
              <a:t>AML: Springleaf Marketing Response</a:t>
            </a:r>
            <a:endParaRPr lang="en-US" sz="1100" b="0" cap="none" baseline="0" noProof="0" dirty="0" smtClean="0">
              <a:solidFill>
                <a:schemeClr val="bg1"/>
              </a:solidFill>
              <a:latin typeface="Trebuchet MS" pitchFamily="34" charset="0"/>
            </a:endParaRPr>
          </a:p>
          <a:p>
            <a:pPr>
              <a:spcAft>
                <a:spcPts val="300"/>
              </a:spcAft>
            </a:pPr>
            <a:r>
              <a:rPr lang="de-DE" sz="1100" b="0" cap="none" baseline="0" noProof="0" dirty="0" smtClean="0">
                <a:solidFill>
                  <a:schemeClr val="bg1"/>
                </a:solidFill>
                <a:latin typeface="Trebuchet MS" pitchFamily="34" charset="0"/>
              </a:rPr>
              <a:t>Marcus </a:t>
            </a:r>
            <a:r>
              <a:rPr lang="de-DE" sz="1100" b="0" cap="none" baseline="0" noProof="0" dirty="0" smtClean="0">
                <a:solidFill>
                  <a:schemeClr val="bg1"/>
                </a:solidFill>
                <a:latin typeface="Trebuchet MS" pitchFamily="34" charset="0"/>
              </a:rPr>
              <a:t>Cramer | Markus Heuchert</a:t>
            </a:r>
            <a:endParaRPr lang="en-US" sz="1100" b="0" cap="none" baseline="0" noProof="0" dirty="0">
              <a:solidFill>
                <a:schemeClr val="bg1"/>
              </a:solidFill>
              <a:latin typeface="Trebuchet MS" pitchFamily="34" charset="0"/>
            </a:endParaRPr>
          </a:p>
        </p:txBody>
      </p:sp>
      <p:sp>
        <p:nvSpPr>
          <p:cNvPr id="7" name="Textfeld 6"/>
          <p:cNvSpPr txBox="1"/>
          <p:nvPr/>
        </p:nvSpPr>
        <p:spPr>
          <a:xfrm>
            <a:off x="7524328" y="6101922"/>
            <a:ext cx="1224136" cy="430887"/>
          </a:xfrm>
          <a:prstGeom prst="rect">
            <a:avLst/>
          </a:prstGeom>
          <a:noFill/>
        </p:spPr>
        <p:txBody>
          <a:bodyPr wrap="square" rtlCol="0">
            <a:spAutoFit/>
          </a:bodyPr>
          <a:lstStyle/>
          <a:p>
            <a:pPr algn="r">
              <a:spcAft>
                <a:spcPts val="300"/>
              </a:spcAft>
            </a:pPr>
            <a:fld id="{A9063EE5-D4E8-4F75-A77C-D3AC67F05250}" type="slidenum">
              <a:rPr lang="de-DE" sz="1100" b="0" cap="none" baseline="0" smtClean="0">
                <a:solidFill>
                  <a:schemeClr val="bg1"/>
                </a:solidFill>
                <a:latin typeface="Trebuchet MS" pitchFamily="34" charset="0"/>
              </a:rPr>
              <a:pPr algn="r">
                <a:spcAft>
                  <a:spcPts val="300"/>
                </a:spcAft>
              </a:pPr>
              <a:t>‹#›</a:t>
            </a:fld>
            <a:r>
              <a:rPr lang="de-DE" sz="1100" b="0" cap="none" baseline="0" dirty="0" smtClean="0">
                <a:solidFill>
                  <a:schemeClr val="bg1"/>
                </a:solidFill>
                <a:latin typeface="Trebuchet MS" pitchFamily="34" charset="0"/>
              </a:rPr>
              <a:t/>
            </a:r>
            <a:br>
              <a:rPr lang="de-DE" sz="1100" b="0" cap="none" baseline="0" dirty="0" smtClean="0">
                <a:solidFill>
                  <a:schemeClr val="bg1"/>
                </a:solidFill>
                <a:latin typeface="Trebuchet MS" pitchFamily="34" charset="0"/>
              </a:rPr>
            </a:br>
            <a:r>
              <a:rPr lang="de-DE" sz="1100" b="0" cap="none" baseline="0" dirty="0" smtClean="0">
                <a:solidFill>
                  <a:schemeClr val="bg1"/>
                </a:solidFill>
                <a:latin typeface="Trebuchet MS" pitchFamily="34" charset="0"/>
              </a:rPr>
              <a:t>2017-01-15??</a:t>
            </a:r>
            <a:endParaRPr lang="de-DE" sz="1100" b="0" cap="none" baseline="0" dirty="0" smtClean="0">
              <a:solidFill>
                <a:schemeClr val="bg1"/>
              </a:solidFill>
              <a:latin typeface="Trebuchet MS" pitchFamily="34" charset="0"/>
            </a:endParaRPr>
          </a:p>
        </p:txBody>
      </p:sp>
      <p:pic>
        <p:nvPicPr>
          <p:cNvPr id="16" name="Picture 2" descr="\\wi1.uni-muenster.de\dfs\institut\ERCIS\10 Corporate Identity\10 Corporate Design &amp; Communication\10 Logos &amp; Grafiken &amp; Bilder\10 ERCIS-Logo\ERCIS_logo.png"/>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7115448" y="440382"/>
            <a:ext cx="1574224" cy="950267"/>
          </a:xfrm>
          <a:prstGeom prst="rect">
            <a:avLst/>
          </a:prstGeom>
          <a:noFill/>
          <a:extLst>
            <a:ext uri="{909E8E84-426E-40dd-AFC4-6F175D3DCCD1}">
              <a14:hiddenFill xmlns:a14="http://schemas.microsoft.com/office/drawing/2010/main" xmlns="">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5" r:id="rId2"/>
    <p:sldLayoutId id="2147483651" r:id="rId3"/>
    <p:sldLayoutId id="2147483664" r:id="rId4"/>
    <p:sldLayoutId id="2147483663" r:id="rId5"/>
    <p:sldLayoutId id="2147483662" r:id="rId6"/>
    <p:sldLayoutId id="2147483658" r:id="rId7"/>
    <p:sldLayoutId id="2147483653" r:id="rId8"/>
    <p:sldLayoutId id="2147483652" r:id="rId9"/>
    <p:sldLayoutId id="2147483657" r:id="rId10"/>
    <p:sldLayoutId id="2147483659" r:id="rId11"/>
    <p:sldLayoutId id="2147483654" r:id="rId12"/>
    <p:sldLayoutId id="2147483660" r:id="rId13"/>
    <p:sldLayoutId id="2147483665" r:id="rId14"/>
    <p:sldLayoutId id="2147483666" r:id="rId15"/>
    <p:sldLayoutId id="2147483667" r:id="rId16"/>
    <p:sldLayoutId id="2147483668" r:id="rId17"/>
  </p:sldLayoutIdLst>
  <p:timing>
    <p:tnLst>
      <p:par>
        <p:cTn id="1" dur="indefinite" restart="never" nodeType="tmRoot"/>
      </p:par>
    </p:tnLst>
  </p:timing>
  <p:hf sldNum="0" hdr="0" dt="0"/>
  <p:txStyles>
    <p:titleStyle>
      <a:lvl1pPr algn="l" defTabSz="914400" rtl="0" eaLnBrk="1" latinLnBrk="0" hangingPunct="1">
        <a:spcBef>
          <a:spcPct val="0"/>
        </a:spcBef>
        <a:buNone/>
        <a:defRPr sz="2800" b="1" kern="1200" cap="all" baseline="0">
          <a:solidFill>
            <a:srgbClr val="852339"/>
          </a:solidFill>
          <a:latin typeface="Trebuchet MS" pitchFamily="34" charset="0"/>
          <a:ea typeface="+mj-ea"/>
          <a:cs typeface="Arial" pitchFamily="34" charset="0"/>
        </a:defRPr>
      </a:lvl1pPr>
    </p:titleStyle>
    <p:bodyStyle>
      <a:lvl1pPr marL="182563" indent="-182563" algn="l" defTabSz="914400" rtl="0" eaLnBrk="1" latinLnBrk="0" hangingPunct="1">
        <a:spcBef>
          <a:spcPts val="0"/>
        </a:spcBef>
        <a:spcAft>
          <a:spcPts val="300"/>
        </a:spcAft>
        <a:buFontTx/>
        <a:buNone/>
        <a:defRPr sz="1300" b="0" kern="1200" spc="0" baseline="0">
          <a:solidFill>
            <a:srgbClr val="5F5F5F"/>
          </a:solidFill>
          <a:latin typeface="Trebuchet MS" pitchFamily="34" charset="0"/>
          <a:ea typeface="+mn-ea"/>
          <a:cs typeface="Arial" pitchFamily="34" charset="0"/>
        </a:defRPr>
      </a:lvl1pPr>
      <a:lvl2pPr marL="449263" indent="-182563" algn="l" defTabSz="914400" rtl="0" eaLnBrk="1" latinLnBrk="0" hangingPunct="1">
        <a:spcBef>
          <a:spcPct val="20000"/>
        </a:spcBef>
        <a:buFontTx/>
        <a:buBlip>
          <a:blip r:embed="rId24"/>
        </a:buBlip>
        <a:defRPr sz="2000" b="0" kern="1200">
          <a:solidFill>
            <a:schemeClr val="tx1"/>
          </a:solidFill>
          <a:latin typeface="+mn-lt"/>
          <a:ea typeface="+mn-ea"/>
          <a:cs typeface="+mn-cs"/>
        </a:defRPr>
      </a:lvl2pPr>
      <a:lvl3pPr marL="806450" indent="-182563" algn="l" defTabSz="914400" rtl="0" eaLnBrk="1" latinLnBrk="0" hangingPunct="1">
        <a:spcBef>
          <a:spcPct val="20000"/>
        </a:spcBef>
        <a:buFontTx/>
        <a:buBlip>
          <a:blip r:embed="rId24"/>
        </a:buBlip>
        <a:defRPr sz="2000" b="0" kern="1200">
          <a:solidFill>
            <a:schemeClr val="tx1"/>
          </a:solidFill>
          <a:latin typeface="+mn-lt"/>
          <a:ea typeface="+mn-ea"/>
          <a:cs typeface="+mn-cs"/>
        </a:defRPr>
      </a:lvl3pPr>
      <a:lvl4pPr marL="1163638" indent="-174625" algn="l" defTabSz="914400" rtl="0" eaLnBrk="1" latinLnBrk="0" hangingPunct="1">
        <a:spcBef>
          <a:spcPct val="20000"/>
        </a:spcBef>
        <a:buFontTx/>
        <a:buBlip>
          <a:blip r:embed="rId24"/>
        </a:buBlip>
        <a:defRPr sz="2000" b="0" kern="1200">
          <a:solidFill>
            <a:schemeClr val="tx1"/>
          </a:solidFill>
          <a:latin typeface="+mn-lt"/>
          <a:ea typeface="+mn-ea"/>
          <a:cs typeface="+mn-cs"/>
        </a:defRPr>
      </a:lvl4pPr>
      <a:lvl5pPr marL="2057400" indent="-228600" algn="l" defTabSz="914400" rtl="0" eaLnBrk="1" latinLnBrk="0" hangingPunct="1">
        <a:spcBef>
          <a:spcPct val="20000"/>
        </a:spcBef>
        <a:buFontTx/>
        <a:buBlip>
          <a:blip r:embed="rId24"/>
        </a:buBlip>
        <a:defRPr sz="2200" b="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5" Type="http://schemas.openxmlformats.org/officeDocument/2006/relationships/image" Target="../media/image32.png"/><Relationship Id="rId6" Type="http://schemas.openxmlformats.org/officeDocument/2006/relationships/image" Target="../media/image33.gif"/><Relationship Id="rId7" Type="http://schemas.openxmlformats.org/officeDocument/2006/relationships/image" Target="../media/image34.png"/><Relationship Id="rId1" Type="http://schemas.openxmlformats.org/officeDocument/2006/relationships/slideLayout" Target="../slideLayouts/slideLayout16.xml"/><Relationship Id="rId2" Type="http://schemas.openxmlformats.org/officeDocument/2006/relationships/image" Target="../media/image29.jpeg"/></Relationships>
</file>

<file path=ppt/slides/_rels/slide19.xml.rels><?xml version="1.0" encoding="UTF-8" standalone="yes"?>
<Relationships xmlns="http://schemas.openxmlformats.org/package/2006/relationships"><Relationship Id="rId3" Type="http://schemas.openxmlformats.org/officeDocument/2006/relationships/image" Target="../media/image36.emf"/><Relationship Id="rId4" Type="http://schemas.openxmlformats.org/officeDocument/2006/relationships/image" Target="../media/image37.emf"/><Relationship Id="rId1" Type="http://schemas.openxmlformats.org/officeDocument/2006/relationships/slideLayout" Target="../slideLayouts/slideLayout17.xml"/><Relationship Id="rId2" Type="http://schemas.openxmlformats.org/officeDocument/2006/relationships/image" Target="../media/image35.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9" Type="http://schemas.openxmlformats.org/officeDocument/2006/relationships/image" Target="../media/image14.png"/><Relationship Id="rId1" Type="http://schemas.openxmlformats.org/officeDocument/2006/relationships/slideLayout" Target="../slideLayouts/slideLayout14.xml"/><Relationship Id="rId2"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6"/>
          </p:nvPr>
        </p:nvSpPr>
        <p:spPr/>
        <p:txBody>
          <a:bodyPr/>
          <a:lstStyle/>
          <a:p>
            <a:r>
              <a:rPr lang="de-DE" dirty="0" err="1" smtClean="0"/>
              <a:t>seminar</a:t>
            </a:r>
            <a:r>
              <a:rPr lang="de-DE" dirty="0" smtClean="0"/>
              <a:t> </a:t>
            </a:r>
            <a:r>
              <a:rPr lang="de-DE" dirty="0" err="1" smtClean="0"/>
              <a:t>presentation</a:t>
            </a:r>
            <a:r>
              <a:rPr lang="de-DE" dirty="0" smtClean="0"/>
              <a:t> (AML-R)</a:t>
            </a:r>
          </a:p>
          <a:p>
            <a:endParaRPr lang="de-DE" dirty="0"/>
          </a:p>
          <a:p>
            <a:r>
              <a:rPr lang="de-DE" dirty="0" smtClean="0"/>
              <a:t>Marcus </a:t>
            </a:r>
            <a:r>
              <a:rPr lang="de-DE" dirty="0" smtClean="0"/>
              <a:t>Cramer</a:t>
            </a:r>
          </a:p>
          <a:p>
            <a:r>
              <a:rPr lang="de-DE" dirty="0" smtClean="0"/>
              <a:t>Markus </a:t>
            </a:r>
            <a:r>
              <a:rPr lang="de-DE" dirty="0" err="1" smtClean="0"/>
              <a:t>heuchert</a:t>
            </a:r>
            <a:endParaRPr lang="en-US" dirty="0"/>
          </a:p>
        </p:txBody>
      </p:sp>
      <p:sp>
        <p:nvSpPr>
          <p:cNvPr id="5" name="Titel 4"/>
          <p:cNvSpPr>
            <a:spLocks noGrp="1"/>
          </p:cNvSpPr>
          <p:nvPr>
            <p:ph type="title"/>
          </p:nvPr>
        </p:nvSpPr>
        <p:spPr>
          <a:xfrm>
            <a:off x="467544" y="1484784"/>
            <a:ext cx="7380820" cy="864096"/>
          </a:xfrm>
        </p:spPr>
        <p:txBody>
          <a:bodyPr/>
          <a:lstStyle/>
          <a:p>
            <a:r>
              <a:rPr lang="de-DE" dirty="0" err="1" smtClean="0"/>
              <a:t>Springleaf</a:t>
            </a:r>
            <a:r>
              <a:rPr lang="de-DE" dirty="0" smtClean="0"/>
              <a:t> </a:t>
            </a:r>
            <a:r>
              <a:rPr lang="de-DE" dirty="0" err="1" smtClean="0"/>
              <a:t>marketing</a:t>
            </a:r>
            <a:r>
              <a:rPr lang="de-DE" dirty="0" smtClean="0"/>
              <a:t> </a:t>
            </a:r>
            <a:r>
              <a:rPr lang="de-DE" dirty="0" err="1" smtClean="0"/>
              <a:t>response</a:t>
            </a:r>
            <a:endParaRPr lang="en-GB" dirty="0"/>
          </a:p>
        </p:txBody>
      </p:sp>
    </p:spTree>
    <p:extLst>
      <p:ext uri="{BB962C8B-B14F-4D97-AF65-F5344CB8AC3E}">
        <p14:creationId xmlns:p14="http://schemas.microsoft.com/office/powerpoint/2010/main" val="2715768065"/>
      </p:ext>
    </p:extLst>
  </p:cSld>
  <p:clrMapOvr>
    <a:masterClrMapping/>
  </p:clrMapOvr>
  <mc:AlternateContent xmlns:mc="http://schemas.openxmlformats.org/markup-compatibility/2006" xmlns:p14="http://schemas.microsoft.com/office/powerpoint/2010/main">
    <mc:Choice Requires="p14">
      <p:transition spd="slow" p14:dur="2000" advTm="4413"/>
    </mc:Choice>
    <mc:Fallback xmlns="">
      <p:transition xmlns:p14="http://schemas.microsoft.com/office/powerpoint/2010/main" spd="slow" advTm="4413"/>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endParaRPr lang="en-US"/>
          </a:p>
        </p:txBody>
      </p:sp>
      <p:sp>
        <p:nvSpPr>
          <p:cNvPr id="7" name="Title 3"/>
          <p:cNvSpPr>
            <a:spLocks noGrp="1"/>
          </p:cNvSpPr>
          <p:nvPr>
            <p:ph type="title"/>
          </p:nvPr>
        </p:nvSpPr>
        <p:spPr>
          <a:xfrm>
            <a:off x="371722" y="224644"/>
            <a:ext cx="6504533" cy="481336"/>
          </a:xfrm>
        </p:spPr>
        <p:txBody>
          <a:bodyPr/>
          <a:lstStyle/>
          <a:p>
            <a:r>
              <a:rPr lang="en-US" dirty="0" smtClean="0"/>
              <a:t>Elbow criterion applied to variances of unique values more insightful?</a:t>
            </a:r>
            <a:endParaRPr lang="en-US" dirty="0"/>
          </a:p>
        </p:txBody>
      </p:sp>
      <p:pic>
        <p:nvPicPr>
          <p:cNvPr id="8" name="Content Placeholder 7"/>
          <p:cNvPicPr>
            <a:picLocks noGrp="1" noChangeAspect="1"/>
          </p:cNvPicPr>
          <p:nvPr>
            <p:ph sz="quarter" idx="17"/>
          </p:nvPr>
        </p:nvPicPr>
        <p:blipFill>
          <a:blip r:embed="rId2">
            <a:extLst>
              <a:ext uri="{28A0092B-C50C-407E-A947-70E740481C1C}">
                <a14:useLocalDpi xmlns:a14="http://schemas.microsoft.com/office/drawing/2010/main" val="0"/>
              </a:ext>
            </a:extLst>
          </a:blip>
          <a:stretch>
            <a:fillRect/>
          </a:stretch>
        </p:blipFill>
        <p:spPr>
          <a:xfrm>
            <a:off x="648000" y="1872000"/>
            <a:ext cx="3240000" cy="3240000"/>
          </a:xfrm>
        </p:spPr>
      </p:pic>
      <p:grpSp>
        <p:nvGrpSpPr>
          <p:cNvPr id="11" name="Group 10"/>
          <p:cNvGrpSpPr/>
          <p:nvPr/>
        </p:nvGrpSpPr>
        <p:grpSpPr>
          <a:xfrm>
            <a:off x="358775" y="1393031"/>
            <a:ext cx="3889189" cy="307777"/>
            <a:chOff x="358775" y="1609055"/>
            <a:chExt cx="3889189" cy="307777"/>
          </a:xfrm>
        </p:grpSpPr>
        <p:cxnSp>
          <p:nvCxnSpPr>
            <p:cNvPr id="12" name="Straight Connector 11"/>
            <p:cNvCxnSpPr/>
            <p:nvPr/>
          </p:nvCxnSpPr>
          <p:spPr>
            <a:xfrm>
              <a:off x="358775" y="1916832"/>
              <a:ext cx="3889189"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58775" y="1609055"/>
              <a:ext cx="3889189" cy="307777"/>
            </a:xfrm>
            <a:prstGeom prst="rect">
              <a:avLst/>
            </a:prstGeom>
            <a:noFill/>
          </p:spPr>
          <p:txBody>
            <a:bodyPr wrap="square" rtlCol="0">
              <a:spAutoFit/>
            </a:bodyPr>
            <a:lstStyle/>
            <a:p>
              <a:pPr algn="ctr"/>
              <a:r>
                <a:rPr lang="en-US" sz="1400" b="1" dirty="0" smtClean="0"/>
                <a:t>Var. between unique values (lowest 500)</a:t>
              </a:r>
              <a:endParaRPr lang="en-US" sz="1400" b="1" dirty="0"/>
            </a:p>
          </p:txBody>
        </p:sp>
      </p:gr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8000" y="1872000"/>
            <a:ext cx="3240000" cy="3240000"/>
          </a:xfrm>
          <a:prstGeom prst="rect">
            <a:avLst/>
          </a:prstGeom>
        </p:spPr>
      </p:pic>
      <p:grpSp>
        <p:nvGrpSpPr>
          <p:cNvPr id="14" name="Group 13"/>
          <p:cNvGrpSpPr/>
          <p:nvPr/>
        </p:nvGrpSpPr>
        <p:grpSpPr>
          <a:xfrm>
            <a:off x="4896036" y="1393030"/>
            <a:ext cx="3889189" cy="307777"/>
            <a:chOff x="358775" y="1609055"/>
            <a:chExt cx="3889189" cy="307777"/>
          </a:xfrm>
        </p:grpSpPr>
        <p:cxnSp>
          <p:nvCxnSpPr>
            <p:cNvPr id="15" name="Straight Connector 14"/>
            <p:cNvCxnSpPr/>
            <p:nvPr/>
          </p:nvCxnSpPr>
          <p:spPr>
            <a:xfrm>
              <a:off x="358775" y="1916832"/>
              <a:ext cx="3889189"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58775" y="1609055"/>
              <a:ext cx="3889189" cy="307777"/>
            </a:xfrm>
            <a:prstGeom prst="rect">
              <a:avLst/>
            </a:prstGeom>
            <a:noFill/>
          </p:spPr>
          <p:txBody>
            <a:bodyPr wrap="square" rtlCol="0">
              <a:spAutoFit/>
            </a:bodyPr>
            <a:lstStyle/>
            <a:p>
              <a:pPr algn="ctr"/>
              <a:r>
                <a:rPr lang="en-US" sz="1400" b="1" dirty="0" smtClean="0"/>
                <a:t>Var. between unique values (200-400)</a:t>
              </a:r>
              <a:endParaRPr lang="en-US" sz="1400" b="1" dirty="0"/>
            </a:p>
          </p:txBody>
        </p:sp>
      </p:grpSp>
      <p:sp>
        <p:nvSpPr>
          <p:cNvPr id="17" name="Oval 16"/>
          <p:cNvSpPr/>
          <p:nvPr/>
        </p:nvSpPr>
        <p:spPr>
          <a:xfrm>
            <a:off x="2084194" y="3993934"/>
            <a:ext cx="972108" cy="75608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817315" y="3575455"/>
            <a:ext cx="972108" cy="369332"/>
          </a:xfrm>
          <a:prstGeom prst="rect">
            <a:avLst/>
          </a:prstGeom>
          <a:noFill/>
        </p:spPr>
        <p:txBody>
          <a:bodyPr wrap="square" rtlCol="0">
            <a:spAutoFit/>
          </a:bodyPr>
          <a:lstStyle/>
          <a:p>
            <a:r>
              <a:rPr lang="en-US" dirty="0" smtClean="0"/>
              <a:t>Elbow?</a:t>
            </a:r>
            <a:endParaRPr lang="en-US" dirty="0"/>
          </a:p>
        </p:txBody>
      </p:sp>
      <p:sp>
        <p:nvSpPr>
          <p:cNvPr id="20" name="Oval 19"/>
          <p:cNvSpPr/>
          <p:nvPr/>
        </p:nvSpPr>
        <p:spPr>
          <a:xfrm>
            <a:off x="7201204" y="2736681"/>
            <a:ext cx="421058" cy="43794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7488324" y="2168885"/>
            <a:ext cx="421058" cy="43794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6390201" y="2341032"/>
            <a:ext cx="972108" cy="369332"/>
          </a:xfrm>
          <a:prstGeom prst="rect">
            <a:avLst/>
          </a:prstGeom>
          <a:noFill/>
        </p:spPr>
        <p:txBody>
          <a:bodyPr wrap="square" rtlCol="0">
            <a:spAutoFit/>
          </a:bodyPr>
          <a:lstStyle/>
          <a:p>
            <a:r>
              <a:rPr lang="en-US" dirty="0" smtClean="0"/>
              <a:t>Elbows?</a:t>
            </a:r>
            <a:endParaRPr lang="en-US" dirty="0"/>
          </a:p>
        </p:txBody>
      </p:sp>
      <p:sp>
        <p:nvSpPr>
          <p:cNvPr id="23" name="Rectangle 22"/>
          <p:cNvSpPr/>
          <p:nvPr/>
        </p:nvSpPr>
        <p:spPr>
          <a:xfrm>
            <a:off x="358775" y="5292000"/>
            <a:ext cx="8426449" cy="5134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uppieren 6"/>
          <p:cNvGrpSpPr/>
          <p:nvPr/>
        </p:nvGrpSpPr>
        <p:grpSpPr>
          <a:xfrm>
            <a:off x="359532" y="5301208"/>
            <a:ext cx="495093" cy="495148"/>
            <a:chOff x="4791456" y="4160520"/>
            <a:chExt cx="658368" cy="658441"/>
          </a:xfrm>
        </p:grpSpPr>
        <p:sp>
          <p:nvSpPr>
            <p:cNvPr id="25" name="Oval 37"/>
            <p:cNvSpPr>
              <a:spLocks noChangeAspect="1"/>
            </p:cNvSpPr>
            <p:nvPr/>
          </p:nvSpPr>
          <p:spPr>
            <a:xfrm>
              <a:off x="4791456" y="4160520"/>
              <a:ext cx="658368" cy="658441"/>
            </a:xfrm>
            <a:prstGeom prst="ellipse">
              <a:avLst/>
            </a:prstGeom>
            <a:solidFill>
              <a:srgbClr val="85233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Grafik 8"/>
            <p:cNvPicPr>
              <a:picLocks noChangeAspect="1"/>
            </p:cNvPicPr>
            <p:nvPr/>
          </p:nvPicPr>
          <p:blipFill>
            <a:blip r:embed="rId4">
              <a:lum bright="45000"/>
            </a:blip>
            <a:stretch>
              <a:fillRect/>
            </a:stretch>
          </p:blipFill>
          <p:spPr>
            <a:xfrm>
              <a:off x="4864608" y="4232582"/>
              <a:ext cx="510438" cy="514315"/>
            </a:xfrm>
            <a:prstGeom prst="rect">
              <a:avLst/>
            </a:prstGeom>
          </p:spPr>
        </p:pic>
      </p:grpSp>
      <p:sp>
        <p:nvSpPr>
          <p:cNvPr id="27" name="TextBox 26"/>
          <p:cNvSpPr txBox="1"/>
          <p:nvPr/>
        </p:nvSpPr>
        <p:spPr>
          <a:xfrm>
            <a:off x="935596" y="5292000"/>
            <a:ext cx="7849628" cy="523220"/>
          </a:xfrm>
          <a:prstGeom prst="rect">
            <a:avLst/>
          </a:prstGeom>
          <a:noFill/>
        </p:spPr>
        <p:txBody>
          <a:bodyPr wrap="square" rtlCol="0">
            <a:spAutoFit/>
          </a:bodyPr>
          <a:lstStyle/>
          <a:p>
            <a:r>
              <a:rPr lang="de-DE" sz="1400" dirty="0" err="1" smtClean="0"/>
              <a:t>Highest</a:t>
            </a:r>
            <a:r>
              <a:rPr lang="de-DE" sz="1400" dirty="0" smtClean="0"/>
              <a:t> </a:t>
            </a:r>
            <a:r>
              <a:rPr lang="de-DE" sz="1400" dirty="0" err="1" smtClean="0"/>
              <a:t>difference</a:t>
            </a:r>
            <a:r>
              <a:rPr lang="de-DE" sz="1400" dirty="0" smtClean="0"/>
              <a:t> </a:t>
            </a:r>
            <a:r>
              <a:rPr lang="de-DE" sz="1400" dirty="0" err="1" smtClean="0"/>
              <a:t>between</a:t>
            </a:r>
            <a:r>
              <a:rPr lang="de-DE" sz="1400" dirty="0" smtClean="0"/>
              <a:t> </a:t>
            </a:r>
            <a:r>
              <a:rPr lang="de-DE" sz="1400" dirty="0" err="1" smtClean="0"/>
              <a:t>the</a:t>
            </a:r>
            <a:r>
              <a:rPr lang="de-DE" sz="1400" dirty="0" smtClean="0"/>
              <a:t> 349. </a:t>
            </a:r>
            <a:r>
              <a:rPr lang="de-DE" sz="1400" dirty="0" err="1" smtClean="0"/>
              <a:t>and</a:t>
            </a:r>
            <a:r>
              <a:rPr lang="de-DE" sz="1400" dirty="0" smtClean="0"/>
              <a:t> </a:t>
            </a:r>
            <a:r>
              <a:rPr lang="de-DE" sz="1400" dirty="0" err="1" smtClean="0"/>
              <a:t>the</a:t>
            </a:r>
            <a:r>
              <a:rPr lang="de-DE" sz="1400" dirty="0" smtClean="0"/>
              <a:t> 350. </a:t>
            </a:r>
            <a:r>
              <a:rPr lang="de-DE" sz="1400" dirty="0" err="1" smtClean="0"/>
              <a:t>attribute</a:t>
            </a:r>
            <a:r>
              <a:rPr lang="de-DE" sz="1400" dirty="0" smtClean="0"/>
              <a:t>. </a:t>
            </a:r>
            <a:r>
              <a:rPr lang="de-DE" sz="1400" dirty="0" err="1" smtClean="0"/>
              <a:t>We</a:t>
            </a:r>
            <a:r>
              <a:rPr lang="de-DE" sz="1400" dirty="0" smtClean="0"/>
              <a:t> </a:t>
            </a:r>
            <a:r>
              <a:rPr lang="de-DE" sz="1400" dirty="0" err="1" smtClean="0"/>
              <a:t>therefore</a:t>
            </a:r>
            <a:r>
              <a:rPr lang="de-DE" sz="1400" dirty="0" smtClean="0"/>
              <a:t> </a:t>
            </a:r>
            <a:r>
              <a:rPr lang="de-DE" sz="1400" dirty="0" err="1" smtClean="0"/>
              <a:t>assume</a:t>
            </a:r>
            <a:r>
              <a:rPr lang="de-DE" sz="1400" dirty="0" smtClean="0"/>
              <a:t>, </a:t>
            </a:r>
            <a:r>
              <a:rPr lang="de-DE" sz="1400" dirty="0" err="1" smtClean="0"/>
              <a:t>that</a:t>
            </a:r>
            <a:r>
              <a:rPr lang="de-DE" sz="1400" dirty="0" smtClean="0"/>
              <a:t> </a:t>
            </a:r>
            <a:r>
              <a:rPr lang="de-DE" sz="1400" dirty="0" err="1" smtClean="0"/>
              <a:t>the</a:t>
            </a:r>
            <a:r>
              <a:rPr lang="de-DE" sz="1400" dirty="0" smtClean="0"/>
              <a:t> </a:t>
            </a:r>
            <a:r>
              <a:rPr lang="de-DE" sz="1400" dirty="0" err="1" smtClean="0"/>
              <a:t>attributes</a:t>
            </a:r>
            <a:r>
              <a:rPr lang="de-DE" sz="1400" dirty="0" smtClean="0"/>
              <a:t> 1-350 (</a:t>
            </a:r>
            <a:r>
              <a:rPr lang="de-DE" sz="1400" dirty="0" err="1" smtClean="0"/>
              <a:t>sorted</a:t>
            </a:r>
            <a:r>
              <a:rPr lang="de-DE" sz="1400" dirty="0" smtClean="0"/>
              <a:t> </a:t>
            </a:r>
            <a:r>
              <a:rPr lang="de-DE" sz="1400" dirty="0" err="1" smtClean="0"/>
              <a:t>by</a:t>
            </a:r>
            <a:r>
              <a:rPr lang="de-DE" sz="1400" dirty="0" smtClean="0"/>
              <a:t> </a:t>
            </a:r>
            <a:r>
              <a:rPr lang="de-DE" sz="1400" dirty="0" err="1" smtClean="0"/>
              <a:t>variance</a:t>
            </a:r>
            <a:r>
              <a:rPr lang="de-DE" sz="1400" dirty="0" smtClean="0"/>
              <a:t>) </a:t>
            </a:r>
            <a:r>
              <a:rPr lang="de-DE" sz="1400" dirty="0" err="1" smtClean="0"/>
              <a:t>are</a:t>
            </a:r>
            <a:r>
              <a:rPr lang="de-DE" sz="1400" dirty="0" smtClean="0"/>
              <a:t> </a:t>
            </a:r>
            <a:r>
              <a:rPr lang="de-DE" sz="1400" dirty="0" err="1" smtClean="0"/>
              <a:t>candidates</a:t>
            </a:r>
            <a:r>
              <a:rPr lang="de-DE" sz="1400" dirty="0" smtClean="0"/>
              <a:t> </a:t>
            </a:r>
            <a:r>
              <a:rPr lang="de-DE" sz="1400" dirty="0" err="1" smtClean="0"/>
              <a:t>for</a:t>
            </a:r>
            <a:r>
              <a:rPr lang="de-DE" sz="1400" dirty="0" smtClean="0"/>
              <a:t> </a:t>
            </a:r>
            <a:r>
              <a:rPr lang="de-DE" sz="1400" dirty="0" err="1" smtClean="0"/>
              <a:t>categorical</a:t>
            </a:r>
            <a:r>
              <a:rPr lang="de-DE" sz="1400" dirty="0" smtClean="0"/>
              <a:t> </a:t>
            </a:r>
            <a:r>
              <a:rPr lang="de-DE" sz="1400" dirty="0" err="1" smtClean="0"/>
              <a:t>attributes</a:t>
            </a:r>
            <a:r>
              <a:rPr lang="de-DE" sz="1400" dirty="0" smtClean="0"/>
              <a:t>.  </a:t>
            </a:r>
            <a:endParaRPr lang="en-US" sz="1400" dirty="0"/>
          </a:p>
        </p:txBody>
      </p:sp>
      <p:sp>
        <p:nvSpPr>
          <p:cNvPr id="28" name="Oval 27"/>
          <p:cNvSpPr/>
          <p:nvPr/>
        </p:nvSpPr>
        <p:spPr>
          <a:xfrm>
            <a:off x="6984268" y="3099068"/>
            <a:ext cx="421058" cy="43794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9913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endParaRPr lang="en-US"/>
          </a:p>
        </p:txBody>
      </p:sp>
      <p:pic>
        <p:nvPicPr>
          <p:cNvPr id="19" name="Content Placeholder 18"/>
          <p:cNvPicPr>
            <a:picLocks noGrp="1" noChangeAspect="1"/>
          </p:cNvPicPr>
          <p:nvPr>
            <p:ph sz="quarter" idx="17"/>
          </p:nvPr>
        </p:nvPicPr>
        <p:blipFill>
          <a:blip r:embed="rId2">
            <a:extLst>
              <a:ext uri="{28A0092B-C50C-407E-A947-70E740481C1C}">
                <a14:useLocalDpi xmlns:a14="http://schemas.microsoft.com/office/drawing/2010/main" val="0"/>
              </a:ext>
            </a:extLst>
          </a:blip>
          <a:stretch>
            <a:fillRect/>
          </a:stretch>
        </p:blipFill>
        <p:spPr>
          <a:xfrm>
            <a:off x="648000" y="1872000"/>
            <a:ext cx="3240000" cy="3240000"/>
          </a:xfrm>
        </p:spPr>
      </p:pic>
      <p:sp>
        <p:nvSpPr>
          <p:cNvPr id="7" name="Title 3"/>
          <p:cNvSpPr>
            <a:spLocks noGrp="1"/>
          </p:cNvSpPr>
          <p:nvPr>
            <p:ph type="title"/>
          </p:nvPr>
        </p:nvSpPr>
        <p:spPr>
          <a:xfrm>
            <a:off x="371722" y="224644"/>
            <a:ext cx="6504533" cy="481336"/>
          </a:xfrm>
        </p:spPr>
        <p:txBody>
          <a:bodyPr/>
          <a:lstStyle/>
          <a:p>
            <a:r>
              <a:rPr lang="en-US" dirty="0" smtClean="0"/>
              <a:t>Reapplying this to the number of unique values reveals drastic elbow</a:t>
            </a:r>
            <a:endParaRPr lang="en-US" dirty="0"/>
          </a:p>
        </p:txBody>
      </p:sp>
      <p:grpSp>
        <p:nvGrpSpPr>
          <p:cNvPr id="8" name="Group 7"/>
          <p:cNvGrpSpPr/>
          <p:nvPr/>
        </p:nvGrpSpPr>
        <p:grpSpPr>
          <a:xfrm>
            <a:off x="358775" y="1393031"/>
            <a:ext cx="3889189" cy="307777"/>
            <a:chOff x="358775" y="1609055"/>
            <a:chExt cx="3889189" cy="307777"/>
          </a:xfrm>
        </p:grpSpPr>
        <p:cxnSp>
          <p:nvCxnSpPr>
            <p:cNvPr id="9" name="Straight Connector 8"/>
            <p:cNvCxnSpPr/>
            <p:nvPr/>
          </p:nvCxnSpPr>
          <p:spPr>
            <a:xfrm>
              <a:off x="358775" y="1916832"/>
              <a:ext cx="3889189"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58775" y="1609055"/>
              <a:ext cx="3889189" cy="307777"/>
            </a:xfrm>
            <a:prstGeom prst="rect">
              <a:avLst/>
            </a:prstGeom>
            <a:noFill/>
          </p:spPr>
          <p:txBody>
            <a:bodyPr wrap="square" rtlCol="0">
              <a:spAutoFit/>
            </a:bodyPr>
            <a:lstStyle/>
            <a:p>
              <a:pPr algn="ctr"/>
              <a:r>
                <a:rPr lang="en-US" sz="1400" b="1" dirty="0" smtClean="0"/>
                <a:t>Number of unique values per attribute</a:t>
              </a:r>
              <a:endParaRPr lang="en-US" sz="1400" b="1" dirty="0"/>
            </a:p>
          </p:txBody>
        </p:sp>
      </p:grpSp>
      <p:sp>
        <p:nvSpPr>
          <p:cNvPr id="11" name="Rectangle 10"/>
          <p:cNvSpPr/>
          <p:nvPr/>
        </p:nvSpPr>
        <p:spPr>
          <a:xfrm>
            <a:off x="358775" y="5292000"/>
            <a:ext cx="8426449" cy="5134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uppieren 6"/>
          <p:cNvGrpSpPr/>
          <p:nvPr/>
        </p:nvGrpSpPr>
        <p:grpSpPr>
          <a:xfrm>
            <a:off x="359532" y="5301208"/>
            <a:ext cx="495093" cy="495148"/>
            <a:chOff x="4791456" y="4160520"/>
            <a:chExt cx="658368" cy="658441"/>
          </a:xfrm>
        </p:grpSpPr>
        <p:sp>
          <p:nvSpPr>
            <p:cNvPr id="13" name="Oval 37"/>
            <p:cNvSpPr>
              <a:spLocks noChangeAspect="1"/>
            </p:cNvSpPr>
            <p:nvPr/>
          </p:nvSpPr>
          <p:spPr>
            <a:xfrm>
              <a:off x="4791456" y="4160520"/>
              <a:ext cx="658368" cy="658441"/>
            </a:xfrm>
            <a:prstGeom prst="ellipse">
              <a:avLst/>
            </a:prstGeom>
            <a:solidFill>
              <a:srgbClr val="85233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Grafik 8"/>
            <p:cNvPicPr>
              <a:picLocks noChangeAspect="1"/>
            </p:cNvPicPr>
            <p:nvPr/>
          </p:nvPicPr>
          <p:blipFill>
            <a:blip r:embed="rId3">
              <a:lum bright="45000"/>
            </a:blip>
            <a:stretch>
              <a:fillRect/>
            </a:stretch>
          </p:blipFill>
          <p:spPr>
            <a:xfrm>
              <a:off x="4864608" y="4232582"/>
              <a:ext cx="510438" cy="514315"/>
            </a:xfrm>
            <a:prstGeom prst="rect">
              <a:avLst/>
            </a:prstGeom>
          </p:spPr>
        </p:pic>
      </p:grpSp>
      <p:sp>
        <p:nvSpPr>
          <p:cNvPr id="15" name="TextBox 14"/>
          <p:cNvSpPr txBox="1"/>
          <p:nvPr/>
        </p:nvSpPr>
        <p:spPr>
          <a:xfrm>
            <a:off x="935596" y="5292000"/>
            <a:ext cx="7849628" cy="523220"/>
          </a:xfrm>
          <a:prstGeom prst="rect">
            <a:avLst/>
          </a:prstGeom>
          <a:noFill/>
        </p:spPr>
        <p:txBody>
          <a:bodyPr wrap="square" rtlCol="0">
            <a:spAutoFit/>
          </a:bodyPr>
          <a:lstStyle/>
          <a:p>
            <a:r>
              <a:rPr lang="de-DE" sz="1400" dirty="0" err="1" smtClean="0"/>
              <a:t>We</a:t>
            </a:r>
            <a:r>
              <a:rPr lang="de-DE" sz="1400" dirty="0" smtClean="0"/>
              <a:t> </a:t>
            </a:r>
            <a:r>
              <a:rPr lang="de-DE" sz="1400" dirty="0" err="1" smtClean="0"/>
              <a:t>identified</a:t>
            </a:r>
            <a:r>
              <a:rPr lang="de-DE" sz="1400" dirty="0" smtClean="0"/>
              <a:t> 339 </a:t>
            </a:r>
            <a:r>
              <a:rPr lang="de-DE" sz="1400" dirty="0" err="1" smtClean="0"/>
              <a:t>attributes</a:t>
            </a:r>
            <a:r>
              <a:rPr lang="de-DE" sz="1400" dirty="0" smtClean="0"/>
              <a:t>, </a:t>
            </a:r>
            <a:r>
              <a:rPr lang="de-DE" sz="1400" dirty="0" err="1" smtClean="0"/>
              <a:t>that</a:t>
            </a:r>
            <a:r>
              <a:rPr lang="de-DE" sz="1400" dirty="0" smtClean="0"/>
              <a:t> </a:t>
            </a:r>
            <a:r>
              <a:rPr lang="de-DE" sz="1400" dirty="0" err="1" smtClean="0"/>
              <a:t>are</a:t>
            </a:r>
            <a:r>
              <a:rPr lang="de-DE" sz="1400" dirty="0" smtClean="0"/>
              <a:t> </a:t>
            </a:r>
            <a:r>
              <a:rPr lang="de-DE" sz="1400" dirty="0" err="1" smtClean="0"/>
              <a:t>likely</a:t>
            </a:r>
            <a:r>
              <a:rPr lang="de-DE" sz="1400" dirty="0" smtClean="0"/>
              <a:t> </a:t>
            </a:r>
            <a:r>
              <a:rPr lang="de-DE" sz="1400" dirty="0" err="1" smtClean="0"/>
              <a:t>to</a:t>
            </a:r>
            <a:r>
              <a:rPr lang="de-DE" sz="1400" dirty="0" smtClean="0"/>
              <a:t> </a:t>
            </a:r>
            <a:r>
              <a:rPr lang="de-DE" sz="1400" dirty="0" err="1" smtClean="0"/>
              <a:t>be</a:t>
            </a:r>
            <a:r>
              <a:rPr lang="de-DE" sz="1400" dirty="0" smtClean="0"/>
              <a:t> </a:t>
            </a:r>
            <a:r>
              <a:rPr lang="de-DE" sz="1400" dirty="0" err="1" smtClean="0"/>
              <a:t>categorical</a:t>
            </a:r>
            <a:r>
              <a:rPr lang="de-DE" sz="1400" dirty="0" smtClean="0"/>
              <a:t>. This </a:t>
            </a:r>
            <a:r>
              <a:rPr lang="de-DE" sz="1400" dirty="0" err="1" smtClean="0"/>
              <a:t>is</a:t>
            </a:r>
            <a:r>
              <a:rPr lang="de-DE" sz="1400" dirty="0" smtClean="0"/>
              <a:t> just a </a:t>
            </a:r>
            <a:r>
              <a:rPr lang="de-DE" sz="1400" dirty="0" err="1" smtClean="0"/>
              <a:t>rough</a:t>
            </a:r>
            <a:r>
              <a:rPr lang="de-DE" sz="1400" dirty="0" smtClean="0"/>
              <a:t> </a:t>
            </a:r>
            <a:r>
              <a:rPr lang="de-DE" sz="1400" dirty="0" err="1" smtClean="0"/>
              <a:t>estimate</a:t>
            </a:r>
            <a:r>
              <a:rPr lang="de-DE" sz="1400" dirty="0" smtClean="0"/>
              <a:t>, </a:t>
            </a:r>
            <a:r>
              <a:rPr lang="de-DE" sz="1400" dirty="0" err="1" smtClean="0"/>
              <a:t>however</a:t>
            </a:r>
            <a:r>
              <a:rPr lang="de-DE" sz="1400" dirty="0" smtClean="0"/>
              <a:t>, </a:t>
            </a:r>
            <a:r>
              <a:rPr lang="de-DE" sz="1400" dirty="0" err="1" smtClean="0"/>
              <a:t>as</a:t>
            </a:r>
            <a:r>
              <a:rPr lang="de-DE" sz="1400" dirty="0" smtClean="0"/>
              <a:t> </a:t>
            </a:r>
            <a:r>
              <a:rPr lang="de-DE" sz="1400" dirty="0" err="1" smtClean="0"/>
              <a:t>the</a:t>
            </a:r>
            <a:r>
              <a:rPr lang="de-DE" sz="1400" dirty="0" smtClean="0"/>
              <a:t> </a:t>
            </a:r>
            <a:r>
              <a:rPr lang="de-DE" sz="1400" dirty="0" err="1" smtClean="0"/>
              <a:t>meaning</a:t>
            </a:r>
            <a:r>
              <a:rPr lang="de-DE" sz="1400" dirty="0" smtClean="0"/>
              <a:t> </a:t>
            </a:r>
            <a:r>
              <a:rPr lang="de-DE" sz="1400" dirty="0" err="1" smtClean="0"/>
              <a:t>of</a:t>
            </a:r>
            <a:r>
              <a:rPr lang="de-DE" sz="1400" dirty="0" smtClean="0"/>
              <a:t> </a:t>
            </a:r>
            <a:r>
              <a:rPr lang="de-DE" sz="1400" dirty="0" err="1" smtClean="0"/>
              <a:t>attributes</a:t>
            </a:r>
            <a:r>
              <a:rPr lang="de-DE" sz="1400" dirty="0" smtClean="0"/>
              <a:t> </a:t>
            </a:r>
            <a:r>
              <a:rPr lang="de-DE" sz="1400" dirty="0" err="1" smtClean="0"/>
              <a:t>is</a:t>
            </a:r>
            <a:r>
              <a:rPr lang="de-DE" sz="1400" dirty="0" smtClean="0"/>
              <a:t> </a:t>
            </a:r>
            <a:r>
              <a:rPr lang="de-DE" sz="1400" dirty="0" err="1" smtClean="0"/>
              <a:t>unknown</a:t>
            </a:r>
            <a:r>
              <a:rPr lang="de-DE" sz="1400" dirty="0" smtClean="0"/>
              <a:t>. </a:t>
            </a:r>
            <a:endParaRPr lang="en-US" sz="1400" dirty="0"/>
          </a:p>
        </p:txBody>
      </p:sp>
      <p:sp>
        <p:nvSpPr>
          <p:cNvPr id="16" name="Oval 15"/>
          <p:cNvSpPr/>
          <p:nvPr/>
        </p:nvSpPr>
        <p:spPr>
          <a:xfrm>
            <a:off x="3275856" y="4215192"/>
            <a:ext cx="421058" cy="43794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651880" y="3795966"/>
            <a:ext cx="972108" cy="369332"/>
          </a:xfrm>
          <a:prstGeom prst="rect">
            <a:avLst/>
          </a:prstGeom>
          <a:noFill/>
        </p:spPr>
        <p:txBody>
          <a:bodyPr wrap="square" rtlCol="0">
            <a:spAutoFit/>
          </a:bodyPr>
          <a:lstStyle/>
          <a:p>
            <a:r>
              <a:rPr lang="en-US" smtClean="0"/>
              <a:t>Elbow</a:t>
            </a:r>
            <a:endParaRPr lang="en-US" dirty="0"/>
          </a:p>
        </p:txBody>
      </p:sp>
      <p:sp>
        <p:nvSpPr>
          <p:cNvPr id="18" name="TextBox 17"/>
          <p:cNvSpPr txBox="1"/>
          <p:nvPr/>
        </p:nvSpPr>
        <p:spPr>
          <a:xfrm>
            <a:off x="4571999" y="2503304"/>
            <a:ext cx="4213225" cy="2031325"/>
          </a:xfrm>
          <a:prstGeom prst="rect">
            <a:avLst/>
          </a:prstGeom>
          <a:noFill/>
        </p:spPr>
        <p:txBody>
          <a:bodyPr wrap="square" rtlCol="0">
            <a:spAutoFit/>
          </a:bodyPr>
          <a:lstStyle/>
          <a:p>
            <a:r>
              <a:rPr lang="en-US" dirty="0" smtClean="0"/>
              <a:t>Highest gap between 339 and 340, it seems reasonable that out of the 339 attributes with the lowest variances, the attributes with the lowest number of unique values are categorical. All these attributes have less than 54 unique values.</a:t>
            </a:r>
            <a:endParaRPr lang="en-US" dirty="0"/>
          </a:p>
        </p:txBody>
      </p:sp>
    </p:spTree>
    <p:extLst>
      <p:ext uri="{BB962C8B-B14F-4D97-AF65-F5344CB8AC3E}">
        <p14:creationId xmlns:p14="http://schemas.microsoft.com/office/powerpoint/2010/main" val="583449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endParaRPr lang="en-US"/>
          </a:p>
        </p:txBody>
      </p:sp>
      <p:sp>
        <p:nvSpPr>
          <p:cNvPr id="7" name="Title 3"/>
          <p:cNvSpPr>
            <a:spLocks noGrp="1"/>
          </p:cNvSpPr>
          <p:nvPr>
            <p:ph type="title"/>
          </p:nvPr>
        </p:nvSpPr>
        <p:spPr>
          <a:xfrm>
            <a:off x="371722" y="224644"/>
            <a:ext cx="6504533" cy="481336"/>
          </a:xfrm>
        </p:spPr>
        <p:txBody>
          <a:bodyPr/>
          <a:lstStyle/>
          <a:p>
            <a:r>
              <a:rPr lang="en-US" dirty="0" smtClean="0"/>
              <a:t>Attributes are fairly uncorrelated according to </a:t>
            </a:r>
            <a:r>
              <a:rPr lang="en-US" dirty="0" err="1" smtClean="0"/>
              <a:t>pearson</a:t>
            </a:r>
            <a:r>
              <a:rPr lang="en-US" dirty="0" smtClean="0"/>
              <a:t> </a:t>
            </a:r>
            <a:r>
              <a:rPr lang="en-US" dirty="0" err="1" smtClean="0"/>
              <a:t>coef</a:t>
            </a:r>
            <a:r>
              <a:rPr lang="en-US" dirty="0" smtClean="0"/>
              <a:t>.</a:t>
            </a:r>
            <a:endParaRPr lang="en-US" dirty="0"/>
          </a:p>
        </p:txBody>
      </p:sp>
      <p:grpSp>
        <p:nvGrpSpPr>
          <p:cNvPr id="20" name="Group 19"/>
          <p:cNvGrpSpPr/>
          <p:nvPr/>
        </p:nvGrpSpPr>
        <p:grpSpPr>
          <a:xfrm>
            <a:off x="358775" y="1393031"/>
            <a:ext cx="3889189" cy="307777"/>
            <a:chOff x="358775" y="1609055"/>
            <a:chExt cx="3889189" cy="307777"/>
          </a:xfrm>
        </p:grpSpPr>
        <p:cxnSp>
          <p:nvCxnSpPr>
            <p:cNvPr id="21" name="Straight Connector 20"/>
            <p:cNvCxnSpPr/>
            <p:nvPr/>
          </p:nvCxnSpPr>
          <p:spPr>
            <a:xfrm>
              <a:off x="358775" y="1916832"/>
              <a:ext cx="3889189"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58775" y="1609055"/>
              <a:ext cx="3889189" cy="307777"/>
            </a:xfrm>
            <a:prstGeom prst="rect">
              <a:avLst/>
            </a:prstGeom>
            <a:noFill/>
          </p:spPr>
          <p:txBody>
            <a:bodyPr wrap="square" rtlCol="0">
              <a:spAutoFit/>
            </a:bodyPr>
            <a:lstStyle/>
            <a:p>
              <a:pPr algn="ctr"/>
              <a:r>
                <a:rPr lang="en-US" sz="1400" b="1" dirty="0" smtClean="0"/>
                <a:t>Correlations between all attributes</a:t>
              </a:r>
              <a:endParaRPr lang="en-US" sz="1400" b="1" dirty="0"/>
            </a:p>
          </p:txBody>
        </p:sp>
      </p:grpSp>
      <p:grpSp>
        <p:nvGrpSpPr>
          <p:cNvPr id="23" name="Group 22"/>
          <p:cNvGrpSpPr/>
          <p:nvPr/>
        </p:nvGrpSpPr>
        <p:grpSpPr>
          <a:xfrm>
            <a:off x="4896036" y="1393030"/>
            <a:ext cx="3889189" cy="307777"/>
            <a:chOff x="358775" y="1609055"/>
            <a:chExt cx="3889189" cy="307777"/>
          </a:xfrm>
        </p:grpSpPr>
        <p:cxnSp>
          <p:nvCxnSpPr>
            <p:cNvPr id="24" name="Straight Connector 23"/>
            <p:cNvCxnSpPr/>
            <p:nvPr/>
          </p:nvCxnSpPr>
          <p:spPr>
            <a:xfrm>
              <a:off x="358775" y="1916832"/>
              <a:ext cx="3889189"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58775" y="1609055"/>
              <a:ext cx="3889189" cy="307777"/>
            </a:xfrm>
            <a:prstGeom prst="rect">
              <a:avLst/>
            </a:prstGeom>
            <a:noFill/>
          </p:spPr>
          <p:txBody>
            <a:bodyPr wrap="square" rtlCol="0">
              <a:spAutoFit/>
            </a:bodyPr>
            <a:lstStyle/>
            <a:p>
              <a:pPr algn="ctr"/>
              <a:r>
                <a:rPr lang="en-US" sz="1400" b="1" dirty="0" smtClean="0"/>
                <a:t>5000 lowest and highest correlations</a:t>
              </a:r>
              <a:endParaRPr lang="en-US" sz="1400" b="1" dirty="0"/>
            </a:p>
          </p:txBody>
        </p:sp>
      </p:grpSp>
      <p:sp>
        <p:nvSpPr>
          <p:cNvPr id="14" name="Rectangle 13"/>
          <p:cNvSpPr/>
          <p:nvPr/>
        </p:nvSpPr>
        <p:spPr>
          <a:xfrm>
            <a:off x="6876255" y="0"/>
            <a:ext cx="3204357" cy="12327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Which plots?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94572"/>
            <a:ext cx="3240000" cy="32400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6316" y="1994572"/>
            <a:ext cx="3248980" cy="324898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23828" y="2027819"/>
            <a:ext cx="3392488" cy="3392488"/>
          </a:xfrm>
          <a:prstGeom prst="rect">
            <a:avLst/>
          </a:prstGeom>
        </p:spPr>
      </p:pic>
    </p:spTree>
    <p:extLst>
      <p:ext uri="{BB962C8B-B14F-4D97-AF65-F5344CB8AC3E}">
        <p14:creationId xmlns:p14="http://schemas.microsoft.com/office/powerpoint/2010/main" val="403972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endParaRPr lang="en-US"/>
          </a:p>
        </p:txBody>
      </p:sp>
      <p:sp>
        <p:nvSpPr>
          <p:cNvPr id="7" name="Title 3"/>
          <p:cNvSpPr>
            <a:spLocks noGrp="1"/>
          </p:cNvSpPr>
          <p:nvPr>
            <p:ph type="title"/>
          </p:nvPr>
        </p:nvSpPr>
        <p:spPr>
          <a:xfrm>
            <a:off x="371722" y="224644"/>
            <a:ext cx="6504533" cy="481336"/>
          </a:xfrm>
        </p:spPr>
        <p:txBody>
          <a:bodyPr/>
          <a:lstStyle/>
          <a:p>
            <a:r>
              <a:rPr lang="en-US" dirty="0" smtClean="0"/>
              <a:t>Spearman reveals higher correlation according to rank of att. values</a:t>
            </a:r>
            <a:endParaRPr lang="en-US" dirty="0"/>
          </a:p>
        </p:txBody>
      </p:sp>
      <p:grpSp>
        <p:nvGrpSpPr>
          <p:cNvPr id="20" name="Group 19"/>
          <p:cNvGrpSpPr/>
          <p:nvPr/>
        </p:nvGrpSpPr>
        <p:grpSpPr>
          <a:xfrm>
            <a:off x="358775" y="1393031"/>
            <a:ext cx="3889189" cy="307777"/>
            <a:chOff x="358775" y="1609055"/>
            <a:chExt cx="3889189" cy="307777"/>
          </a:xfrm>
        </p:grpSpPr>
        <p:cxnSp>
          <p:nvCxnSpPr>
            <p:cNvPr id="21" name="Straight Connector 20"/>
            <p:cNvCxnSpPr/>
            <p:nvPr/>
          </p:nvCxnSpPr>
          <p:spPr>
            <a:xfrm>
              <a:off x="358775" y="1916832"/>
              <a:ext cx="3889189"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58775" y="1609055"/>
              <a:ext cx="3889189" cy="307777"/>
            </a:xfrm>
            <a:prstGeom prst="rect">
              <a:avLst/>
            </a:prstGeom>
            <a:noFill/>
          </p:spPr>
          <p:txBody>
            <a:bodyPr wrap="square" rtlCol="0">
              <a:spAutoFit/>
            </a:bodyPr>
            <a:lstStyle/>
            <a:p>
              <a:pPr algn="ctr"/>
              <a:r>
                <a:rPr lang="en-US" sz="1400" b="1" dirty="0" smtClean="0"/>
                <a:t>Correlations between all attributes</a:t>
              </a:r>
              <a:endParaRPr lang="en-US" sz="1400" b="1" dirty="0"/>
            </a:p>
          </p:txBody>
        </p:sp>
      </p:grpSp>
      <p:grpSp>
        <p:nvGrpSpPr>
          <p:cNvPr id="23" name="Group 22"/>
          <p:cNvGrpSpPr/>
          <p:nvPr/>
        </p:nvGrpSpPr>
        <p:grpSpPr>
          <a:xfrm>
            <a:off x="4896036" y="1393030"/>
            <a:ext cx="3889189" cy="307777"/>
            <a:chOff x="358775" y="1609055"/>
            <a:chExt cx="3889189" cy="307777"/>
          </a:xfrm>
        </p:grpSpPr>
        <p:cxnSp>
          <p:nvCxnSpPr>
            <p:cNvPr id="24" name="Straight Connector 23"/>
            <p:cNvCxnSpPr/>
            <p:nvPr/>
          </p:nvCxnSpPr>
          <p:spPr>
            <a:xfrm>
              <a:off x="358775" y="1916832"/>
              <a:ext cx="3889189"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58775" y="1609055"/>
              <a:ext cx="3889189" cy="307777"/>
            </a:xfrm>
            <a:prstGeom prst="rect">
              <a:avLst/>
            </a:prstGeom>
            <a:noFill/>
          </p:spPr>
          <p:txBody>
            <a:bodyPr wrap="square" rtlCol="0">
              <a:spAutoFit/>
            </a:bodyPr>
            <a:lstStyle/>
            <a:p>
              <a:pPr algn="ctr"/>
              <a:r>
                <a:rPr lang="en-US" sz="1400" b="1" dirty="0"/>
                <a:t>5</a:t>
              </a:r>
              <a:r>
                <a:rPr lang="en-US" sz="1400" b="1" smtClean="0"/>
                <a:t>000 </a:t>
              </a:r>
              <a:r>
                <a:rPr lang="en-US" sz="1400" b="1" dirty="0" smtClean="0"/>
                <a:t>lowest and highest correlations</a:t>
              </a:r>
              <a:endParaRPr lang="en-US" sz="1400" b="1" dirty="0"/>
            </a:p>
          </p:txBody>
        </p:sp>
      </p:grpSp>
      <p:sp>
        <p:nvSpPr>
          <p:cNvPr id="15" name="Rectangle 14"/>
          <p:cNvSpPr/>
          <p:nvPr/>
        </p:nvSpPr>
        <p:spPr>
          <a:xfrm>
            <a:off x="6876255" y="0"/>
            <a:ext cx="3204357" cy="12327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Which plots?</a:t>
            </a:r>
            <a:endParaRPr lang="en-US" dirty="0"/>
          </a:p>
        </p:txBody>
      </p:sp>
      <p:sp>
        <p:nvSpPr>
          <p:cNvPr id="16" name="Rectangle 15"/>
          <p:cNvSpPr/>
          <p:nvPr/>
        </p:nvSpPr>
        <p:spPr>
          <a:xfrm>
            <a:off x="358775" y="5292000"/>
            <a:ext cx="8426449" cy="5134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uppieren 6"/>
          <p:cNvGrpSpPr/>
          <p:nvPr/>
        </p:nvGrpSpPr>
        <p:grpSpPr>
          <a:xfrm>
            <a:off x="359532" y="5301208"/>
            <a:ext cx="495093" cy="495148"/>
            <a:chOff x="4791456" y="4160520"/>
            <a:chExt cx="658368" cy="658441"/>
          </a:xfrm>
        </p:grpSpPr>
        <p:sp>
          <p:nvSpPr>
            <p:cNvPr id="18" name="Oval 37"/>
            <p:cNvSpPr>
              <a:spLocks noChangeAspect="1"/>
            </p:cNvSpPr>
            <p:nvPr/>
          </p:nvSpPr>
          <p:spPr>
            <a:xfrm>
              <a:off x="4791456" y="4160520"/>
              <a:ext cx="658368" cy="658441"/>
            </a:xfrm>
            <a:prstGeom prst="ellipse">
              <a:avLst/>
            </a:prstGeom>
            <a:solidFill>
              <a:srgbClr val="85233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Grafik 8"/>
            <p:cNvPicPr>
              <a:picLocks noChangeAspect="1"/>
            </p:cNvPicPr>
            <p:nvPr/>
          </p:nvPicPr>
          <p:blipFill>
            <a:blip r:embed="rId2">
              <a:lum bright="45000"/>
            </a:blip>
            <a:stretch>
              <a:fillRect/>
            </a:stretch>
          </p:blipFill>
          <p:spPr>
            <a:xfrm>
              <a:off x="4864608" y="4232582"/>
              <a:ext cx="510438" cy="514315"/>
            </a:xfrm>
            <a:prstGeom prst="rect">
              <a:avLst/>
            </a:prstGeom>
          </p:spPr>
        </p:pic>
      </p:grpSp>
      <p:sp>
        <p:nvSpPr>
          <p:cNvPr id="27" name="TextBox 26"/>
          <p:cNvSpPr txBox="1"/>
          <p:nvPr/>
        </p:nvSpPr>
        <p:spPr>
          <a:xfrm>
            <a:off x="935596" y="5292000"/>
            <a:ext cx="7849628" cy="523220"/>
          </a:xfrm>
          <a:prstGeom prst="rect">
            <a:avLst/>
          </a:prstGeom>
          <a:noFill/>
        </p:spPr>
        <p:txBody>
          <a:bodyPr wrap="square" rtlCol="0">
            <a:spAutoFit/>
          </a:bodyPr>
          <a:lstStyle/>
          <a:p>
            <a:r>
              <a:rPr lang="de-DE" sz="1400" dirty="0" smtClean="0"/>
              <a:t>38 </a:t>
            </a:r>
            <a:r>
              <a:rPr lang="de-DE" sz="1400" dirty="0" err="1" smtClean="0"/>
              <a:t>entries</a:t>
            </a:r>
            <a:r>
              <a:rPr lang="de-DE" sz="1400" dirty="0" smtClean="0"/>
              <a:t> </a:t>
            </a:r>
            <a:r>
              <a:rPr lang="de-DE" sz="1400" dirty="0" err="1" smtClean="0"/>
              <a:t>with</a:t>
            </a:r>
            <a:r>
              <a:rPr lang="de-DE" sz="1400" dirty="0" smtClean="0"/>
              <a:t> a </a:t>
            </a:r>
            <a:r>
              <a:rPr lang="de-DE" sz="1400" dirty="0" err="1" smtClean="0"/>
              <a:t>correlation</a:t>
            </a:r>
            <a:r>
              <a:rPr lang="de-DE" sz="1400" dirty="0" smtClean="0"/>
              <a:t> </a:t>
            </a:r>
            <a:r>
              <a:rPr lang="de-DE" sz="1400" dirty="0" err="1" smtClean="0"/>
              <a:t>of</a:t>
            </a:r>
            <a:r>
              <a:rPr lang="de-DE" sz="1400" dirty="0" smtClean="0"/>
              <a:t> 1 </a:t>
            </a:r>
            <a:r>
              <a:rPr lang="de-DE" sz="1400" dirty="0" err="1" smtClean="0"/>
              <a:t>and</a:t>
            </a:r>
            <a:r>
              <a:rPr lang="de-DE" sz="1400" dirty="0" smtClean="0"/>
              <a:t> 10 </a:t>
            </a:r>
            <a:r>
              <a:rPr lang="de-DE" sz="1400" dirty="0" err="1" smtClean="0"/>
              <a:t>entries</a:t>
            </a:r>
            <a:r>
              <a:rPr lang="de-DE" sz="1400" dirty="0" smtClean="0"/>
              <a:t> </a:t>
            </a:r>
            <a:r>
              <a:rPr lang="de-DE" sz="1400" dirty="0" err="1" smtClean="0"/>
              <a:t>with</a:t>
            </a:r>
            <a:r>
              <a:rPr lang="de-DE" sz="1400" dirty="0" smtClean="0"/>
              <a:t> a </a:t>
            </a:r>
            <a:r>
              <a:rPr lang="de-DE" sz="1400" dirty="0" err="1" smtClean="0"/>
              <a:t>correlation</a:t>
            </a:r>
            <a:r>
              <a:rPr lang="de-DE" sz="1400" dirty="0" smtClean="0"/>
              <a:t> </a:t>
            </a:r>
            <a:r>
              <a:rPr lang="de-DE" sz="1400" dirty="0" err="1" smtClean="0"/>
              <a:t>of</a:t>
            </a:r>
            <a:r>
              <a:rPr lang="de-DE" sz="1400" dirty="0" smtClean="0"/>
              <a:t> -1 </a:t>
            </a:r>
            <a:r>
              <a:rPr lang="de-DE" sz="1400" dirty="0" err="1" smtClean="0"/>
              <a:t>could</a:t>
            </a:r>
            <a:r>
              <a:rPr lang="de-DE" sz="1400" dirty="0" smtClean="0"/>
              <a:t> </a:t>
            </a:r>
            <a:r>
              <a:rPr lang="de-DE" sz="1400" dirty="0" err="1" smtClean="0"/>
              <a:t>be</a:t>
            </a:r>
            <a:r>
              <a:rPr lang="de-DE" sz="1400" dirty="0" smtClean="0"/>
              <a:t> </a:t>
            </a:r>
            <a:r>
              <a:rPr lang="de-DE" sz="1400" dirty="0" err="1" smtClean="0"/>
              <a:t>identified</a:t>
            </a:r>
            <a:r>
              <a:rPr lang="de-DE" sz="1400" dirty="0"/>
              <a:t> </a:t>
            </a:r>
            <a:r>
              <a:rPr lang="de-DE" sz="1400" dirty="0" smtClean="0"/>
              <a:t>(out </a:t>
            </a:r>
            <a:r>
              <a:rPr lang="de-DE" sz="1400" dirty="0" err="1" smtClean="0"/>
              <a:t>of</a:t>
            </a:r>
            <a:r>
              <a:rPr lang="de-DE" sz="1400" dirty="0" smtClean="0"/>
              <a:t> </a:t>
            </a:r>
            <a:r>
              <a:rPr lang="de-DE" sz="1400" dirty="0" err="1" smtClean="0"/>
              <a:t>these</a:t>
            </a:r>
            <a:r>
              <a:rPr lang="de-DE" sz="1400" dirty="0" smtClean="0"/>
              <a:t> 40 </a:t>
            </a:r>
            <a:r>
              <a:rPr lang="de-DE" sz="1400" dirty="0" err="1" smtClean="0"/>
              <a:t>unique</a:t>
            </a:r>
            <a:r>
              <a:rPr lang="de-DE" sz="1400" dirty="0" smtClean="0"/>
              <a:t> </a:t>
            </a:r>
            <a:r>
              <a:rPr lang="de-DE" sz="1400" dirty="0" err="1" smtClean="0"/>
              <a:t>attributes</a:t>
            </a:r>
            <a:r>
              <a:rPr lang="de-DE" sz="1400" dirty="0" smtClean="0"/>
              <a:t>). </a:t>
            </a:r>
            <a:r>
              <a:rPr lang="de-DE" sz="1400" dirty="0" err="1" smtClean="0"/>
              <a:t>We</a:t>
            </a:r>
            <a:r>
              <a:rPr lang="de-DE" sz="1400" dirty="0" smtClean="0"/>
              <a:t> </a:t>
            </a:r>
            <a:r>
              <a:rPr lang="de-DE" sz="1400" dirty="0" err="1" smtClean="0"/>
              <a:t>can</a:t>
            </a:r>
            <a:r>
              <a:rPr lang="de-DE" sz="1400" dirty="0" smtClean="0"/>
              <a:t> </a:t>
            </a:r>
            <a:r>
              <a:rPr lang="de-DE" sz="1400" dirty="0" err="1" smtClean="0"/>
              <a:t>therefore</a:t>
            </a:r>
            <a:r>
              <a:rPr lang="de-DE" sz="1400" dirty="0" smtClean="0"/>
              <a:t> </a:t>
            </a:r>
            <a:r>
              <a:rPr lang="de-DE" sz="1400" dirty="0" err="1" smtClean="0"/>
              <a:t>remove</a:t>
            </a:r>
            <a:r>
              <a:rPr lang="de-DE" sz="1400" dirty="0" smtClean="0"/>
              <a:t> </a:t>
            </a:r>
            <a:r>
              <a:rPr lang="de-DE" sz="1400" dirty="0" err="1" smtClean="0"/>
              <a:t>these</a:t>
            </a:r>
            <a:r>
              <a:rPr lang="de-DE" sz="1400" smtClean="0"/>
              <a:t> 40 attributes</a:t>
            </a:r>
            <a:r>
              <a:rPr lang="de-DE" sz="1400" dirty="0" smtClean="0"/>
              <a:t>.</a:t>
            </a:r>
            <a:endParaRPr lang="en-US" sz="14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0410" y="1738823"/>
            <a:ext cx="3321821" cy="3321821"/>
          </a:xfrm>
          <a:prstGeom prst="rect">
            <a:avLst/>
          </a:prstGeom>
        </p:spPr>
      </p:pic>
      <p:pic>
        <p:nvPicPr>
          <p:cNvPr id="8" name="Content Placeholder 7"/>
          <p:cNvPicPr>
            <a:picLocks noGrp="1" noChangeAspect="1"/>
          </p:cNvPicPr>
          <p:nvPr>
            <p:ph sz="quarter" idx="13"/>
          </p:nvPr>
        </p:nvPicPr>
        <p:blipFill>
          <a:blip r:embed="rId4">
            <a:extLst>
              <a:ext uri="{28A0092B-C50C-407E-A947-70E740481C1C}">
                <a14:useLocalDpi xmlns:a14="http://schemas.microsoft.com/office/drawing/2010/main" val="0"/>
              </a:ext>
            </a:extLst>
          </a:blip>
          <a:stretch>
            <a:fillRect/>
          </a:stretch>
        </p:blipFill>
        <p:spPr>
          <a:xfrm>
            <a:off x="217672" y="945506"/>
            <a:ext cx="4014787" cy="4014787"/>
          </a:xfr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11860" y="1932163"/>
            <a:ext cx="3763197" cy="3763197"/>
          </a:xfrm>
          <a:prstGeom prst="rect">
            <a:avLst/>
          </a:prstGeom>
        </p:spPr>
      </p:pic>
    </p:spTree>
    <p:extLst>
      <p:ext uri="{BB962C8B-B14F-4D97-AF65-F5344CB8AC3E}">
        <p14:creationId xmlns:p14="http://schemas.microsoft.com/office/powerpoint/2010/main" val="1442386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Done with mi package (15 iterations/attribute)</a:t>
            </a:r>
          </a:p>
          <a:p>
            <a:r>
              <a:rPr lang="en-US" dirty="0"/>
              <a:t>The algorithm </a:t>
            </a:r>
            <a:r>
              <a:rPr lang="en-US" dirty="0" smtClean="0"/>
              <a:t>iteratively </a:t>
            </a:r>
            <a:r>
              <a:rPr lang="en-US" dirty="0"/>
              <a:t>draws imputed values from the conditional distribution for each variable given the observed and imputed values of the other variables in the data. </a:t>
            </a:r>
            <a:endParaRPr lang="en-US" dirty="0" smtClean="0"/>
          </a:p>
          <a:p>
            <a:r>
              <a:rPr lang="en-US" dirty="0" smtClean="0"/>
              <a:t>The imputation of one attribute is based on the top 5 highest spearman correlating attributes for performance reasons</a:t>
            </a:r>
          </a:p>
          <a:p>
            <a:r>
              <a:rPr lang="en-US" dirty="0" smtClean="0"/>
              <a:t>Factors are not imputed</a:t>
            </a:r>
            <a:endParaRPr lang="en-US" dirty="0"/>
          </a:p>
          <a:p>
            <a:endParaRPr lang="en-US" dirty="0"/>
          </a:p>
        </p:txBody>
      </p:sp>
      <p:sp>
        <p:nvSpPr>
          <p:cNvPr id="3" name="Text Placeholder 2"/>
          <p:cNvSpPr>
            <a:spLocks noGrp="1"/>
          </p:cNvSpPr>
          <p:nvPr>
            <p:ph type="body" sz="quarter" idx="16"/>
          </p:nvPr>
        </p:nvSpPr>
        <p:spPr/>
        <p:txBody>
          <a:bodyPr/>
          <a:lstStyle/>
          <a:p>
            <a:endParaRPr lang="en-US" dirty="0"/>
          </a:p>
        </p:txBody>
      </p:sp>
      <p:sp>
        <p:nvSpPr>
          <p:cNvPr id="4" name="Title 3"/>
          <p:cNvSpPr>
            <a:spLocks noGrp="1"/>
          </p:cNvSpPr>
          <p:nvPr>
            <p:ph type="title"/>
          </p:nvPr>
        </p:nvSpPr>
        <p:spPr/>
        <p:txBody>
          <a:bodyPr/>
          <a:lstStyle/>
          <a:p>
            <a:r>
              <a:rPr lang="en-US" dirty="0" smtClean="0"/>
              <a:t>Imputation</a:t>
            </a:r>
            <a:endParaRPr lang="en-US" dirty="0"/>
          </a:p>
        </p:txBody>
      </p:sp>
      <p:sp>
        <p:nvSpPr>
          <p:cNvPr id="5" name="Content Placeholder 4"/>
          <p:cNvSpPr>
            <a:spLocks noGrp="1"/>
          </p:cNvSpPr>
          <p:nvPr>
            <p:ph sz="quarter" idx="17"/>
          </p:nvPr>
        </p:nvSpPr>
        <p:spPr/>
        <p:txBody>
          <a:bodyPr/>
          <a:lstStyle/>
          <a:p>
            <a:endParaRPr lang="en-US"/>
          </a:p>
        </p:txBody>
      </p:sp>
      <p:sp>
        <p:nvSpPr>
          <p:cNvPr id="6" name="Rectangle 5"/>
          <p:cNvSpPr/>
          <p:nvPr/>
        </p:nvSpPr>
        <p:spPr>
          <a:xfrm>
            <a:off x="6876255" y="0"/>
            <a:ext cx="3204357" cy="12327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prettify</a:t>
            </a:r>
            <a:endParaRPr lang="en-US" dirty="0"/>
          </a:p>
        </p:txBody>
      </p:sp>
    </p:spTree>
    <p:extLst>
      <p:ext uri="{BB962C8B-B14F-4D97-AF65-F5344CB8AC3E}">
        <p14:creationId xmlns:p14="http://schemas.microsoft.com/office/powerpoint/2010/main" val="119907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Sample</a:t>
            </a:r>
          </a:p>
          <a:p>
            <a:pPr lvl="1"/>
            <a:r>
              <a:rPr lang="en-US" dirty="0" smtClean="0"/>
              <a:t>Increase sample size</a:t>
            </a:r>
          </a:p>
          <a:p>
            <a:r>
              <a:rPr lang="en-US" dirty="0" smtClean="0"/>
              <a:t>Imputation</a:t>
            </a:r>
          </a:p>
          <a:p>
            <a:pPr lvl="1"/>
            <a:r>
              <a:rPr lang="en-US" dirty="0" smtClean="0"/>
              <a:t>Numerical</a:t>
            </a:r>
          </a:p>
          <a:p>
            <a:pPr lvl="2"/>
            <a:r>
              <a:rPr lang="en-US" dirty="0" smtClean="0"/>
              <a:t>Change number of top correlating attributes used for imputation</a:t>
            </a:r>
          </a:p>
          <a:p>
            <a:pPr lvl="2"/>
            <a:r>
              <a:rPr lang="en-US" dirty="0" smtClean="0"/>
              <a:t>Use random attributes instead of top correlating ones</a:t>
            </a:r>
          </a:p>
          <a:p>
            <a:pPr lvl="1"/>
            <a:r>
              <a:rPr lang="en-US" dirty="0" smtClean="0"/>
              <a:t>Factors</a:t>
            </a:r>
          </a:p>
          <a:p>
            <a:pPr lvl="2"/>
            <a:r>
              <a:rPr lang="en-US" dirty="0" smtClean="0"/>
              <a:t>Also impute factor NAs instead of treating them as a level</a:t>
            </a:r>
          </a:p>
          <a:p>
            <a:pPr lvl="2"/>
            <a:endParaRPr lang="en-US" dirty="0"/>
          </a:p>
        </p:txBody>
      </p:sp>
      <p:sp>
        <p:nvSpPr>
          <p:cNvPr id="3" name="Text Placeholder 2"/>
          <p:cNvSpPr>
            <a:spLocks noGrp="1"/>
          </p:cNvSpPr>
          <p:nvPr>
            <p:ph type="body" sz="quarter" idx="16"/>
          </p:nvPr>
        </p:nvSpPr>
        <p:spPr/>
        <p:txBody>
          <a:bodyPr/>
          <a:lstStyle/>
          <a:p>
            <a:endParaRPr lang="en-US"/>
          </a:p>
        </p:txBody>
      </p:sp>
      <p:sp>
        <p:nvSpPr>
          <p:cNvPr id="4" name="Title 3"/>
          <p:cNvSpPr>
            <a:spLocks noGrp="1"/>
          </p:cNvSpPr>
          <p:nvPr>
            <p:ph type="title"/>
          </p:nvPr>
        </p:nvSpPr>
        <p:spPr/>
        <p:txBody>
          <a:bodyPr/>
          <a:lstStyle/>
          <a:p>
            <a:r>
              <a:rPr lang="en-US" dirty="0" smtClean="0"/>
              <a:t>Options</a:t>
            </a:r>
            <a:endParaRPr lang="en-US" dirty="0"/>
          </a:p>
        </p:txBody>
      </p:sp>
      <p:sp>
        <p:nvSpPr>
          <p:cNvPr id="5" name="Content Placeholder 4"/>
          <p:cNvSpPr>
            <a:spLocks noGrp="1"/>
          </p:cNvSpPr>
          <p:nvPr>
            <p:ph sz="quarter" idx="17"/>
          </p:nvPr>
        </p:nvSpPr>
        <p:spPr/>
        <p:txBody>
          <a:bodyPr/>
          <a:lstStyle/>
          <a:p>
            <a:endParaRPr lang="en-US"/>
          </a:p>
        </p:txBody>
      </p:sp>
      <p:sp>
        <p:nvSpPr>
          <p:cNvPr id="6" name="Rectangle 5"/>
          <p:cNvSpPr/>
          <p:nvPr/>
        </p:nvSpPr>
        <p:spPr>
          <a:xfrm>
            <a:off x="6876255" y="0"/>
            <a:ext cx="3204357" cy="12327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prettify</a:t>
            </a:r>
            <a:endParaRPr lang="en-US" dirty="0"/>
          </a:p>
        </p:txBody>
      </p:sp>
    </p:spTree>
    <p:extLst>
      <p:ext uri="{BB962C8B-B14F-4D97-AF65-F5344CB8AC3E}">
        <p14:creationId xmlns:p14="http://schemas.microsoft.com/office/powerpoint/2010/main" val="357829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What?</a:t>
            </a:r>
          </a:p>
          <a:p>
            <a:r>
              <a:rPr lang="en-US" dirty="0" smtClean="0"/>
              <a:t>Why?</a:t>
            </a:r>
          </a:p>
          <a:p>
            <a:r>
              <a:rPr lang="en-US" dirty="0" smtClean="0"/>
              <a:t>How?</a:t>
            </a:r>
          </a:p>
          <a:p>
            <a:endParaRPr lang="en-US" dirty="0"/>
          </a:p>
        </p:txBody>
      </p:sp>
      <p:sp>
        <p:nvSpPr>
          <p:cNvPr id="3" name="Text Placeholder 2"/>
          <p:cNvSpPr>
            <a:spLocks noGrp="1"/>
          </p:cNvSpPr>
          <p:nvPr>
            <p:ph type="body" sz="quarter" idx="16"/>
          </p:nvPr>
        </p:nvSpPr>
        <p:spPr/>
        <p:txBody>
          <a:bodyPr/>
          <a:lstStyle/>
          <a:p>
            <a:endParaRPr lang="en-US"/>
          </a:p>
        </p:txBody>
      </p:sp>
      <p:sp>
        <p:nvSpPr>
          <p:cNvPr id="4" name="Title 3"/>
          <p:cNvSpPr>
            <a:spLocks noGrp="1"/>
          </p:cNvSpPr>
          <p:nvPr>
            <p:ph type="title"/>
          </p:nvPr>
        </p:nvSpPr>
        <p:spPr/>
        <p:txBody>
          <a:bodyPr/>
          <a:lstStyle/>
          <a:p>
            <a:r>
              <a:rPr lang="en-US" dirty="0" smtClean="0"/>
              <a:t>Modeling</a:t>
            </a:r>
            <a:endParaRPr lang="en-US" dirty="0"/>
          </a:p>
        </p:txBody>
      </p:sp>
      <p:sp>
        <p:nvSpPr>
          <p:cNvPr id="5" name="Content Placeholder 4"/>
          <p:cNvSpPr>
            <a:spLocks noGrp="1"/>
          </p:cNvSpPr>
          <p:nvPr>
            <p:ph sz="quarter" idx="17"/>
          </p:nvPr>
        </p:nvSpPr>
        <p:spPr/>
        <p:txBody>
          <a:bodyPr/>
          <a:lstStyle/>
          <a:p>
            <a:endParaRPr lang="en-US"/>
          </a:p>
        </p:txBody>
      </p:sp>
    </p:spTree>
    <p:extLst>
      <p:ext uri="{BB962C8B-B14F-4D97-AF65-F5344CB8AC3E}">
        <p14:creationId xmlns:p14="http://schemas.microsoft.com/office/powerpoint/2010/main" val="1806094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normAutofit/>
          </a:bodyPr>
          <a:lstStyle/>
          <a:p>
            <a:r>
              <a:rPr lang="en-GB" dirty="0"/>
              <a:t>Multiple classifier of the same type</a:t>
            </a:r>
          </a:p>
          <a:p>
            <a:pPr lvl="1"/>
            <a:r>
              <a:rPr lang="en-GB" dirty="0"/>
              <a:t>Mostly weak classifiers</a:t>
            </a:r>
          </a:p>
          <a:p>
            <a:pPr lvl="1"/>
            <a:endParaRPr lang="en-GB" dirty="0"/>
          </a:p>
          <a:p>
            <a:pPr lvl="1"/>
            <a:endParaRPr lang="en-GB" dirty="0"/>
          </a:p>
          <a:p>
            <a:r>
              <a:rPr lang="en-GB" dirty="0"/>
              <a:t>Iteratively procedure</a:t>
            </a:r>
          </a:p>
          <a:p>
            <a:pPr lvl="1"/>
            <a:r>
              <a:rPr lang="en-GB" dirty="0"/>
              <a:t>Future classifiers focus on misclassified data</a:t>
            </a:r>
          </a:p>
          <a:p>
            <a:r>
              <a:rPr lang="en-GB" dirty="0"/>
              <a:t>Learner weighted according to accuracy</a:t>
            </a:r>
          </a:p>
          <a:p>
            <a:pPr marL="0" indent="0">
              <a:buNone/>
            </a:pPr>
            <a:endParaRPr lang="en-GB" dirty="0"/>
          </a:p>
          <a:p>
            <a:r>
              <a:rPr lang="en-GB" dirty="0"/>
              <a:t>Many boosting algorithms</a:t>
            </a:r>
          </a:p>
          <a:p>
            <a:pPr lvl="1"/>
            <a:r>
              <a:rPr lang="en-GB" dirty="0" err="1"/>
              <a:t>Adaboost</a:t>
            </a:r>
            <a:r>
              <a:rPr lang="en-GB" dirty="0"/>
              <a:t>, </a:t>
            </a:r>
            <a:r>
              <a:rPr lang="en-GB" dirty="0" err="1"/>
              <a:t>BrownBoost</a:t>
            </a:r>
            <a:r>
              <a:rPr lang="en-GB" dirty="0"/>
              <a:t>, </a:t>
            </a:r>
            <a:r>
              <a:rPr lang="en-GB" dirty="0" err="1"/>
              <a:t>xgboost</a:t>
            </a:r>
            <a:r>
              <a:rPr lang="en-GB" dirty="0"/>
              <a:t>, </a:t>
            </a:r>
            <a:r>
              <a:rPr lang="en-GB" dirty="0" err="1"/>
              <a:t>LogitBoost</a:t>
            </a:r>
            <a:r>
              <a:rPr lang="en-GB" dirty="0"/>
              <a:t>, …</a:t>
            </a:r>
          </a:p>
        </p:txBody>
      </p:sp>
      <p:sp>
        <p:nvSpPr>
          <p:cNvPr id="3" name="Textplatzhalter 2"/>
          <p:cNvSpPr>
            <a:spLocks noGrp="1"/>
          </p:cNvSpPr>
          <p:nvPr>
            <p:ph type="body" sz="quarter" idx="16"/>
          </p:nvPr>
        </p:nvSpPr>
        <p:spPr/>
        <p:txBody>
          <a:bodyPr/>
          <a:lstStyle/>
          <a:p>
            <a:r>
              <a:rPr lang="en-GB" dirty="0"/>
              <a:t>Learn from the failures of the previous Classifier</a:t>
            </a:r>
          </a:p>
        </p:txBody>
      </p:sp>
      <p:sp>
        <p:nvSpPr>
          <p:cNvPr id="4" name="Titel 3"/>
          <p:cNvSpPr>
            <a:spLocks noGrp="1"/>
          </p:cNvSpPr>
          <p:nvPr>
            <p:ph type="title"/>
          </p:nvPr>
        </p:nvSpPr>
        <p:spPr/>
        <p:txBody>
          <a:bodyPr/>
          <a:lstStyle/>
          <a:p>
            <a:r>
              <a:rPr lang="en-GB" dirty="0"/>
              <a:t>Boosting</a:t>
            </a:r>
          </a:p>
        </p:txBody>
      </p:sp>
      <p:grpSp>
        <p:nvGrpSpPr>
          <p:cNvPr id="8" name="Gruppieren 7"/>
          <p:cNvGrpSpPr/>
          <p:nvPr/>
        </p:nvGrpSpPr>
        <p:grpSpPr>
          <a:xfrm>
            <a:off x="5434955" y="1615166"/>
            <a:ext cx="2089373" cy="949738"/>
            <a:chOff x="6138242" y="1615105"/>
            <a:chExt cx="2089373" cy="949738"/>
          </a:xfrm>
        </p:grpSpPr>
        <p:sp>
          <p:nvSpPr>
            <p:cNvPr id="5" name="Rechteck 4"/>
            <p:cNvSpPr/>
            <p:nvPr/>
          </p:nvSpPr>
          <p:spPr>
            <a:xfrm>
              <a:off x="6138242" y="2127952"/>
              <a:ext cx="1008112" cy="436891"/>
            </a:xfrm>
            <a:prstGeom prst="rect">
              <a:avLst/>
            </a:prstGeom>
            <a:solidFill>
              <a:srgbClr val="852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t>Decision Tree 2</a:t>
              </a:r>
            </a:p>
          </p:txBody>
        </p:sp>
        <p:sp>
          <p:nvSpPr>
            <p:cNvPr id="6" name="Rechteck 5"/>
            <p:cNvSpPr/>
            <p:nvPr/>
          </p:nvSpPr>
          <p:spPr>
            <a:xfrm>
              <a:off x="7219503" y="2127952"/>
              <a:ext cx="1008112" cy="436891"/>
            </a:xfrm>
            <a:prstGeom prst="rect">
              <a:avLst/>
            </a:prstGeom>
            <a:solidFill>
              <a:srgbClr val="852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t>Decision Tree 3</a:t>
              </a:r>
            </a:p>
          </p:txBody>
        </p:sp>
        <p:sp>
          <p:nvSpPr>
            <p:cNvPr id="7" name="Rechteck 6"/>
            <p:cNvSpPr/>
            <p:nvPr/>
          </p:nvSpPr>
          <p:spPr>
            <a:xfrm>
              <a:off x="6660232" y="1615105"/>
              <a:ext cx="1008112" cy="436891"/>
            </a:xfrm>
            <a:prstGeom prst="rect">
              <a:avLst/>
            </a:prstGeom>
            <a:solidFill>
              <a:srgbClr val="852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t>Decision Tree 1</a:t>
              </a:r>
            </a:p>
          </p:txBody>
        </p:sp>
      </p:grpSp>
      <p:grpSp>
        <p:nvGrpSpPr>
          <p:cNvPr id="17" name="Gruppieren 16"/>
          <p:cNvGrpSpPr/>
          <p:nvPr/>
        </p:nvGrpSpPr>
        <p:grpSpPr>
          <a:xfrm>
            <a:off x="7380312" y="2924944"/>
            <a:ext cx="1152128" cy="2312885"/>
            <a:chOff x="7812360" y="2988323"/>
            <a:chExt cx="1152128" cy="2312885"/>
          </a:xfrm>
        </p:grpSpPr>
        <p:cxnSp>
          <p:nvCxnSpPr>
            <p:cNvPr id="16" name="Gerade Verbindung mit Pfeil 15"/>
            <p:cNvCxnSpPr/>
            <p:nvPr/>
          </p:nvCxnSpPr>
          <p:spPr>
            <a:xfrm flipH="1">
              <a:off x="8367412" y="4805439"/>
              <a:ext cx="1" cy="252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4" name="Gruppieren 13"/>
            <p:cNvGrpSpPr/>
            <p:nvPr/>
          </p:nvGrpSpPr>
          <p:grpSpPr>
            <a:xfrm>
              <a:off x="7812360" y="2988323"/>
              <a:ext cx="1152128" cy="2312885"/>
              <a:chOff x="7812360" y="2852936"/>
              <a:chExt cx="1152128" cy="2312885"/>
            </a:xfrm>
          </p:grpSpPr>
          <p:grpSp>
            <p:nvGrpSpPr>
              <p:cNvPr id="20" name="Gruppieren 19"/>
              <p:cNvGrpSpPr/>
              <p:nvPr/>
            </p:nvGrpSpPr>
            <p:grpSpPr>
              <a:xfrm>
                <a:off x="7812360" y="2852936"/>
                <a:ext cx="1152128" cy="1815099"/>
                <a:chOff x="7812360" y="3057626"/>
                <a:chExt cx="1152128" cy="1815099"/>
              </a:xfrm>
            </p:grpSpPr>
            <p:sp>
              <p:nvSpPr>
                <p:cNvPr id="9" name="Rechteck 8"/>
                <p:cNvSpPr/>
                <p:nvPr/>
              </p:nvSpPr>
              <p:spPr>
                <a:xfrm>
                  <a:off x="7884368" y="3057626"/>
                  <a:ext cx="1008112" cy="436891"/>
                </a:xfrm>
                <a:prstGeom prst="rect">
                  <a:avLst/>
                </a:prstGeom>
                <a:solidFill>
                  <a:srgbClr val="852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t>Decision Tree 1</a:t>
                  </a:r>
                </a:p>
              </p:txBody>
            </p:sp>
            <p:sp>
              <p:nvSpPr>
                <p:cNvPr id="10" name="Rechteck 9"/>
                <p:cNvSpPr/>
                <p:nvPr/>
              </p:nvSpPr>
              <p:spPr>
                <a:xfrm>
                  <a:off x="7812360" y="3746068"/>
                  <a:ext cx="1152128" cy="436891"/>
                </a:xfrm>
                <a:prstGeom prst="rect">
                  <a:avLst/>
                </a:prstGeom>
                <a:solidFill>
                  <a:srgbClr val="852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Weighted Data</a:t>
                  </a:r>
                </a:p>
              </p:txBody>
            </p:sp>
            <p:sp>
              <p:nvSpPr>
                <p:cNvPr id="11" name="Rechteck 10"/>
                <p:cNvSpPr/>
                <p:nvPr/>
              </p:nvSpPr>
              <p:spPr>
                <a:xfrm>
                  <a:off x="7884367" y="4435834"/>
                  <a:ext cx="1008112" cy="436891"/>
                </a:xfrm>
                <a:prstGeom prst="rect">
                  <a:avLst/>
                </a:prstGeom>
                <a:solidFill>
                  <a:srgbClr val="852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t>Decision Tree 2</a:t>
                  </a:r>
                </a:p>
              </p:txBody>
            </p:sp>
            <p:cxnSp>
              <p:nvCxnSpPr>
                <p:cNvPr id="13" name="Gerade Verbindung mit Pfeil 12"/>
                <p:cNvCxnSpPr>
                  <a:stCxn id="9" idx="2"/>
                  <a:endCxn id="10" idx="0"/>
                </p:cNvCxnSpPr>
                <p:nvPr/>
              </p:nvCxnSpPr>
              <p:spPr>
                <a:xfrm>
                  <a:off x="8388424" y="3494517"/>
                  <a:ext cx="0" cy="251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p:cNvCxnSpPr>
                  <a:stCxn id="10" idx="2"/>
                  <a:endCxn id="11" idx="0"/>
                </p:cNvCxnSpPr>
                <p:nvPr/>
              </p:nvCxnSpPr>
              <p:spPr>
                <a:xfrm flipH="1">
                  <a:off x="8388423" y="4182959"/>
                  <a:ext cx="1" cy="252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2" name="Textfeld 11"/>
              <p:cNvSpPr txBox="1"/>
              <p:nvPr/>
            </p:nvSpPr>
            <p:spPr>
              <a:xfrm>
                <a:off x="8190120" y="4796489"/>
                <a:ext cx="354584" cy="369332"/>
              </a:xfrm>
              <a:prstGeom prst="rect">
                <a:avLst/>
              </a:prstGeom>
              <a:noFill/>
            </p:spPr>
            <p:txBody>
              <a:bodyPr wrap="none" rtlCol="0">
                <a:spAutoFit/>
              </a:bodyPr>
              <a:lstStyle/>
              <a:p>
                <a:r>
                  <a:rPr lang="en-GB" dirty="0">
                    <a:solidFill>
                      <a:srgbClr val="5F5F5F"/>
                    </a:solidFill>
                  </a:rPr>
                  <a:t>…</a:t>
                </a:r>
              </a:p>
            </p:txBody>
          </p:sp>
        </p:grpSp>
      </p:grpSp>
      <p:sp>
        <p:nvSpPr>
          <p:cNvPr id="18" name="Rectangle 17"/>
          <p:cNvSpPr/>
          <p:nvPr/>
        </p:nvSpPr>
        <p:spPr>
          <a:xfrm>
            <a:off x="6943995" y="33966"/>
            <a:ext cx="2556284" cy="13233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From </a:t>
            </a:r>
            <a:r>
              <a:rPr lang="en-US" dirty="0" err="1" smtClean="0"/>
              <a:t>Voscorts</a:t>
            </a:r>
            <a:r>
              <a:rPr lang="en-US" dirty="0" smtClean="0"/>
              <a:t> presentation</a:t>
            </a:r>
            <a:endParaRPr lang="en-US" dirty="0"/>
          </a:p>
        </p:txBody>
      </p:sp>
    </p:spTree>
    <p:extLst>
      <p:ext uri="{BB962C8B-B14F-4D97-AF65-F5344CB8AC3E}">
        <p14:creationId xmlns:p14="http://schemas.microsoft.com/office/powerpoint/2010/main" val="583194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8" end="8"/>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normAutofit/>
          </a:bodyPr>
          <a:lstStyle/>
          <a:p>
            <a:r>
              <a:rPr lang="de-DE" dirty="0" err="1"/>
              <a:t>XGBoost</a:t>
            </a:r>
            <a:r>
              <a:rPr lang="de-DE" dirty="0"/>
              <a:t> </a:t>
            </a:r>
            <a:r>
              <a:rPr lang="en-GB" dirty="0">
                <a:sym typeface="Wingdings" panose="05000000000000000000" pitchFamily="2" charset="2"/>
              </a:rPr>
              <a:t>is short for</a:t>
            </a:r>
            <a:r>
              <a:rPr lang="en-GB" dirty="0"/>
              <a:t> </a:t>
            </a:r>
            <a:r>
              <a:rPr lang="en-GB" dirty="0" err="1"/>
              <a:t>eXtreme</a:t>
            </a:r>
            <a:r>
              <a:rPr lang="en-GB" dirty="0"/>
              <a:t> Gradient Boosting</a:t>
            </a:r>
          </a:p>
          <a:p>
            <a:r>
              <a:rPr lang="en-US" dirty="0"/>
              <a:t>Scalable and flexible gradient boosting framework</a:t>
            </a:r>
          </a:p>
          <a:p>
            <a:r>
              <a:rPr lang="en-US" dirty="0"/>
              <a:t>Supports multiple languages</a:t>
            </a:r>
            <a:endParaRPr lang="de-DE" dirty="0"/>
          </a:p>
          <a:p>
            <a:r>
              <a:rPr lang="en-GB" dirty="0"/>
              <a:t>Many </a:t>
            </a:r>
            <a:r>
              <a:rPr lang="en-GB" dirty="0" err="1"/>
              <a:t>Kaggle</a:t>
            </a:r>
            <a:r>
              <a:rPr lang="en-GB" dirty="0"/>
              <a:t> competitions were won with </a:t>
            </a:r>
            <a:r>
              <a:rPr lang="en-GB" dirty="0" err="1"/>
              <a:t>XGBoost</a:t>
            </a:r>
            <a:r>
              <a:rPr lang="en-US" dirty="0"/>
              <a:t/>
            </a:r>
            <a:br>
              <a:rPr lang="en-US" dirty="0"/>
            </a:br>
            <a:endParaRPr lang="de-DE" dirty="0"/>
          </a:p>
        </p:txBody>
      </p:sp>
      <p:sp>
        <p:nvSpPr>
          <p:cNvPr id="3" name="Textplatzhalter 2"/>
          <p:cNvSpPr>
            <a:spLocks noGrp="1"/>
          </p:cNvSpPr>
          <p:nvPr>
            <p:ph type="body" sz="quarter" idx="16"/>
          </p:nvPr>
        </p:nvSpPr>
        <p:spPr/>
        <p:txBody>
          <a:bodyPr/>
          <a:lstStyle/>
          <a:p>
            <a:r>
              <a:rPr lang="en-US" dirty="0"/>
              <a:t>gradient boosting framework</a:t>
            </a:r>
          </a:p>
        </p:txBody>
      </p:sp>
      <p:sp>
        <p:nvSpPr>
          <p:cNvPr id="4" name="Titel 3"/>
          <p:cNvSpPr>
            <a:spLocks noGrp="1"/>
          </p:cNvSpPr>
          <p:nvPr>
            <p:ph type="title"/>
          </p:nvPr>
        </p:nvSpPr>
        <p:spPr/>
        <p:txBody>
          <a:bodyPr/>
          <a:lstStyle/>
          <a:p>
            <a:r>
              <a:rPr lang="de-DE" dirty="0" err="1"/>
              <a:t>Xgboost</a:t>
            </a:r>
            <a:endParaRPr lang="de-DE" dirty="0"/>
          </a:p>
        </p:txBody>
      </p:sp>
      <p:pic>
        <p:nvPicPr>
          <p:cNvPr id="3074" name="Picture 2" descr="C/ C++ source code hom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4764" y="5085799"/>
            <a:ext cx="844903" cy="88783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www.bebetterdeveloper.com/img/post_img/python-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50534" y="5073505"/>
            <a:ext cx="963116" cy="96311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www.r-project.org/R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1282" y="5203092"/>
            <a:ext cx="1003848" cy="777982"/>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s://upload.wikimedia.org/wikipedia/en/thumb/3/30/Java_programming_language_logo.svg/549px-Java_programming_language_logo.svg.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86863" y="5089239"/>
            <a:ext cx="478142" cy="891835"/>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https://learnersguide.files.wordpress.com/2014/10/scala-logo.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580112" y="5324655"/>
            <a:ext cx="1520136" cy="675084"/>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https://upload.wikimedia.org/wikipedia/commons/thumb/6/69/Julia_prog_language.svg/1280px-Julia_prog_language.svg.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367982" y="5211645"/>
            <a:ext cx="1095708" cy="740459"/>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6943995" y="33966"/>
            <a:ext cx="2556284" cy="13233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From </a:t>
            </a:r>
            <a:r>
              <a:rPr lang="en-US" dirty="0" err="1" smtClean="0"/>
              <a:t>Voscorts</a:t>
            </a:r>
            <a:r>
              <a:rPr lang="en-US" smtClean="0"/>
              <a:t> presentation</a:t>
            </a:r>
            <a:endParaRPr lang="en-US" dirty="0"/>
          </a:p>
        </p:txBody>
      </p:sp>
    </p:spTree>
    <p:extLst>
      <p:ext uri="{BB962C8B-B14F-4D97-AF65-F5344CB8AC3E}">
        <p14:creationId xmlns:p14="http://schemas.microsoft.com/office/powerpoint/2010/main" val="17930535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a:xfrm>
            <a:off x="1547664" y="1548000"/>
            <a:ext cx="7183761" cy="4319587"/>
          </a:xfrm>
        </p:spPr>
        <p:txBody>
          <a:bodyPr>
            <a:normAutofit/>
          </a:bodyPr>
          <a:lstStyle/>
          <a:p>
            <a:pPr marL="0" indent="0">
              <a:buNone/>
            </a:pPr>
            <a:r>
              <a:rPr lang="en-GB" dirty="0"/>
              <a:t>Performance</a:t>
            </a:r>
          </a:p>
          <a:p>
            <a:pPr lvl="1"/>
            <a:r>
              <a:rPr lang="en-GB" dirty="0"/>
              <a:t>Regularization</a:t>
            </a:r>
          </a:p>
          <a:p>
            <a:pPr lvl="1"/>
            <a:r>
              <a:rPr lang="en-GB" dirty="0"/>
              <a:t>Prune on full binary trees</a:t>
            </a:r>
          </a:p>
          <a:p>
            <a:pPr lvl="1"/>
            <a:endParaRPr lang="en-GB" dirty="0"/>
          </a:p>
          <a:p>
            <a:pPr marL="0" indent="0">
              <a:buNone/>
            </a:pPr>
            <a:r>
              <a:rPr lang="en-GB" dirty="0"/>
              <a:t>Speed</a:t>
            </a:r>
          </a:p>
          <a:p>
            <a:pPr lvl="1"/>
            <a:r>
              <a:rPr lang="en-GB" dirty="0"/>
              <a:t>Parallel Processing with </a:t>
            </a:r>
            <a:r>
              <a:rPr lang="en-GB" dirty="0" err="1"/>
              <a:t>OpenMp</a:t>
            </a:r>
            <a:endParaRPr lang="en-GB" dirty="0"/>
          </a:p>
          <a:p>
            <a:pPr lvl="1"/>
            <a:endParaRPr lang="en-GB" dirty="0"/>
          </a:p>
          <a:p>
            <a:pPr marL="0" indent="0">
              <a:buNone/>
            </a:pPr>
            <a:r>
              <a:rPr lang="en-GB" dirty="0"/>
              <a:t>Customization</a:t>
            </a:r>
          </a:p>
          <a:p>
            <a:pPr lvl="1"/>
            <a:r>
              <a:rPr lang="en-GB" dirty="0"/>
              <a:t>Custom optimization objectives</a:t>
            </a:r>
          </a:p>
          <a:p>
            <a:pPr lvl="1"/>
            <a:r>
              <a:rPr lang="en-GB" dirty="0"/>
              <a:t>Parameter tuning</a:t>
            </a:r>
          </a:p>
        </p:txBody>
      </p:sp>
      <p:sp>
        <p:nvSpPr>
          <p:cNvPr id="3" name="Textplatzhalter 2"/>
          <p:cNvSpPr>
            <a:spLocks noGrp="1"/>
          </p:cNvSpPr>
          <p:nvPr>
            <p:ph type="body" sz="quarter" idx="16"/>
          </p:nvPr>
        </p:nvSpPr>
        <p:spPr/>
        <p:txBody>
          <a:bodyPr/>
          <a:lstStyle/>
          <a:p>
            <a:r>
              <a:rPr lang="en-GB" dirty="0"/>
              <a:t>Difference between </a:t>
            </a:r>
            <a:r>
              <a:rPr lang="en-GB" dirty="0" err="1"/>
              <a:t>gbm</a:t>
            </a:r>
            <a:r>
              <a:rPr lang="en-GB" dirty="0"/>
              <a:t> and </a:t>
            </a:r>
            <a:r>
              <a:rPr lang="en-GB" dirty="0" err="1"/>
              <a:t>xgboost</a:t>
            </a:r>
            <a:endParaRPr lang="en-GB" dirty="0"/>
          </a:p>
        </p:txBody>
      </p:sp>
      <p:sp>
        <p:nvSpPr>
          <p:cNvPr id="4" name="Titel 3"/>
          <p:cNvSpPr>
            <a:spLocks noGrp="1"/>
          </p:cNvSpPr>
          <p:nvPr>
            <p:ph type="title"/>
          </p:nvPr>
        </p:nvSpPr>
        <p:spPr/>
        <p:txBody>
          <a:bodyPr/>
          <a:lstStyle/>
          <a:p>
            <a:r>
              <a:rPr lang="en-GB" dirty="0"/>
              <a:t>What makes the </a:t>
            </a:r>
            <a:r>
              <a:rPr lang="en-GB" dirty="0">
                <a:solidFill>
                  <a:schemeClr val="accent1"/>
                </a:solidFill>
              </a:rPr>
              <a:t>difference</a:t>
            </a:r>
          </a:p>
        </p:txBody>
      </p:sp>
      <p:pic>
        <p:nvPicPr>
          <p:cNvPr id="5" name="Grafik 4"/>
          <p:cNvPicPr>
            <a:picLocks noChangeAspect="1"/>
          </p:cNvPicPr>
          <p:nvPr/>
        </p:nvPicPr>
        <p:blipFill>
          <a:blip r:embed="rId2"/>
          <a:stretch>
            <a:fillRect/>
          </a:stretch>
        </p:blipFill>
        <p:spPr>
          <a:xfrm>
            <a:off x="493329" y="4479226"/>
            <a:ext cx="960459" cy="896965"/>
          </a:xfrm>
          <a:prstGeom prst="rect">
            <a:avLst/>
          </a:prstGeom>
        </p:spPr>
      </p:pic>
      <p:pic>
        <p:nvPicPr>
          <p:cNvPr id="6" name="Grafik 5"/>
          <p:cNvPicPr>
            <a:picLocks noChangeAspect="1"/>
          </p:cNvPicPr>
          <p:nvPr/>
        </p:nvPicPr>
        <p:blipFill>
          <a:blip r:embed="rId3"/>
          <a:stretch>
            <a:fillRect/>
          </a:stretch>
        </p:blipFill>
        <p:spPr>
          <a:xfrm>
            <a:off x="562145" y="1687677"/>
            <a:ext cx="891643" cy="890738"/>
          </a:xfrm>
          <a:prstGeom prst="rect">
            <a:avLst/>
          </a:prstGeom>
        </p:spPr>
      </p:pic>
      <p:pic>
        <p:nvPicPr>
          <p:cNvPr id="7" name="Grafik 6"/>
          <p:cNvPicPr>
            <a:picLocks noChangeAspect="1"/>
          </p:cNvPicPr>
          <p:nvPr/>
        </p:nvPicPr>
        <p:blipFill>
          <a:blip r:embed="rId4"/>
          <a:stretch>
            <a:fillRect/>
          </a:stretch>
        </p:blipFill>
        <p:spPr>
          <a:xfrm>
            <a:off x="567050" y="3236493"/>
            <a:ext cx="886738" cy="584655"/>
          </a:xfrm>
          <a:prstGeom prst="rect">
            <a:avLst/>
          </a:prstGeom>
        </p:spPr>
      </p:pic>
      <p:sp>
        <p:nvSpPr>
          <p:cNvPr id="8" name="Rectangle 7"/>
          <p:cNvSpPr/>
          <p:nvPr/>
        </p:nvSpPr>
        <p:spPr>
          <a:xfrm>
            <a:off x="6943995" y="33966"/>
            <a:ext cx="2556284" cy="13233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From </a:t>
            </a:r>
            <a:r>
              <a:rPr lang="en-US" dirty="0" err="1" smtClean="0"/>
              <a:t>Voscorts</a:t>
            </a:r>
            <a:r>
              <a:rPr lang="en-US" smtClean="0"/>
              <a:t> presentation</a:t>
            </a:r>
            <a:endParaRPr lang="en-US" dirty="0"/>
          </a:p>
        </p:txBody>
      </p:sp>
    </p:spTree>
    <p:extLst>
      <p:ext uri="{BB962C8B-B14F-4D97-AF65-F5344CB8AC3E}">
        <p14:creationId xmlns:p14="http://schemas.microsoft.com/office/powerpoint/2010/main" val="259394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6"/>
          </p:nvPr>
        </p:nvSpPr>
        <p:spPr/>
        <p:txBody>
          <a:bodyPr/>
          <a:lstStyle/>
          <a:p>
            <a:endParaRPr lang="en-US"/>
          </a:p>
        </p:txBody>
      </p:sp>
      <p:sp>
        <p:nvSpPr>
          <p:cNvPr id="4" name="Titel 3"/>
          <p:cNvSpPr>
            <a:spLocks noGrp="1"/>
          </p:cNvSpPr>
          <p:nvPr>
            <p:ph type="title"/>
          </p:nvPr>
        </p:nvSpPr>
        <p:spPr/>
        <p:txBody>
          <a:bodyPr/>
          <a:lstStyle/>
          <a:p>
            <a:r>
              <a:rPr lang="de-DE" dirty="0" smtClean="0"/>
              <a:t>Agenda</a:t>
            </a:r>
            <a:endParaRPr lang="en-US" dirty="0"/>
          </a:p>
        </p:txBody>
      </p:sp>
      <p:sp>
        <p:nvSpPr>
          <p:cNvPr id="5" name="Inhaltsplatzhalter 4"/>
          <p:cNvSpPr>
            <a:spLocks noGrp="1"/>
          </p:cNvSpPr>
          <p:nvPr>
            <p:ph sz="quarter" idx="17"/>
          </p:nvPr>
        </p:nvSpPr>
        <p:spPr/>
        <p:txBody>
          <a:bodyPr/>
          <a:lstStyle/>
          <a:p>
            <a:endParaRPr lang="en-US"/>
          </a:p>
        </p:txBody>
      </p:sp>
      <p:cxnSp>
        <p:nvCxnSpPr>
          <p:cNvPr id="7" name="Gerader Verbinder 6"/>
          <p:cNvCxnSpPr/>
          <p:nvPr/>
        </p:nvCxnSpPr>
        <p:spPr>
          <a:xfrm>
            <a:off x="827584" y="1773216"/>
            <a:ext cx="0" cy="3600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Gleichschenkliges Dreieck 7"/>
          <p:cNvSpPr/>
          <p:nvPr/>
        </p:nvSpPr>
        <p:spPr>
          <a:xfrm rot="5400000">
            <a:off x="827584" y="2639817"/>
            <a:ext cx="360040" cy="21602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feld 8"/>
          <p:cNvSpPr txBox="1"/>
          <p:nvPr/>
        </p:nvSpPr>
        <p:spPr>
          <a:xfrm>
            <a:off x="1223628" y="2549803"/>
            <a:ext cx="5364596" cy="2031325"/>
          </a:xfrm>
          <a:prstGeom prst="rect">
            <a:avLst/>
          </a:prstGeom>
          <a:noFill/>
        </p:spPr>
        <p:txBody>
          <a:bodyPr wrap="square" rtlCol="0">
            <a:spAutoFit/>
          </a:bodyPr>
          <a:lstStyle/>
          <a:p>
            <a:pPr marL="342900" indent="-342900">
              <a:buAutoNum type="arabicPeriod"/>
            </a:pPr>
            <a:r>
              <a:rPr lang="de-DE" dirty="0" smtClean="0"/>
              <a:t>Approach</a:t>
            </a:r>
            <a:endParaRPr lang="de-DE" dirty="0" smtClean="0"/>
          </a:p>
          <a:p>
            <a:pPr marL="342900" indent="-342900">
              <a:buAutoNum type="arabicPeriod"/>
            </a:pPr>
            <a:endParaRPr lang="de-DE" dirty="0"/>
          </a:p>
          <a:p>
            <a:pPr marL="342900" indent="-342900">
              <a:buAutoNum type="arabicPeriod"/>
            </a:pPr>
            <a:endParaRPr lang="de-DE" dirty="0" smtClean="0"/>
          </a:p>
          <a:p>
            <a:pPr marL="342900" indent="-342900">
              <a:buAutoNum type="arabicPeriod"/>
            </a:pPr>
            <a:r>
              <a:rPr lang="de-DE" dirty="0" smtClean="0"/>
              <a:t>Data </a:t>
            </a:r>
            <a:r>
              <a:rPr lang="de-DE" dirty="0"/>
              <a:t>U</a:t>
            </a:r>
            <a:r>
              <a:rPr lang="de-DE" dirty="0" smtClean="0"/>
              <a:t>nderstanding &amp; </a:t>
            </a:r>
            <a:r>
              <a:rPr lang="de-DE" dirty="0" err="1"/>
              <a:t>C</a:t>
            </a:r>
            <a:r>
              <a:rPr lang="de-DE" dirty="0" err="1" smtClean="0"/>
              <a:t>leaning</a:t>
            </a:r>
            <a:endParaRPr lang="de-DE" dirty="0" smtClean="0"/>
          </a:p>
          <a:p>
            <a:pPr marL="342900" indent="-342900">
              <a:buAutoNum type="arabicPeriod"/>
            </a:pPr>
            <a:endParaRPr lang="de-DE" dirty="0"/>
          </a:p>
          <a:p>
            <a:pPr marL="342900" indent="-342900">
              <a:buAutoNum type="arabicPeriod"/>
            </a:pPr>
            <a:endParaRPr lang="de-DE" dirty="0" smtClean="0"/>
          </a:p>
          <a:p>
            <a:pPr marL="342900" indent="-342900">
              <a:buAutoNum type="arabicPeriod"/>
            </a:pPr>
            <a:r>
              <a:rPr lang="de-DE" dirty="0" smtClean="0"/>
              <a:t>Modeling &amp; Evaluation</a:t>
            </a:r>
            <a:endParaRPr lang="de-DE" dirty="0" smtClean="0"/>
          </a:p>
        </p:txBody>
      </p:sp>
    </p:spTree>
    <p:extLst>
      <p:ext uri="{BB962C8B-B14F-4D97-AF65-F5344CB8AC3E}">
        <p14:creationId xmlns:p14="http://schemas.microsoft.com/office/powerpoint/2010/main" val="7999587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err="1" smtClean="0"/>
              <a:t>Kaggle</a:t>
            </a:r>
            <a:r>
              <a:rPr lang="en-US" dirty="0" smtClean="0"/>
              <a:t> challenge</a:t>
            </a:r>
          </a:p>
          <a:p>
            <a:r>
              <a:rPr lang="en-US" dirty="0" smtClean="0"/>
              <a:t>Binary outcome</a:t>
            </a:r>
          </a:p>
          <a:p>
            <a:r>
              <a:rPr lang="en-US" dirty="0" smtClean="0"/>
              <a:t>150k records in train/test</a:t>
            </a:r>
          </a:p>
          <a:p>
            <a:r>
              <a:rPr lang="en-US" dirty="0" smtClean="0"/>
              <a:t>Major challenges</a:t>
            </a:r>
            <a:endParaRPr lang="en-US" dirty="0"/>
          </a:p>
        </p:txBody>
      </p:sp>
      <p:sp>
        <p:nvSpPr>
          <p:cNvPr id="3" name="Text Placeholder 2"/>
          <p:cNvSpPr>
            <a:spLocks noGrp="1"/>
          </p:cNvSpPr>
          <p:nvPr>
            <p:ph type="body" sz="quarter" idx="16"/>
          </p:nvPr>
        </p:nvSpPr>
        <p:spPr/>
        <p:txBody>
          <a:bodyPr/>
          <a:lstStyle/>
          <a:p>
            <a:endParaRPr lang="en-US"/>
          </a:p>
        </p:txBody>
      </p:sp>
      <p:sp>
        <p:nvSpPr>
          <p:cNvPr id="4" name="Title 3"/>
          <p:cNvSpPr>
            <a:spLocks noGrp="1"/>
          </p:cNvSpPr>
          <p:nvPr>
            <p:ph type="title"/>
          </p:nvPr>
        </p:nvSpPr>
        <p:spPr/>
        <p:txBody>
          <a:bodyPr/>
          <a:lstStyle/>
          <a:p>
            <a:r>
              <a:rPr lang="en-US" dirty="0" smtClean="0"/>
              <a:t>Intro slide</a:t>
            </a:r>
            <a:endParaRPr lang="en-US" dirty="0"/>
          </a:p>
        </p:txBody>
      </p:sp>
      <p:sp>
        <p:nvSpPr>
          <p:cNvPr id="5" name="Content Placeholder 4"/>
          <p:cNvSpPr>
            <a:spLocks noGrp="1"/>
          </p:cNvSpPr>
          <p:nvPr>
            <p:ph sz="quarter" idx="17"/>
          </p:nvPr>
        </p:nvSpPr>
        <p:spPr/>
        <p:txBody>
          <a:bodyPr/>
          <a:lstStyle/>
          <a:p>
            <a:endParaRPr lang="en-US"/>
          </a:p>
        </p:txBody>
      </p:sp>
    </p:spTree>
    <p:extLst>
      <p:ext uri="{BB962C8B-B14F-4D97-AF65-F5344CB8AC3E}">
        <p14:creationId xmlns:p14="http://schemas.microsoft.com/office/powerpoint/2010/main" val="169070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Oval 50"/>
          <p:cNvSpPr/>
          <p:nvPr/>
        </p:nvSpPr>
        <p:spPr>
          <a:xfrm>
            <a:off x="2027666" y="2133344"/>
            <a:ext cx="3085974" cy="3072538"/>
          </a:xfrm>
          <a:prstGeom prst="ellipse">
            <a:avLst/>
          </a:prstGeom>
          <a:noFill/>
          <a:ln w="127000">
            <a:solidFill>
              <a:srgbClr val="E6DA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platzhalter 2"/>
          <p:cNvSpPr>
            <a:spLocks noGrp="1"/>
          </p:cNvSpPr>
          <p:nvPr>
            <p:ph type="body" sz="quarter" idx="16"/>
          </p:nvPr>
        </p:nvSpPr>
        <p:spPr/>
        <p:txBody>
          <a:bodyPr/>
          <a:lstStyle/>
          <a:p>
            <a:r>
              <a:rPr lang="en-US" dirty="0" smtClean="0"/>
              <a:t>framework for data mining and predictive analytics</a:t>
            </a:r>
            <a:endParaRPr lang="en-US" dirty="0"/>
          </a:p>
        </p:txBody>
      </p:sp>
      <p:sp>
        <p:nvSpPr>
          <p:cNvPr id="4" name="Titel 3"/>
          <p:cNvSpPr>
            <a:spLocks noGrp="1"/>
          </p:cNvSpPr>
          <p:nvPr>
            <p:ph type="title"/>
          </p:nvPr>
        </p:nvSpPr>
        <p:spPr/>
        <p:txBody>
          <a:bodyPr/>
          <a:lstStyle/>
          <a:p>
            <a:r>
              <a:rPr lang="en-US" dirty="0" smtClean="0"/>
              <a:t>crisp-</a:t>
            </a:r>
            <a:r>
              <a:rPr lang="en-US" dirty="0" err="1" smtClean="0"/>
              <a:t>dM</a:t>
            </a:r>
            <a:endParaRPr lang="en-US" dirty="0"/>
          </a:p>
        </p:txBody>
      </p:sp>
      <p:grpSp>
        <p:nvGrpSpPr>
          <p:cNvPr id="9" name="Group 8"/>
          <p:cNvGrpSpPr/>
          <p:nvPr/>
        </p:nvGrpSpPr>
        <p:grpSpPr>
          <a:xfrm>
            <a:off x="1348949" y="1883309"/>
            <a:ext cx="1728192" cy="576064"/>
            <a:chOff x="1331640" y="2348880"/>
            <a:chExt cx="1728192" cy="576064"/>
          </a:xfrm>
        </p:grpSpPr>
        <p:sp>
          <p:nvSpPr>
            <p:cNvPr id="7" name="Rounded Rectangle 6"/>
            <p:cNvSpPr/>
            <p:nvPr/>
          </p:nvSpPr>
          <p:spPr>
            <a:xfrm>
              <a:off x="1331640" y="2348880"/>
              <a:ext cx="1728192" cy="576064"/>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432000" rtlCol="0" anchor="ctr"/>
            <a:lstStyle/>
            <a:p>
              <a:pPr algn="ctr"/>
              <a:r>
                <a:rPr lang="en-US" sz="1200" dirty="0" smtClean="0"/>
                <a:t>Business</a:t>
              </a:r>
              <a:r>
                <a:rPr lang="en-US" sz="1400" dirty="0" smtClean="0"/>
                <a:t> </a:t>
              </a:r>
              <a:r>
                <a:rPr lang="en-US" sz="1200" dirty="0" smtClean="0"/>
                <a:t>Understanding</a:t>
              </a:r>
              <a:endParaRPr lang="en-US" sz="14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2436219"/>
              <a:ext cx="401384" cy="401384"/>
            </a:xfrm>
            <a:prstGeom prst="rect">
              <a:avLst/>
            </a:prstGeom>
          </p:spPr>
        </p:pic>
      </p:grpSp>
      <p:grpSp>
        <p:nvGrpSpPr>
          <p:cNvPr id="10" name="Group 9"/>
          <p:cNvGrpSpPr/>
          <p:nvPr/>
        </p:nvGrpSpPr>
        <p:grpSpPr>
          <a:xfrm>
            <a:off x="3721196" y="1883308"/>
            <a:ext cx="1728192" cy="576064"/>
            <a:chOff x="1331640" y="2348880"/>
            <a:chExt cx="1728192" cy="576064"/>
          </a:xfrm>
        </p:grpSpPr>
        <p:sp>
          <p:nvSpPr>
            <p:cNvPr id="11" name="Rounded Rectangle 10"/>
            <p:cNvSpPr/>
            <p:nvPr/>
          </p:nvSpPr>
          <p:spPr>
            <a:xfrm>
              <a:off x="1331640" y="2348880"/>
              <a:ext cx="1728192" cy="576064"/>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432000" rtlCol="0" anchor="ctr"/>
            <a:lstStyle/>
            <a:p>
              <a:pPr algn="ctr"/>
              <a:r>
                <a:rPr lang="en-US" sz="1200" dirty="0" smtClean="0"/>
                <a:t>Data</a:t>
              </a:r>
              <a:br>
                <a:rPr lang="en-US" sz="1200" dirty="0" smtClean="0"/>
              </a:br>
              <a:r>
                <a:rPr lang="en-US" sz="1200" dirty="0" smtClean="0"/>
                <a:t>Understanding</a:t>
              </a:r>
              <a:endParaRPr lang="en-US" sz="1400" dirty="0"/>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03648" y="2480896"/>
              <a:ext cx="401384" cy="312029"/>
            </a:xfrm>
            <a:prstGeom prst="rect">
              <a:avLst/>
            </a:prstGeom>
          </p:spPr>
        </p:pic>
      </p:grpSp>
      <p:grpSp>
        <p:nvGrpSpPr>
          <p:cNvPr id="13" name="Group 12"/>
          <p:cNvGrpSpPr/>
          <p:nvPr/>
        </p:nvGrpSpPr>
        <p:grpSpPr>
          <a:xfrm>
            <a:off x="4564188" y="2924944"/>
            <a:ext cx="1728192" cy="576064"/>
            <a:chOff x="1331640" y="2348880"/>
            <a:chExt cx="1728192" cy="576064"/>
          </a:xfrm>
        </p:grpSpPr>
        <p:sp>
          <p:nvSpPr>
            <p:cNvPr id="14" name="Rounded Rectangle 13"/>
            <p:cNvSpPr/>
            <p:nvPr/>
          </p:nvSpPr>
          <p:spPr>
            <a:xfrm>
              <a:off x="1331640" y="2348880"/>
              <a:ext cx="1728192" cy="576064"/>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432000" rtlCol="0" anchor="ctr"/>
            <a:lstStyle/>
            <a:p>
              <a:pPr algn="ctr"/>
              <a:r>
                <a:rPr lang="en-US" sz="1200" dirty="0" smtClean="0"/>
                <a:t>Data</a:t>
              </a:r>
              <a:br>
                <a:rPr lang="en-US" sz="1200" dirty="0" smtClean="0"/>
              </a:br>
              <a:r>
                <a:rPr lang="en-US" sz="1200" dirty="0" smtClean="0"/>
                <a:t>Cleaning</a:t>
              </a:r>
              <a:endParaRPr lang="en-US" sz="1400" dirty="0"/>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35175" y="2480896"/>
              <a:ext cx="338330" cy="312029"/>
            </a:xfrm>
            <a:prstGeom prst="rect">
              <a:avLst/>
            </a:prstGeom>
          </p:spPr>
        </p:pic>
      </p:grpSp>
      <p:grpSp>
        <p:nvGrpSpPr>
          <p:cNvPr id="19" name="Group 18"/>
          <p:cNvGrpSpPr/>
          <p:nvPr/>
        </p:nvGrpSpPr>
        <p:grpSpPr>
          <a:xfrm>
            <a:off x="4564188" y="4077072"/>
            <a:ext cx="1728192" cy="576064"/>
            <a:chOff x="1331640" y="2348880"/>
            <a:chExt cx="1728192" cy="576064"/>
          </a:xfrm>
        </p:grpSpPr>
        <p:sp>
          <p:nvSpPr>
            <p:cNvPr id="20" name="Rounded Rectangle 19"/>
            <p:cNvSpPr/>
            <p:nvPr/>
          </p:nvSpPr>
          <p:spPr>
            <a:xfrm>
              <a:off x="1331640" y="2348880"/>
              <a:ext cx="1728192" cy="576064"/>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432000" rtlCol="0" anchor="ctr"/>
            <a:lstStyle/>
            <a:p>
              <a:pPr algn="ctr"/>
              <a:r>
                <a:rPr lang="en-US" sz="1200" dirty="0" smtClean="0"/>
                <a:t>Modeling</a:t>
              </a:r>
              <a:endParaRPr lang="en-US" sz="1400" dirty="0"/>
            </a:p>
          </p:txBody>
        </p:sp>
        <p:pic>
          <p:nvPicPr>
            <p:cNvPr id="21" name="Picture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34912" y="2448134"/>
              <a:ext cx="377555" cy="377555"/>
            </a:xfrm>
            <a:prstGeom prst="rect">
              <a:avLst/>
            </a:prstGeom>
          </p:spPr>
        </p:pic>
      </p:grpSp>
      <p:grpSp>
        <p:nvGrpSpPr>
          <p:cNvPr id="26" name="Group 25"/>
          <p:cNvGrpSpPr/>
          <p:nvPr/>
        </p:nvGrpSpPr>
        <p:grpSpPr>
          <a:xfrm>
            <a:off x="2771800" y="5157192"/>
            <a:ext cx="1728192" cy="576064"/>
            <a:chOff x="1543387" y="5160585"/>
            <a:chExt cx="1728192" cy="576064"/>
          </a:xfrm>
        </p:grpSpPr>
        <p:grpSp>
          <p:nvGrpSpPr>
            <p:cNvPr id="22" name="Group 21"/>
            <p:cNvGrpSpPr/>
            <p:nvPr/>
          </p:nvGrpSpPr>
          <p:grpSpPr>
            <a:xfrm>
              <a:off x="1543387" y="5160585"/>
              <a:ext cx="1728192" cy="576064"/>
              <a:chOff x="1331640" y="2348880"/>
              <a:chExt cx="1728192" cy="576064"/>
            </a:xfrm>
          </p:grpSpPr>
          <p:sp>
            <p:nvSpPr>
              <p:cNvPr id="23" name="Rounded Rectangle 22"/>
              <p:cNvSpPr/>
              <p:nvPr/>
            </p:nvSpPr>
            <p:spPr>
              <a:xfrm>
                <a:off x="1331640" y="2348880"/>
                <a:ext cx="1728192" cy="576064"/>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432000" rtlCol="0" anchor="ctr"/>
              <a:lstStyle/>
              <a:p>
                <a:pPr algn="ctr"/>
                <a:r>
                  <a:rPr lang="en-US" sz="1200" dirty="0" smtClean="0"/>
                  <a:t>Evaluation</a:t>
                </a:r>
                <a:endParaRPr lang="en-US" sz="1400" dirty="0"/>
              </a:p>
            </p:txBody>
          </p:sp>
          <p:pic>
            <p:nvPicPr>
              <p:cNvPr id="24" name="Picture 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66916" y="2674041"/>
                <a:ext cx="211624" cy="213120"/>
              </a:xfrm>
              <a:prstGeom prst="rect">
                <a:avLst/>
              </a:prstGeom>
            </p:spPr>
          </p:pic>
        </p:grpSp>
        <p:pic>
          <p:nvPicPr>
            <p:cNvPr id="25" name="Picture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58476" y="5301432"/>
              <a:ext cx="249228" cy="199910"/>
            </a:xfrm>
            <a:prstGeom prst="rect">
              <a:avLst/>
            </a:prstGeom>
          </p:spPr>
        </p:pic>
      </p:grpSp>
      <p:grpSp>
        <p:nvGrpSpPr>
          <p:cNvPr id="27" name="Group 26"/>
          <p:cNvGrpSpPr/>
          <p:nvPr/>
        </p:nvGrpSpPr>
        <p:grpSpPr>
          <a:xfrm>
            <a:off x="1043608" y="4077072"/>
            <a:ext cx="1728192" cy="576064"/>
            <a:chOff x="1331640" y="2348880"/>
            <a:chExt cx="1728192" cy="576064"/>
          </a:xfrm>
        </p:grpSpPr>
        <p:sp>
          <p:nvSpPr>
            <p:cNvPr id="28" name="Rounded Rectangle 27"/>
            <p:cNvSpPr/>
            <p:nvPr/>
          </p:nvSpPr>
          <p:spPr>
            <a:xfrm>
              <a:off x="1331640" y="2348880"/>
              <a:ext cx="1728192" cy="576064"/>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432000" rtlCol="0" anchor="ctr"/>
            <a:lstStyle/>
            <a:p>
              <a:pPr algn="ctr"/>
              <a:r>
                <a:rPr lang="en-US" sz="1200" dirty="0" smtClean="0"/>
                <a:t>Deployment</a:t>
              </a:r>
              <a:endParaRPr lang="en-US" sz="1400" dirty="0"/>
            </a:p>
          </p:txBody>
        </p:sp>
        <p:pic>
          <p:nvPicPr>
            <p:cNvPr id="29" name="Picture 2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435577" y="2448134"/>
              <a:ext cx="376225" cy="377555"/>
            </a:xfrm>
            <a:prstGeom prst="rect">
              <a:avLst/>
            </a:prstGeom>
          </p:spPr>
        </p:pic>
      </p:grpSp>
      <p:cxnSp>
        <p:nvCxnSpPr>
          <p:cNvPr id="32" name="Straight Arrow Connector 31"/>
          <p:cNvCxnSpPr>
            <a:stCxn id="7" idx="3"/>
            <a:endCxn id="11" idx="1"/>
          </p:cNvCxnSpPr>
          <p:nvPr/>
        </p:nvCxnSpPr>
        <p:spPr>
          <a:xfrm flipV="1">
            <a:off x="3077141" y="2171340"/>
            <a:ext cx="644055" cy="1"/>
          </a:xfrm>
          <a:prstGeom prst="straightConnector1">
            <a:avLst/>
          </a:prstGeom>
          <a:ln w="127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1" idx="2"/>
            <a:endCxn id="14" idx="0"/>
          </p:cNvCxnSpPr>
          <p:nvPr/>
        </p:nvCxnSpPr>
        <p:spPr>
          <a:xfrm>
            <a:off x="4585292" y="2459372"/>
            <a:ext cx="842992" cy="465572"/>
          </a:xfrm>
          <a:prstGeom prst="straightConnector1">
            <a:avLst/>
          </a:prstGeom>
          <a:ln>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4" idx="2"/>
            <a:endCxn id="20" idx="0"/>
          </p:cNvCxnSpPr>
          <p:nvPr/>
        </p:nvCxnSpPr>
        <p:spPr>
          <a:xfrm>
            <a:off x="5428284" y="3501008"/>
            <a:ext cx="0" cy="576064"/>
          </a:xfrm>
          <a:prstGeom prst="straightConnector1">
            <a:avLst/>
          </a:prstGeom>
          <a:ln>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0" idx="2"/>
            <a:endCxn id="23" idx="3"/>
          </p:cNvCxnSpPr>
          <p:nvPr/>
        </p:nvCxnSpPr>
        <p:spPr>
          <a:xfrm flipH="1">
            <a:off x="4499992" y="4653136"/>
            <a:ext cx="928292" cy="792088"/>
          </a:xfrm>
          <a:prstGeom prst="straightConnector1">
            <a:avLst/>
          </a:prstGeom>
          <a:ln>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23" idx="1"/>
            <a:endCxn id="28" idx="2"/>
          </p:cNvCxnSpPr>
          <p:nvPr/>
        </p:nvCxnSpPr>
        <p:spPr>
          <a:xfrm flipH="1" flipV="1">
            <a:off x="1907704" y="4653136"/>
            <a:ext cx="864096" cy="792088"/>
          </a:xfrm>
          <a:prstGeom prst="straightConnector1">
            <a:avLst/>
          </a:prstGeom>
          <a:ln>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2" name="Curved Connector 41"/>
          <p:cNvCxnSpPr>
            <a:stCxn id="23" idx="0"/>
            <a:endCxn id="7" idx="2"/>
          </p:cNvCxnSpPr>
          <p:nvPr/>
        </p:nvCxnSpPr>
        <p:spPr>
          <a:xfrm rot="16200000" flipV="1">
            <a:off x="1575562" y="3096857"/>
            <a:ext cx="2697819" cy="1422851"/>
          </a:xfrm>
          <a:prstGeom prst="curvedConnector3">
            <a:avLst>
              <a:gd name="adj1" fmla="val 41714"/>
            </a:avLst>
          </a:prstGeom>
          <a:ln>
            <a:prstDash val="sysDot"/>
            <a:tailEnd type="triangle"/>
          </a:ln>
        </p:spPr>
        <p:style>
          <a:lnRef idx="1">
            <a:schemeClr val="accent1"/>
          </a:lnRef>
          <a:fillRef idx="0">
            <a:schemeClr val="accent1"/>
          </a:fillRef>
          <a:effectRef idx="0">
            <a:schemeClr val="accent1"/>
          </a:effectRef>
          <a:fontRef idx="minor">
            <a:schemeClr val="tx1"/>
          </a:fontRef>
        </p:style>
      </p:cxnSp>
      <p:sp>
        <p:nvSpPr>
          <p:cNvPr id="49" name="Can 48"/>
          <p:cNvSpPr/>
          <p:nvPr/>
        </p:nvSpPr>
        <p:spPr>
          <a:xfrm>
            <a:off x="3147933" y="2887808"/>
            <a:ext cx="975925" cy="1226400"/>
          </a:xfrm>
          <a:prstGeom prst="can">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90000" bIns="36000" rtlCol="0" anchor="ctr"/>
          <a:lstStyle/>
          <a:p>
            <a:pPr algn="ctr"/>
            <a:r>
              <a:rPr lang="en-US" sz="1600" dirty="0" smtClean="0"/>
              <a:t>DATA</a:t>
            </a:r>
            <a:endParaRPr lang="en-US" sz="1600" dirty="0"/>
          </a:p>
        </p:txBody>
      </p:sp>
      <p:sp>
        <p:nvSpPr>
          <p:cNvPr id="72" name="Triangle 71"/>
          <p:cNvSpPr/>
          <p:nvPr/>
        </p:nvSpPr>
        <p:spPr>
          <a:xfrm flipV="1">
            <a:off x="4861683" y="3633024"/>
            <a:ext cx="503914" cy="278189"/>
          </a:xfrm>
          <a:prstGeom prst="triangle">
            <a:avLst/>
          </a:prstGeom>
          <a:solidFill>
            <a:srgbClr val="E6DA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Shape 316"/>
          <p:cNvSpPr/>
          <p:nvPr/>
        </p:nvSpPr>
        <p:spPr>
          <a:xfrm>
            <a:off x="845766" y="1794634"/>
            <a:ext cx="6129737" cy="4010630"/>
          </a:xfrm>
          <a:prstGeom prst="rect">
            <a:avLst/>
          </a:prstGeom>
          <a:noFill/>
          <a:ln w="25400" cap="flat" cmpd="sng">
            <a:solidFill>
              <a:srgbClr val="BFBFBF"/>
            </a:solidFill>
            <a:prstDash val="solid"/>
            <a:round/>
            <a:headEnd type="none" w="med" len="med"/>
            <a:tailEnd type="none" w="med" len="med"/>
          </a:ln>
        </p:spPr>
        <p:txBody>
          <a:bodyPr lIns="68569" tIns="34275" rIns="68569" bIns="34275" anchor="ctr" anchorCtr="0">
            <a:noAutofit/>
          </a:bodyPr>
          <a:lstStyle/>
          <a:p>
            <a:pPr algn="ctr"/>
            <a:endParaRPr sz="1350">
              <a:solidFill>
                <a:schemeClr val="lt1"/>
              </a:solidFill>
              <a:latin typeface="Trebuchet MS"/>
              <a:ea typeface="Trebuchet MS"/>
              <a:cs typeface="Trebuchet MS"/>
              <a:sym typeface="Trebuchet MS"/>
            </a:endParaRPr>
          </a:p>
        </p:txBody>
      </p:sp>
      <p:sp>
        <p:nvSpPr>
          <p:cNvPr id="37" name="Triangle 36"/>
          <p:cNvSpPr/>
          <p:nvPr/>
        </p:nvSpPr>
        <p:spPr>
          <a:xfrm rot="10800000" flipV="1">
            <a:off x="1773652" y="3459122"/>
            <a:ext cx="503914" cy="278189"/>
          </a:xfrm>
          <a:prstGeom prst="triangle">
            <a:avLst/>
          </a:prstGeom>
          <a:solidFill>
            <a:srgbClr val="E6DA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Shape 316"/>
          <p:cNvSpPr/>
          <p:nvPr/>
        </p:nvSpPr>
        <p:spPr>
          <a:xfrm>
            <a:off x="6516217" y="1794634"/>
            <a:ext cx="2304256" cy="4010630"/>
          </a:xfrm>
          <a:prstGeom prst="rect">
            <a:avLst/>
          </a:prstGeom>
          <a:solidFill>
            <a:schemeClr val="bg1">
              <a:lumMod val="75000"/>
            </a:schemeClr>
          </a:solidFill>
          <a:ln w="25400" cap="flat" cmpd="sng">
            <a:solidFill>
              <a:srgbClr val="BFBFBF"/>
            </a:solidFill>
            <a:prstDash val="solid"/>
            <a:round/>
            <a:headEnd type="none" w="med" len="med"/>
            <a:tailEnd type="none" w="med" len="med"/>
          </a:ln>
        </p:spPr>
        <p:txBody>
          <a:bodyPr lIns="68569" tIns="34275" rIns="68569" bIns="34275" anchor="ctr" anchorCtr="0">
            <a:noAutofit/>
          </a:bodyPr>
          <a:lstStyle/>
          <a:p>
            <a:pPr algn="ctr"/>
            <a:endParaRPr sz="1350">
              <a:solidFill>
                <a:schemeClr val="lt1"/>
              </a:solidFill>
              <a:latin typeface="Trebuchet MS"/>
              <a:ea typeface="Trebuchet MS"/>
              <a:cs typeface="Trebuchet MS"/>
              <a:sym typeface="Trebuchet MS"/>
            </a:endParaRPr>
          </a:p>
        </p:txBody>
      </p:sp>
      <p:sp>
        <p:nvSpPr>
          <p:cNvPr id="41" name="Shape 316"/>
          <p:cNvSpPr/>
          <p:nvPr/>
        </p:nvSpPr>
        <p:spPr>
          <a:xfrm>
            <a:off x="6516216" y="2708920"/>
            <a:ext cx="2304257" cy="3096344"/>
          </a:xfrm>
          <a:prstGeom prst="rect">
            <a:avLst/>
          </a:prstGeom>
          <a:solidFill>
            <a:schemeClr val="bg1">
              <a:lumMod val="85000"/>
            </a:schemeClr>
          </a:solidFill>
          <a:ln w="25400" cap="flat" cmpd="sng">
            <a:solidFill>
              <a:srgbClr val="BFBFBF"/>
            </a:solidFill>
            <a:prstDash val="solid"/>
            <a:round/>
            <a:headEnd type="none" w="med" len="med"/>
            <a:tailEnd type="none" w="med" len="med"/>
          </a:ln>
        </p:spPr>
        <p:txBody>
          <a:bodyPr lIns="68569" tIns="34275" rIns="68569" bIns="34275" anchor="t" anchorCtr="0">
            <a:noAutofit/>
          </a:bodyPr>
          <a:lstStyle/>
          <a:p>
            <a:pPr marL="142875" indent="-142875">
              <a:buFont typeface="Arial" charset="0"/>
              <a:buChar char="•"/>
            </a:pPr>
            <a:r>
              <a:rPr lang="en-US" sz="1600" dirty="0" smtClean="0">
                <a:solidFill>
                  <a:srgbClr val="000000"/>
                </a:solidFill>
                <a:latin typeface="Trebuchet MS"/>
                <a:ea typeface="Trebuchet MS"/>
                <a:cs typeface="Trebuchet MS"/>
                <a:sym typeface="Trebuchet MS"/>
              </a:rPr>
              <a:t>Leading methodology for analytics, data mining, data science projects</a:t>
            </a:r>
          </a:p>
          <a:p>
            <a:pPr marL="142875" indent="-142875">
              <a:buFont typeface="Arial" charset="0"/>
              <a:buChar char="•"/>
            </a:pPr>
            <a:r>
              <a:rPr lang="en-US" sz="1600" dirty="0" smtClean="0">
                <a:solidFill>
                  <a:srgbClr val="000000"/>
                </a:solidFill>
                <a:latin typeface="Trebuchet MS"/>
                <a:ea typeface="Trebuchet MS"/>
                <a:cs typeface="Trebuchet MS"/>
                <a:sym typeface="Trebuchet MS"/>
              </a:rPr>
              <a:t>six phases, each with subtasks</a:t>
            </a:r>
          </a:p>
          <a:p>
            <a:pPr marL="142875" indent="-142875">
              <a:buFont typeface="Arial" charset="0"/>
              <a:buChar char="•"/>
            </a:pPr>
            <a:r>
              <a:rPr lang="en-US" sz="1600" dirty="0" smtClean="0">
                <a:solidFill>
                  <a:srgbClr val="000000"/>
                </a:solidFill>
                <a:latin typeface="Trebuchet MS"/>
                <a:ea typeface="Trebuchet MS"/>
                <a:cs typeface="Trebuchet MS"/>
                <a:sym typeface="Trebuchet MS"/>
              </a:rPr>
              <a:t>Multiple iterations possible</a:t>
            </a:r>
            <a:endParaRPr lang="en-US" sz="1600" dirty="0">
              <a:solidFill>
                <a:srgbClr val="000000"/>
              </a:solidFill>
              <a:latin typeface="Trebuchet MS"/>
              <a:ea typeface="Trebuchet MS"/>
              <a:cs typeface="Trebuchet MS"/>
              <a:sym typeface="Trebuchet MS"/>
            </a:endParaRPr>
          </a:p>
        </p:txBody>
      </p:sp>
      <p:grpSp>
        <p:nvGrpSpPr>
          <p:cNvPr id="43" name="Group 42"/>
          <p:cNvGrpSpPr/>
          <p:nvPr/>
        </p:nvGrpSpPr>
        <p:grpSpPr>
          <a:xfrm>
            <a:off x="6660232" y="1895054"/>
            <a:ext cx="720000" cy="720000"/>
            <a:chOff x="6804672" y="1998952"/>
            <a:chExt cx="504000" cy="462915"/>
          </a:xfrm>
        </p:grpSpPr>
        <p:sp>
          <p:nvSpPr>
            <p:cNvPr id="44" name="Shape 324"/>
            <p:cNvSpPr/>
            <p:nvPr/>
          </p:nvSpPr>
          <p:spPr>
            <a:xfrm>
              <a:off x="6804672" y="1998952"/>
              <a:ext cx="504000" cy="462915"/>
            </a:xfrm>
            <a:prstGeom prst="ellipse">
              <a:avLst/>
            </a:prstGeom>
            <a:solidFill>
              <a:schemeClr val="accent1"/>
            </a:solidFill>
            <a:ln>
              <a:noFill/>
            </a:ln>
          </p:spPr>
          <p:txBody>
            <a:bodyPr lIns="68569" tIns="34275" rIns="68569" bIns="34275" anchor="ctr" anchorCtr="0">
              <a:noAutofit/>
            </a:bodyPr>
            <a:lstStyle/>
            <a:p>
              <a:pPr algn="ctr"/>
              <a:endParaRPr sz="1350">
                <a:solidFill>
                  <a:schemeClr val="lt1"/>
                </a:solidFill>
                <a:latin typeface="Trebuchet MS"/>
                <a:ea typeface="Trebuchet MS"/>
                <a:cs typeface="Trebuchet MS"/>
                <a:sym typeface="Trebuchet MS"/>
              </a:endParaRPr>
            </a:p>
          </p:txBody>
        </p:sp>
        <p:pic>
          <p:nvPicPr>
            <p:cNvPr id="45" name="Shape 325"/>
            <p:cNvPicPr preferRelativeResize="0"/>
            <p:nvPr/>
          </p:nvPicPr>
          <p:blipFill rotWithShape="1">
            <a:blip r:embed="rId9">
              <a:alphaModFix/>
            </a:blip>
            <a:srcRect/>
            <a:stretch/>
          </p:blipFill>
          <p:spPr>
            <a:xfrm>
              <a:off x="6876255" y="2080185"/>
              <a:ext cx="419616" cy="299054"/>
            </a:xfrm>
            <a:prstGeom prst="rect">
              <a:avLst/>
            </a:prstGeom>
            <a:noFill/>
            <a:ln>
              <a:noFill/>
            </a:ln>
          </p:spPr>
        </p:pic>
      </p:grpSp>
      <p:sp>
        <p:nvSpPr>
          <p:cNvPr id="46" name="TextBox 45"/>
          <p:cNvSpPr txBox="1"/>
          <p:nvPr/>
        </p:nvSpPr>
        <p:spPr>
          <a:xfrm>
            <a:off x="7494329" y="2069303"/>
            <a:ext cx="1296145" cy="369332"/>
          </a:xfrm>
          <a:prstGeom prst="rect">
            <a:avLst/>
          </a:prstGeom>
          <a:noFill/>
        </p:spPr>
        <p:txBody>
          <a:bodyPr wrap="square" rtlCol="0">
            <a:spAutoFit/>
          </a:bodyPr>
          <a:lstStyle/>
          <a:p>
            <a:r>
              <a:rPr lang="en-US" b="1" dirty="0" smtClean="0"/>
              <a:t>Learnings</a:t>
            </a:r>
            <a:endParaRPr lang="en-US" b="1" dirty="0"/>
          </a:p>
        </p:txBody>
      </p:sp>
    </p:spTree>
    <p:extLst>
      <p:ext uri="{BB962C8B-B14F-4D97-AF65-F5344CB8AC3E}">
        <p14:creationId xmlns:p14="http://schemas.microsoft.com/office/powerpoint/2010/main" val="9111920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endParaRPr lang="en-US"/>
          </a:p>
        </p:txBody>
      </p:sp>
      <p:grpSp>
        <p:nvGrpSpPr>
          <p:cNvPr id="9" name="Group 8"/>
          <p:cNvGrpSpPr/>
          <p:nvPr/>
        </p:nvGrpSpPr>
        <p:grpSpPr>
          <a:xfrm>
            <a:off x="358775" y="1393031"/>
            <a:ext cx="8426450" cy="307777"/>
            <a:chOff x="358775" y="1609055"/>
            <a:chExt cx="3889189" cy="307777"/>
          </a:xfrm>
        </p:grpSpPr>
        <p:cxnSp>
          <p:nvCxnSpPr>
            <p:cNvPr id="10" name="Straight Connector 9"/>
            <p:cNvCxnSpPr/>
            <p:nvPr/>
          </p:nvCxnSpPr>
          <p:spPr>
            <a:xfrm>
              <a:off x="358775" y="1916832"/>
              <a:ext cx="388918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58775" y="1609055"/>
              <a:ext cx="3889189" cy="307777"/>
            </a:xfrm>
            <a:prstGeom prst="rect">
              <a:avLst/>
            </a:prstGeom>
            <a:noFill/>
          </p:spPr>
          <p:txBody>
            <a:bodyPr wrap="square" rtlCol="0">
              <a:spAutoFit/>
            </a:bodyPr>
            <a:lstStyle/>
            <a:p>
              <a:pPr algn="ctr"/>
              <a:r>
                <a:rPr lang="en-US" sz="1400" b="1" dirty="0" smtClean="0"/>
                <a:t>Number of attributes per attribute type</a:t>
              </a:r>
              <a:endParaRPr lang="en-US" sz="1400" b="1" dirty="0"/>
            </a:p>
          </p:txBody>
        </p:sp>
      </p:grpSp>
      <p:sp>
        <p:nvSpPr>
          <p:cNvPr id="14" name="Title 3"/>
          <p:cNvSpPr>
            <a:spLocks noGrp="1"/>
          </p:cNvSpPr>
          <p:nvPr>
            <p:ph type="title"/>
          </p:nvPr>
        </p:nvSpPr>
        <p:spPr>
          <a:xfrm>
            <a:off x="371722" y="224644"/>
            <a:ext cx="6504533" cy="481336"/>
          </a:xfrm>
        </p:spPr>
        <p:txBody>
          <a:bodyPr/>
          <a:lstStyle/>
          <a:p>
            <a:r>
              <a:rPr lang="en-US" dirty="0" smtClean="0"/>
              <a:t>Different attribute types must be handled </a:t>
            </a:r>
            <a:r>
              <a:rPr lang="en-US" dirty="0" err="1" smtClean="0"/>
              <a:t>seperately</a:t>
            </a:r>
            <a:endParaRPr lang="en-US" dirty="0"/>
          </a:p>
        </p:txBody>
      </p:sp>
      <p:sp>
        <p:nvSpPr>
          <p:cNvPr id="12" name="Rectangle 11"/>
          <p:cNvSpPr/>
          <p:nvPr/>
        </p:nvSpPr>
        <p:spPr>
          <a:xfrm>
            <a:off x="6876255" y="0"/>
            <a:ext cx="3204357" cy="12327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 of </a:t>
            </a:r>
            <a:r>
              <a:rPr lang="en-US" dirty="0" err="1" smtClean="0"/>
              <a:t>categoricals</a:t>
            </a:r>
            <a:r>
              <a:rPr lang="en-US" dirty="0" smtClean="0"/>
              <a:t> update</a:t>
            </a:r>
            <a:endParaRPr lang="en-US" dirty="0"/>
          </a:p>
        </p:txBody>
      </p:sp>
      <p:graphicFrame>
        <p:nvGraphicFramePr>
          <p:cNvPr id="5" name="Content Placeholder 4"/>
          <p:cNvGraphicFramePr>
            <a:graphicFrameLocks noGrp="1"/>
          </p:cNvGraphicFramePr>
          <p:nvPr>
            <p:ph sz="quarter" idx="17"/>
            <p:extLst>
              <p:ext uri="{D42A27DB-BD31-4B8C-83A1-F6EECF244321}">
                <p14:modId xmlns:p14="http://schemas.microsoft.com/office/powerpoint/2010/main" val="1518226827"/>
              </p:ext>
            </p:extLst>
          </p:nvPr>
        </p:nvGraphicFramePr>
        <p:xfrm>
          <a:off x="617695" y="2008585"/>
          <a:ext cx="7835585" cy="362229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20048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endParaRPr lang="en-US"/>
          </a:p>
        </p:txBody>
      </p:sp>
      <p:sp>
        <p:nvSpPr>
          <p:cNvPr id="5" name="Content Placeholder 4"/>
          <p:cNvSpPr>
            <a:spLocks noGrp="1"/>
          </p:cNvSpPr>
          <p:nvPr>
            <p:ph sz="quarter" idx="17"/>
          </p:nvPr>
        </p:nvSpPr>
        <p:spPr/>
        <p:txBody>
          <a:bodyPr/>
          <a:lstStyle/>
          <a:p>
            <a:endParaRPr lang="en-US"/>
          </a:p>
        </p:txBody>
      </p:sp>
      <p:sp>
        <p:nvSpPr>
          <p:cNvPr id="7" name="Title 3"/>
          <p:cNvSpPr txBox="1">
            <a:spLocks/>
          </p:cNvSpPr>
          <p:nvPr/>
        </p:nvSpPr>
        <p:spPr>
          <a:xfrm>
            <a:off x="371722" y="224644"/>
            <a:ext cx="6504533" cy="481336"/>
          </a:xfrm>
          <a:prstGeom prst="rect">
            <a:avLst/>
          </a:prstGeom>
        </p:spPr>
        <p:txBody>
          <a:bodyPr/>
          <a:lstStyle>
            <a:lvl1pPr algn="l" defTabSz="914400" rtl="0" eaLnBrk="1" latinLnBrk="0" hangingPunct="1">
              <a:spcBef>
                <a:spcPct val="0"/>
              </a:spcBef>
              <a:buNone/>
              <a:defRPr lang="de-DE" sz="2500" b="1" kern="1200" cap="all" spc="0" baseline="0" noProof="0" smtClean="0">
                <a:solidFill>
                  <a:srgbClr val="852339"/>
                </a:solidFill>
                <a:latin typeface="Trebuchet MS" pitchFamily="34" charset="0"/>
                <a:ea typeface="+mn-ea"/>
                <a:cs typeface="Arial" pitchFamily="34" charset="0"/>
              </a:defRPr>
            </a:lvl1pPr>
          </a:lstStyle>
          <a:p>
            <a:r>
              <a:rPr lang="en-US" dirty="0" smtClean="0"/>
              <a:t>Different NA encodings</a:t>
            </a:r>
            <a:endParaRPr lang="en-US" dirty="0"/>
          </a:p>
        </p:txBody>
      </p:sp>
      <p:sp>
        <p:nvSpPr>
          <p:cNvPr id="8" name="TextBox 7"/>
          <p:cNvSpPr txBox="1"/>
          <p:nvPr/>
        </p:nvSpPr>
        <p:spPr>
          <a:xfrm>
            <a:off x="377825" y="1700213"/>
            <a:ext cx="8407400" cy="4031873"/>
          </a:xfrm>
          <a:prstGeom prst="rect">
            <a:avLst/>
          </a:prstGeom>
          <a:noFill/>
        </p:spPr>
        <p:txBody>
          <a:bodyPr wrap="square" rtlCol="0">
            <a:spAutoFit/>
          </a:bodyPr>
          <a:lstStyle/>
          <a:p>
            <a:r>
              <a:rPr lang="en-US" sz="1600" dirty="0" smtClean="0"/>
              <a:t>Obvious NAs: -1 (all other values positive), [], blank</a:t>
            </a:r>
          </a:p>
          <a:p>
            <a:r>
              <a:rPr lang="en-US" sz="1600" dirty="0" smtClean="0"/>
              <a:t>More sophisticated:</a:t>
            </a:r>
          </a:p>
          <a:p>
            <a:pPr marL="342900" indent="-342900">
              <a:buFont typeface="+mj-lt"/>
              <a:buAutoNum type="arabicPeriod"/>
            </a:pPr>
            <a:r>
              <a:rPr lang="en-US" sz="1600" dirty="0" smtClean="0"/>
              <a:t>Find columns with negative mean of unique values and remove outliers -&gt; results in positive mean of unique values -&gt; outlier = -99999 -&gt; NA encoding</a:t>
            </a:r>
          </a:p>
          <a:p>
            <a:pPr marL="342900" indent="-342900">
              <a:buFont typeface="+mj-lt"/>
              <a:buAutoNum type="arabicPeriod"/>
            </a:pPr>
            <a:r>
              <a:rPr lang="en-US" sz="1600" dirty="0" smtClean="0"/>
              <a:t>Take mean of unique values and mean of unique values minus one extremum on both sides -&gt; if first value is more than 10 times higher than second value, we probably have an illogically high maximum value -&gt; this is the case for 1+e09, 9999, 99, 100</a:t>
            </a:r>
          </a:p>
          <a:p>
            <a:pPr marL="342900" indent="-342900">
              <a:buFont typeface="+mj-lt"/>
              <a:buAutoNum type="arabicPeriod"/>
            </a:pPr>
            <a:r>
              <a:rPr lang="en-US" sz="1600" dirty="0" smtClean="0"/>
              <a:t>Sometimes, the second highest value also seems to be some sort of NA encoding (same approach as above but removed second maximum too) -&gt; 9996, 9998, 98</a:t>
            </a:r>
          </a:p>
          <a:p>
            <a:pPr marL="342900" indent="-342900">
              <a:buFont typeface="+mj-lt"/>
              <a:buAutoNum type="arabicPeriod"/>
            </a:pPr>
            <a:r>
              <a:rPr lang="en-US" sz="1600" dirty="0" smtClean="0"/>
              <a:t>For other columns, a couple of extreme outliers exist. The maximum of extreme outliers is 5 values, which are more than 10000 times higher than the rest in the same column -&gt; 999999999, 999999998, 999999997, 999999996, 999999995, 999999994</a:t>
            </a:r>
          </a:p>
          <a:p>
            <a:pPr marL="342900" indent="-342900">
              <a:buFont typeface="+mj-lt"/>
              <a:buAutoNum type="arabicPeriod"/>
            </a:pPr>
            <a:r>
              <a:rPr lang="en-US" sz="1600" dirty="0" smtClean="0"/>
              <a:t>Everything double checked for plausibility with random manual samples</a:t>
            </a:r>
          </a:p>
          <a:p>
            <a:pPr marL="342900" indent="-342900">
              <a:buFont typeface="+mj-lt"/>
              <a:buAutoNum type="arabicPeriod"/>
            </a:pPr>
            <a:r>
              <a:rPr lang="en-US" sz="1600" dirty="0" smtClean="0"/>
              <a:t>Made sure that data is unlikely to be factors (then these encodings might stand for sensible values)</a:t>
            </a:r>
            <a:endParaRPr lang="en-US" sz="1600" dirty="0"/>
          </a:p>
        </p:txBody>
      </p:sp>
      <p:sp>
        <p:nvSpPr>
          <p:cNvPr id="9" name="Rectangle 8"/>
          <p:cNvSpPr/>
          <p:nvPr/>
        </p:nvSpPr>
        <p:spPr>
          <a:xfrm>
            <a:off x="6876255" y="0"/>
            <a:ext cx="3204357" cy="12327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Beautify</a:t>
            </a:r>
            <a:endParaRPr lang="en-US" dirty="0"/>
          </a:p>
        </p:txBody>
      </p:sp>
    </p:spTree>
    <p:extLst>
      <p:ext uri="{BB962C8B-B14F-4D97-AF65-F5344CB8AC3E}">
        <p14:creationId xmlns:p14="http://schemas.microsoft.com/office/powerpoint/2010/main" val="1782393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endParaRPr lang="en-US"/>
          </a:p>
        </p:txBody>
      </p:sp>
      <p:grpSp>
        <p:nvGrpSpPr>
          <p:cNvPr id="8" name="Group 7"/>
          <p:cNvGrpSpPr/>
          <p:nvPr/>
        </p:nvGrpSpPr>
        <p:grpSpPr>
          <a:xfrm>
            <a:off x="358775" y="1393031"/>
            <a:ext cx="3889189" cy="307777"/>
            <a:chOff x="358775" y="1609055"/>
            <a:chExt cx="3889189" cy="307777"/>
          </a:xfrm>
        </p:grpSpPr>
        <p:cxnSp>
          <p:nvCxnSpPr>
            <p:cNvPr id="9" name="Straight Connector 8"/>
            <p:cNvCxnSpPr/>
            <p:nvPr/>
          </p:nvCxnSpPr>
          <p:spPr>
            <a:xfrm>
              <a:off x="358775" y="1916832"/>
              <a:ext cx="3889189"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58775" y="1609055"/>
              <a:ext cx="3889189" cy="307777"/>
            </a:xfrm>
            <a:prstGeom prst="rect">
              <a:avLst/>
            </a:prstGeom>
            <a:noFill/>
          </p:spPr>
          <p:txBody>
            <a:bodyPr wrap="square" rtlCol="0">
              <a:spAutoFit/>
            </a:bodyPr>
            <a:lstStyle/>
            <a:p>
              <a:pPr algn="ctr"/>
              <a:r>
                <a:rPr lang="en-US" sz="1400" b="1" dirty="0" smtClean="0"/>
                <a:t>NA values per attribute in %</a:t>
              </a:r>
              <a:endParaRPr lang="en-US" sz="1400" b="1" dirty="0"/>
            </a:p>
          </p:txBody>
        </p:sp>
      </p:grpSp>
      <p:grpSp>
        <p:nvGrpSpPr>
          <p:cNvPr id="11" name="Group 10"/>
          <p:cNvGrpSpPr/>
          <p:nvPr/>
        </p:nvGrpSpPr>
        <p:grpSpPr>
          <a:xfrm>
            <a:off x="4896036" y="1393030"/>
            <a:ext cx="3889189" cy="307777"/>
            <a:chOff x="358775" y="1609055"/>
            <a:chExt cx="3889189" cy="307777"/>
          </a:xfrm>
        </p:grpSpPr>
        <p:cxnSp>
          <p:nvCxnSpPr>
            <p:cNvPr id="12" name="Straight Connector 11"/>
            <p:cNvCxnSpPr/>
            <p:nvPr/>
          </p:nvCxnSpPr>
          <p:spPr>
            <a:xfrm>
              <a:off x="358775" y="1916832"/>
              <a:ext cx="3889189"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58775" y="1609055"/>
              <a:ext cx="3889189" cy="307777"/>
            </a:xfrm>
            <a:prstGeom prst="rect">
              <a:avLst/>
            </a:prstGeom>
            <a:noFill/>
          </p:spPr>
          <p:txBody>
            <a:bodyPr wrap="square" rtlCol="0">
              <a:spAutoFit/>
            </a:bodyPr>
            <a:lstStyle/>
            <a:p>
              <a:pPr algn="ctr"/>
              <a:r>
                <a:rPr lang="en-US" sz="1400" b="1" dirty="0" smtClean="0"/>
                <a:t>NA values per sample in %</a:t>
              </a:r>
              <a:endParaRPr lang="en-US" sz="1400" b="1" dirty="0"/>
            </a:p>
          </p:txBody>
        </p:sp>
      </p:grpSp>
      <p:sp>
        <p:nvSpPr>
          <p:cNvPr id="14" name="Title 3"/>
          <p:cNvSpPr>
            <a:spLocks noGrp="1"/>
          </p:cNvSpPr>
          <p:nvPr>
            <p:ph type="title"/>
          </p:nvPr>
        </p:nvSpPr>
        <p:spPr>
          <a:xfrm>
            <a:off x="371722" y="224644"/>
            <a:ext cx="6504533" cy="481336"/>
          </a:xfrm>
        </p:spPr>
        <p:txBody>
          <a:bodyPr/>
          <a:lstStyle/>
          <a:p>
            <a:r>
              <a:rPr lang="en-US" dirty="0" smtClean="0"/>
              <a:t>Number of </a:t>
            </a:r>
            <a:r>
              <a:rPr lang="en-US" dirty="0" err="1" smtClean="0"/>
              <a:t>Nas</a:t>
            </a:r>
            <a:r>
              <a:rPr lang="en-US" dirty="0" smtClean="0"/>
              <a:t> varies a lot per attribute and observation</a:t>
            </a:r>
            <a:endParaRPr lang="en-US" dirty="0"/>
          </a:p>
        </p:txBody>
      </p:sp>
      <p:pic>
        <p:nvPicPr>
          <p:cNvPr id="5" name="Content Placeholder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48000" y="1872000"/>
            <a:ext cx="3240000" cy="3240000"/>
          </a:xfrm>
        </p:spPr>
      </p:pic>
      <p:pic>
        <p:nvPicPr>
          <p:cNvPr id="16" name="Content Placeholder 15"/>
          <p:cNvPicPr>
            <a:picLocks noGrp="1" noChangeAspect="1"/>
          </p:cNvPicPr>
          <p:nvPr>
            <p:ph sz="quarter" idx="17"/>
          </p:nvPr>
        </p:nvPicPr>
        <p:blipFill>
          <a:blip r:embed="rId3">
            <a:extLst>
              <a:ext uri="{28A0092B-C50C-407E-A947-70E740481C1C}">
                <a14:useLocalDpi xmlns:a14="http://schemas.microsoft.com/office/drawing/2010/main" val="0"/>
              </a:ext>
            </a:extLst>
          </a:blip>
          <a:stretch>
            <a:fillRect/>
          </a:stretch>
        </p:blipFill>
        <p:spPr>
          <a:xfrm>
            <a:off x="4968000" y="1872000"/>
            <a:ext cx="3240000" cy="3240000"/>
          </a:xfrm>
        </p:spPr>
      </p:pic>
      <p:sp>
        <p:nvSpPr>
          <p:cNvPr id="15" name="Rectangle 14"/>
          <p:cNvSpPr/>
          <p:nvPr/>
        </p:nvSpPr>
        <p:spPr>
          <a:xfrm>
            <a:off x="6876255" y="0"/>
            <a:ext cx="3204357" cy="12327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 axis</a:t>
            </a:r>
            <a:endParaRPr lang="en-US" dirty="0"/>
          </a:p>
        </p:txBody>
      </p:sp>
    </p:spTree>
    <p:extLst>
      <p:ext uri="{BB962C8B-B14F-4D97-AF65-F5344CB8AC3E}">
        <p14:creationId xmlns:p14="http://schemas.microsoft.com/office/powerpoint/2010/main" val="624533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endParaRPr lang="en-US"/>
          </a:p>
        </p:txBody>
      </p:sp>
      <p:sp>
        <p:nvSpPr>
          <p:cNvPr id="14" name="Title 3"/>
          <p:cNvSpPr>
            <a:spLocks noGrp="1"/>
          </p:cNvSpPr>
          <p:nvPr>
            <p:ph type="title"/>
          </p:nvPr>
        </p:nvSpPr>
        <p:spPr>
          <a:xfrm>
            <a:off x="371722" y="224644"/>
            <a:ext cx="6504533" cy="481336"/>
          </a:xfrm>
        </p:spPr>
        <p:txBody>
          <a:bodyPr/>
          <a:lstStyle/>
          <a:p>
            <a:r>
              <a:rPr lang="en-US" dirty="0" smtClean="0"/>
              <a:t>Completeness of observation highly impacts target variable</a:t>
            </a:r>
            <a:endParaRPr lang="en-US" dirty="0"/>
          </a:p>
        </p:txBody>
      </p:sp>
      <p:pic>
        <p:nvPicPr>
          <p:cNvPr id="18" name="Content Placeholder 17"/>
          <p:cNvPicPr>
            <a:picLocks noGrp="1" noChangeAspect="1"/>
          </p:cNvPicPr>
          <p:nvPr>
            <p:ph sz="quarter" idx="17"/>
          </p:nvPr>
        </p:nvPicPr>
        <p:blipFill>
          <a:blip r:embed="rId2">
            <a:extLst>
              <a:ext uri="{28A0092B-C50C-407E-A947-70E740481C1C}">
                <a14:useLocalDpi xmlns:a14="http://schemas.microsoft.com/office/drawing/2010/main" val="0"/>
              </a:ext>
            </a:extLst>
          </a:blip>
          <a:stretch>
            <a:fillRect/>
          </a:stretch>
        </p:blipFill>
        <p:spPr>
          <a:xfrm>
            <a:off x="648000" y="1872000"/>
            <a:ext cx="3240000" cy="3240000"/>
          </a:xfrm>
        </p:spPr>
      </p:pic>
      <p:cxnSp>
        <p:nvCxnSpPr>
          <p:cNvPr id="15" name="Straight Arrow Connector 14"/>
          <p:cNvCxnSpPr/>
          <p:nvPr/>
        </p:nvCxnSpPr>
        <p:spPr>
          <a:xfrm>
            <a:off x="1187624" y="5112000"/>
            <a:ext cx="24122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187624" y="5112001"/>
            <a:ext cx="2412268" cy="307777"/>
          </a:xfrm>
          <a:prstGeom prst="rect">
            <a:avLst/>
          </a:prstGeom>
          <a:noFill/>
        </p:spPr>
        <p:txBody>
          <a:bodyPr wrap="square" rtlCol="0">
            <a:spAutoFit/>
          </a:bodyPr>
          <a:lstStyle/>
          <a:p>
            <a:pPr algn="ctr"/>
            <a:r>
              <a:rPr lang="en-US" sz="1400" smtClean="0"/>
              <a:t>Incompleteness of sample</a:t>
            </a:r>
            <a:endParaRPr lang="en-US" sz="1400"/>
          </a:p>
        </p:txBody>
      </p:sp>
    </p:spTree>
    <p:extLst>
      <p:ext uri="{BB962C8B-B14F-4D97-AF65-F5344CB8AC3E}">
        <p14:creationId xmlns:p14="http://schemas.microsoft.com/office/powerpoint/2010/main" val="876851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endParaRPr lang="en-US"/>
          </a:p>
        </p:txBody>
      </p:sp>
      <p:sp>
        <p:nvSpPr>
          <p:cNvPr id="6" name="Title 3"/>
          <p:cNvSpPr>
            <a:spLocks noGrp="1"/>
          </p:cNvSpPr>
          <p:nvPr>
            <p:ph type="title"/>
          </p:nvPr>
        </p:nvSpPr>
        <p:spPr>
          <a:xfrm>
            <a:off x="371722" y="224644"/>
            <a:ext cx="6504533" cy="481336"/>
          </a:xfrm>
        </p:spPr>
        <p:txBody>
          <a:bodyPr/>
          <a:lstStyle/>
          <a:p>
            <a:r>
              <a:rPr lang="en-US" dirty="0" smtClean="0"/>
              <a:t>Numerical/</a:t>
            </a:r>
            <a:r>
              <a:rPr lang="en-US" dirty="0" err="1" smtClean="0"/>
              <a:t>categ</a:t>
            </a:r>
            <a:r>
              <a:rPr lang="en-US" dirty="0" smtClean="0"/>
              <a:t>. values hard to differentiate via “elbow-criterion”</a:t>
            </a:r>
            <a:endParaRPr lang="en-US" dirty="0"/>
          </a:p>
        </p:txBody>
      </p:sp>
      <p:grpSp>
        <p:nvGrpSpPr>
          <p:cNvPr id="9" name="Group 8"/>
          <p:cNvGrpSpPr/>
          <p:nvPr/>
        </p:nvGrpSpPr>
        <p:grpSpPr>
          <a:xfrm>
            <a:off x="358775" y="1393031"/>
            <a:ext cx="3889189" cy="307777"/>
            <a:chOff x="358775" y="1609055"/>
            <a:chExt cx="3889189" cy="307777"/>
          </a:xfrm>
        </p:grpSpPr>
        <p:cxnSp>
          <p:nvCxnSpPr>
            <p:cNvPr id="10" name="Straight Connector 9"/>
            <p:cNvCxnSpPr/>
            <p:nvPr/>
          </p:nvCxnSpPr>
          <p:spPr>
            <a:xfrm>
              <a:off x="358775" y="1916832"/>
              <a:ext cx="388918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58775" y="1609055"/>
              <a:ext cx="3889189" cy="307777"/>
            </a:xfrm>
            <a:prstGeom prst="rect">
              <a:avLst/>
            </a:prstGeom>
            <a:noFill/>
          </p:spPr>
          <p:txBody>
            <a:bodyPr wrap="square" rtlCol="0">
              <a:spAutoFit/>
            </a:bodyPr>
            <a:lstStyle/>
            <a:p>
              <a:pPr algn="ctr"/>
              <a:r>
                <a:rPr lang="en-US" sz="1400" b="1" dirty="0" smtClean="0"/>
                <a:t>Number of unique values per attribute</a:t>
              </a:r>
              <a:endParaRPr lang="en-US" sz="1400" b="1" dirty="0"/>
            </a:p>
          </p:txBody>
        </p:sp>
      </p:grpSp>
      <p:grpSp>
        <p:nvGrpSpPr>
          <p:cNvPr id="12" name="Group 11"/>
          <p:cNvGrpSpPr/>
          <p:nvPr/>
        </p:nvGrpSpPr>
        <p:grpSpPr>
          <a:xfrm>
            <a:off x="4896036" y="1393030"/>
            <a:ext cx="3889189" cy="307777"/>
            <a:chOff x="358775" y="1609055"/>
            <a:chExt cx="3889189" cy="307777"/>
          </a:xfrm>
        </p:grpSpPr>
        <p:cxnSp>
          <p:nvCxnSpPr>
            <p:cNvPr id="13" name="Straight Connector 12"/>
            <p:cNvCxnSpPr/>
            <p:nvPr/>
          </p:nvCxnSpPr>
          <p:spPr>
            <a:xfrm>
              <a:off x="358775" y="1916832"/>
              <a:ext cx="3889189"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58775" y="1609055"/>
              <a:ext cx="3889189" cy="307777"/>
            </a:xfrm>
            <a:prstGeom prst="rect">
              <a:avLst/>
            </a:prstGeom>
            <a:noFill/>
          </p:spPr>
          <p:txBody>
            <a:bodyPr wrap="square" rtlCol="0">
              <a:spAutoFit/>
            </a:bodyPr>
            <a:lstStyle/>
            <a:p>
              <a:pPr algn="ctr"/>
              <a:r>
                <a:rPr lang="en-US" sz="1400" b="1" dirty="0" smtClean="0"/>
                <a:t>Number of unique values (&lt;101)</a:t>
              </a:r>
              <a:endParaRPr lang="en-US" sz="1400" b="1" dirty="0"/>
            </a:p>
          </p:txBody>
        </p:sp>
      </p:gr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000" y="1872000"/>
            <a:ext cx="3240000" cy="3240000"/>
          </a:xfrm>
          <a:prstGeom prst="rect">
            <a:avLst/>
          </a:prstGeom>
        </p:spPr>
      </p:pic>
      <p:pic>
        <p:nvPicPr>
          <p:cNvPr id="16" name="Content Placeholder 15"/>
          <p:cNvPicPr>
            <a:picLocks noGrp="1" noChangeAspect="1"/>
          </p:cNvPicPr>
          <p:nvPr>
            <p:ph sz="quarter" idx="17"/>
          </p:nvPr>
        </p:nvPicPr>
        <p:blipFill>
          <a:blip r:embed="rId4">
            <a:extLst>
              <a:ext uri="{28A0092B-C50C-407E-A947-70E740481C1C}">
                <a14:useLocalDpi xmlns:a14="http://schemas.microsoft.com/office/drawing/2010/main" val="0"/>
              </a:ext>
            </a:extLst>
          </a:blip>
          <a:stretch>
            <a:fillRect/>
          </a:stretch>
        </p:blipFill>
        <p:spPr>
          <a:xfrm>
            <a:off x="4968000" y="1872000"/>
            <a:ext cx="3240000" cy="3240000"/>
          </a:xfrm>
        </p:spPr>
      </p:pic>
    </p:spTree>
    <p:extLst>
      <p:ext uri="{BB962C8B-B14F-4D97-AF65-F5344CB8AC3E}">
        <p14:creationId xmlns:p14="http://schemas.microsoft.com/office/powerpoint/2010/main" val="79921343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ERCIS Presentation Template">
  <a:themeElements>
    <a:clrScheme name="Custom 1">
      <a:dk1>
        <a:srgbClr val="000000"/>
      </a:dk1>
      <a:lt1>
        <a:srgbClr val="FFFFFF"/>
      </a:lt1>
      <a:dk2>
        <a:srgbClr val="5E5E5D"/>
      </a:dk2>
      <a:lt2>
        <a:srgbClr val="8797A3"/>
      </a:lt2>
      <a:accent1>
        <a:srgbClr val="852339"/>
      </a:accent1>
      <a:accent2>
        <a:srgbClr val="8797A3"/>
      </a:accent2>
      <a:accent3>
        <a:srgbClr val="435C8B"/>
      </a:accent3>
      <a:accent4>
        <a:srgbClr val="009CB3"/>
      </a:accent4>
      <a:accent5>
        <a:srgbClr val="E77C12"/>
      </a:accent5>
      <a:accent6>
        <a:srgbClr val="87BF2A"/>
      </a:accent6>
      <a:hlink>
        <a:srgbClr val="852339"/>
      </a:hlink>
      <a:folHlink>
        <a:srgbClr val="FEFFFF"/>
      </a:folHlink>
    </a:clrScheme>
    <a:fontScheme name="ERCIS">
      <a:majorFont>
        <a:latin typeface="Trebuchet MS"/>
        <a:ea typeface=""/>
        <a:cs typeface=""/>
      </a:majorFont>
      <a:minorFont>
        <a:latin typeface="Trebuchet MS"/>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äsentation2" id="{6E41BDB4-5402-44DA-B645-9072198570B8}" vid="{4CED2DA4-BDC7-4E26-85EE-A06D8C0126F0}"/>
    </a:ext>
  </a:ext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ERCIS_Template_Office2013</Template>
  <TotalTime>22242</TotalTime>
  <Words>809</Words>
  <Application>Microsoft Macintosh PowerPoint</Application>
  <PresentationFormat>On-screen Show (4:3)</PresentationFormat>
  <Paragraphs>136</Paragraphs>
  <Slides>19</Slides>
  <Notes>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5" baseType="lpstr">
      <vt:lpstr>Calibri</vt:lpstr>
      <vt:lpstr>Trebuchet MS</vt:lpstr>
      <vt:lpstr>Wingdings</vt:lpstr>
      <vt:lpstr>Arial</vt:lpstr>
      <vt:lpstr>ERCIS Presentation Template</vt:lpstr>
      <vt:lpstr>think-cell Folie</vt:lpstr>
      <vt:lpstr>Springleaf marketing response</vt:lpstr>
      <vt:lpstr>Agenda</vt:lpstr>
      <vt:lpstr>Intro slide</vt:lpstr>
      <vt:lpstr>crisp-dM</vt:lpstr>
      <vt:lpstr>Different attribute types must be handled seperately</vt:lpstr>
      <vt:lpstr>PowerPoint Presentation</vt:lpstr>
      <vt:lpstr>Number of Nas varies a lot per attribute and observation</vt:lpstr>
      <vt:lpstr>Completeness of observation highly impacts target variable</vt:lpstr>
      <vt:lpstr>Numerical/categ. values hard to differentiate via “elbow-criterion”</vt:lpstr>
      <vt:lpstr>Elbow criterion applied to variances of unique values more insightful?</vt:lpstr>
      <vt:lpstr>Reapplying this to the number of unique values reveals drastic elbow</vt:lpstr>
      <vt:lpstr>Attributes are fairly uncorrelated according to pearson coef.</vt:lpstr>
      <vt:lpstr>Spearman reveals higher correlation according to rank of att. values</vt:lpstr>
      <vt:lpstr>Imputation</vt:lpstr>
      <vt:lpstr>Options</vt:lpstr>
      <vt:lpstr>Modeling</vt:lpstr>
      <vt:lpstr>Boosting</vt:lpstr>
      <vt:lpstr>Xgboost</vt:lpstr>
      <vt:lpstr>What makes the difference</vt:lpstr>
    </vt:vector>
  </TitlesOfParts>
  <Manager>armin.stein@ercis.uni-muenster.de</Manager>
  <Company>WI WWU</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Metaheuristics</dc:title>
  <dc:creator>Marcus Cramer</dc:creator>
  <cp:lastModifiedBy>Markus Heuchert</cp:lastModifiedBy>
  <cp:revision>1285</cp:revision>
  <cp:lastPrinted>2012-03-27T13:30:40Z</cp:lastPrinted>
  <dcterms:created xsi:type="dcterms:W3CDTF">2014-04-02T10:21:58Z</dcterms:created>
  <dcterms:modified xsi:type="dcterms:W3CDTF">2016-12-30T09:32:20Z</dcterms:modified>
</cp:coreProperties>
</file>