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7"/>
    <p:restoredTop sz="94604"/>
  </p:normalViewPr>
  <p:slideViewPr>
    <p:cSldViewPr snapToGrid="0" snapToObjects="1">
      <p:cViewPr varScale="1">
        <p:scale>
          <a:sx n="138" d="100"/>
          <a:sy n="138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28B05-9345-2C49-9966-10551531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49DC61-B760-0441-B885-FADF37647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B8AFB-2D01-E94C-BCFE-1A85BFBB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4F04-8474-A146-872E-0D02846204D0}" type="datetimeFigureOut">
              <a:rPr kumimoji="1" lang="ko-KR" altLang="en-US" smtClean="0"/>
              <a:t>2018. 8. 31.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E028A-1BEF-0844-930F-481612A0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C8D91-A38D-464F-B797-B1967518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BBF-108A-EF42-9C70-47AA0A4AB2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9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DED3B-C619-0A4C-B9AC-7332F795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7F9BB-9C66-A449-933D-0795373A8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8CD98-5438-B34C-A27C-30FD9109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4F04-8474-A146-872E-0D02846204D0}" type="datetimeFigureOut">
              <a:rPr kumimoji="1" lang="ko-KR" altLang="en-US" smtClean="0"/>
              <a:t>2018. 8. 31.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B3720-852F-B745-96E2-22562087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0F98E-57A1-F84A-9013-F4B51887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BBF-108A-EF42-9C70-47AA0A4AB2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296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1AEBA2-6EB9-B247-8F5D-C83171E61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8C2FD-EF17-1D4A-B379-52907EB35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622AB-5EC6-F94F-8246-929ECD4A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4F04-8474-A146-872E-0D02846204D0}" type="datetimeFigureOut">
              <a:rPr kumimoji="1" lang="ko-KR" altLang="en-US" smtClean="0"/>
              <a:t>2018. 8. 31.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E8D50-9644-504E-A4CC-4B53A66B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1AC3E-3CAC-CB47-9EB8-DE370770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BBF-108A-EF42-9C70-47AA0A4AB2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680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6BFC7-3037-B047-815A-44733664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48BAE-780B-194B-A41C-9DB756B3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8953E-CD2C-6E48-B58A-5A6D0585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4F04-8474-A146-872E-0D02846204D0}" type="datetimeFigureOut">
              <a:rPr kumimoji="1" lang="ko-KR" altLang="en-US" smtClean="0"/>
              <a:t>2018. 8. 31.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544A8-D001-A24F-911B-CEDCBEE4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CB5C3-A299-4C40-9651-6CD6BEE3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BBF-108A-EF42-9C70-47AA0A4AB2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0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C08DE-B0BF-F846-8536-26632F18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1700F-E99E-5E46-B12C-B5CB93E16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46F6B-7048-2844-877A-255E56A7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4F04-8474-A146-872E-0D02846204D0}" type="datetimeFigureOut">
              <a:rPr kumimoji="1" lang="ko-KR" altLang="en-US" smtClean="0"/>
              <a:t>2018. 8. 31.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5F99E-3EC8-EB43-B7FB-FF35967E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ECC2F-9E27-944C-883D-41923062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BBF-108A-EF42-9C70-47AA0A4AB2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378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37E51-1006-BC47-92FB-6C6EF96B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56246-E818-8B45-B654-965F7FFE2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5D9B9-AA60-F64F-80BD-5C917696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182C3-89E2-804A-B335-5EDE6B45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4F04-8474-A146-872E-0D02846204D0}" type="datetimeFigureOut">
              <a:rPr kumimoji="1" lang="ko-KR" altLang="en-US" smtClean="0"/>
              <a:t>2018. 8. 31.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866BB-F83C-7A42-9E67-F710EA91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AB231-EAD2-334D-A060-7DBEB3A4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BBF-108A-EF42-9C70-47AA0A4AB2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14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48CEA-9FDD-EB44-AC9A-F0971CD7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4795A-3435-3B42-86D7-83FF2416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EC0A80-7D76-DE48-BBE3-F10561CA8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C09FBA-7101-894C-B9C4-A2013B1A0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CE4BCC-64A9-9943-B3C7-148729F1D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A4ED0-D615-1A42-9C27-6C2D1A0D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4F04-8474-A146-872E-0D02846204D0}" type="datetimeFigureOut">
              <a:rPr kumimoji="1" lang="ko-KR" altLang="en-US" smtClean="0"/>
              <a:t>2018. 8. 31.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8218D-5DEE-2A43-83BF-C36D5C34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AB867D-26BD-9542-908D-DB67238D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BBF-108A-EF42-9C70-47AA0A4AB2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76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CB20C-4F1D-FD4C-9969-96FF777F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E4F208-B2A2-AF4C-ADC5-E7D6DD34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4F04-8474-A146-872E-0D02846204D0}" type="datetimeFigureOut">
              <a:rPr kumimoji="1" lang="ko-KR" altLang="en-US" smtClean="0"/>
              <a:t>2018. 8. 31.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BC2966-434E-CD47-8C6E-0B394377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EA907D-03CD-994D-8D53-8893D943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BBF-108A-EF42-9C70-47AA0A4AB2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14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A08E71-417D-7446-94B1-46D1273A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4F04-8474-A146-872E-0D02846204D0}" type="datetimeFigureOut">
              <a:rPr kumimoji="1" lang="ko-KR" altLang="en-US" smtClean="0"/>
              <a:t>2018. 8. 31.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391C6-2E5B-EE46-9538-CAB0B219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0D97AA-246A-BC48-A92F-46ABB84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BBF-108A-EF42-9C70-47AA0A4AB2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607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4BF0D-737E-5142-ABE0-D4646449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0BEE7-C4B5-DB4C-8FD3-B40448B4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4F2B92-9553-6E48-999E-65FDE878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D9F13-D03D-1F45-813A-BBFA8BDC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4F04-8474-A146-872E-0D02846204D0}" type="datetimeFigureOut">
              <a:rPr kumimoji="1" lang="ko-KR" altLang="en-US" smtClean="0"/>
              <a:t>2018. 8. 31.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9A426-E32D-A14A-A8D9-D62AE3BB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A307D-369F-7D41-969F-66558DA2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BBF-108A-EF42-9C70-47AA0A4AB2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77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87951-19D9-1941-885D-C0230229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E26052-E02B-FF4B-AD3C-5FDA3D1EC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7E39B-BC4F-0B4D-B32C-1D712ED9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62C41-A5EA-344F-8E83-CF5B5B7D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4F04-8474-A146-872E-0D02846204D0}" type="datetimeFigureOut">
              <a:rPr kumimoji="1" lang="ko-KR" altLang="en-US" smtClean="0"/>
              <a:t>2018. 8. 31.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00DCC-70E4-B348-8FB4-9E76AEC6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74090-C54F-BD4D-AFFF-F28CC80B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BBF-108A-EF42-9C70-47AA0A4AB2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52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D0E91-25A1-9F4B-85F9-71EC771D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C8CCD-A448-AA4F-BE19-2453944A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859FA-87C7-574D-A4B6-64A37696B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4F04-8474-A146-872E-0D02846204D0}" type="datetimeFigureOut">
              <a:rPr kumimoji="1" lang="ko-KR" altLang="en-US" smtClean="0"/>
              <a:t>2018. 8. 31.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1B160-8079-9C4F-9E75-75275F992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B99D3-E279-FF43-B8E0-4D8B2062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EBBF-108A-EF42-9C70-47AA0A4AB2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80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2B47ED-62DB-544E-8B57-2BA6DCCF7F4C}"/>
              </a:ext>
            </a:extLst>
          </p:cNvPr>
          <p:cNvGrpSpPr/>
          <p:nvPr/>
        </p:nvGrpSpPr>
        <p:grpSpPr>
          <a:xfrm>
            <a:off x="628073" y="1160093"/>
            <a:ext cx="581892" cy="1114430"/>
            <a:chOff x="628073" y="1160093"/>
            <a:chExt cx="581892" cy="111443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F8D053B-D801-1843-8571-915EBA900A89}"/>
                </a:ext>
              </a:extLst>
            </p:cNvPr>
            <p:cNvGrpSpPr/>
            <p:nvPr/>
          </p:nvGrpSpPr>
          <p:grpSpPr>
            <a:xfrm>
              <a:off x="729672" y="1160093"/>
              <a:ext cx="360000" cy="837431"/>
              <a:chOff x="729672" y="1160093"/>
              <a:chExt cx="360000" cy="837431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DFB089D4-ED23-474A-A9FA-8F460D298D01}"/>
                  </a:ext>
                </a:extLst>
              </p:cNvPr>
              <p:cNvSpPr/>
              <p:nvPr/>
            </p:nvSpPr>
            <p:spPr>
              <a:xfrm>
                <a:off x="729672" y="1160093"/>
                <a:ext cx="36000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4" name="직선 연결선[R] 3">
                <a:extLst>
                  <a:ext uri="{FF2B5EF4-FFF2-40B4-BE49-F238E27FC236}">
                    <a16:creationId xmlns:a16="http://schemas.microsoft.com/office/drawing/2014/main" id="{C5FA99B5-0704-0047-9D10-575C8C9F500D}"/>
                  </a:ext>
                </a:extLst>
              </p:cNvPr>
              <p:cNvCxnSpPr/>
              <p:nvPr/>
            </p:nvCxnSpPr>
            <p:spPr>
              <a:xfrm>
                <a:off x="729672" y="1600358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D0B4AC8D-AA3A-9145-830E-983246DFCC92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909672" y="1520093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[R] 8">
                <a:extLst>
                  <a:ext uri="{FF2B5EF4-FFF2-40B4-BE49-F238E27FC236}">
                    <a16:creationId xmlns:a16="http://schemas.microsoft.com/office/drawing/2014/main" id="{784167F7-9BF0-3141-9FE4-8B651CCA349F}"/>
                  </a:ext>
                </a:extLst>
              </p:cNvPr>
              <p:cNvCxnSpPr/>
              <p:nvPr/>
            </p:nvCxnSpPr>
            <p:spPr>
              <a:xfrm flipH="1">
                <a:off x="729672" y="1880093"/>
                <a:ext cx="180000" cy="117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376144AC-F9F7-4447-8A61-CD7572B73486}"/>
                  </a:ext>
                </a:extLst>
              </p:cNvPr>
              <p:cNvCxnSpPr/>
              <p:nvPr/>
            </p:nvCxnSpPr>
            <p:spPr>
              <a:xfrm>
                <a:off x="909672" y="1880093"/>
                <a:ext cx="180000" cy="117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32C4A5-E30B-5742-862E-DA0495277036}"/>
                </a:ext>
              </a:extLst>
            </p:cNvPr>
            <p:cNvSpPr txBox="1"/>
            <p:nvPr/>
          </p:nvSpPr>
          <p:spPr>
            <a:xfrm>
              <a:off x="628073" y="1997524"/>
              <a:ext cx="581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/>
                <a:t>User1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1933D6F-AA69-2349-BD8F-5F9BC41730A3}"/>
              </a:ext>
            </a:extLst>
          </p:cNvPr>
          <p:cNvGrpSpPr/>
          <p:nvPr/>
        </p:nvGrpSpPr>
        <p:grpSpPr>
          <a:xfrm>
            <a:off x="628073" y="4840783"/>
            <a:ext cx="581892" cy="1114430"/>
            <a:chOff x="628073" y="1160093"/>
            <a:chExt cx="581892" cy="111443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EA9A56E-5DE2-864F-A9E3-B47AEAD07E32}"/>
                </a:ext>
              </a:extLst>
            </p:cNvPr>
            <p:cNvGrpSpPr/>
            <p:nvPr/>
          </p:nvGrpSpPr>
          <p:grpSpPr>
            <a:xfrm>
              <a:off x="729672" y="1160093"/>
              <a:ext cx="360000" cy="837431"/>
              <a:chOff x="729672" y="1160093"/>
              <a:chExt cx="360000" cy="837431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BC1EC512-E8AC-4B4E-98D5-0EA1B5B6AE41}"/>
                  </a:ext>
                </a:extLst>
              </p:cNvPr>
              <p:cNvSpPr/>
              <p:nvPr/>
            </p:nvSpPr>
            <p:spPr>
              <a:xfrm>
                <a:off x="729672" y="1160093"/>
                <a:ext cx="36000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9" name="직선 연결선[R] 18">
                <a:extLst>
                  <a:ext uri="{FF2B5EF4-FFF2-40B4-BE49-F238E27FC236}">
                    <a16:creationId xmlns:a16="http://schemas.microsoft.com/office/drawing/2014/main" id="{FCC39340-E44F-6744-8045-E6A026511063}"/>
                  </a:ext>
                </a:extLst>
              </p:cNvPr>
              <p:cNvCxnSpPr/>
              <p:nvPr/>
            </p:nvCxnSpPr>
            <p:spPr>
              <a:xfrm>
                <a:off x="729672" y="1600358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E218983B-045E-9F4A-94EA-A37612D29031}"/>
                  </a:ext>
                </a:extLst>
              </p:cNvPr>
              <p:cNvCxnSpPr>
                <a:cxnSpLocks/>
                <a:stCxn id="18" idx="4"/>
              </p:cNvCxnSpPr>
              <p:nvPr/>
            </p:nvCxnSpPr>
            <p:spPr>
              <a:xfrm>
                <a:off x="909672" y="1520093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>
                <a:extLst>
                  <a:ext uri="{FF2B5EF4-FFF2-40B4-BE49-F238E27FC236}">
                    <a16:creationId xmlns:a16="http://schemas.microsoft.com/office/drawing/2014/main" id="{6B246AD9-029E-DF4D-AEA6-F052027AC47B}"/>
                  </a:ext>
                </a:extLst>
              </p:cNvPr>
              <p:cNvCxnSpPr/>
              <p:nvPr/>
            </p:nvCxnSpPr>
            <p:spPr>
              <a:xfrm flipH="1">
                <a:off x="729672" y="1880093"/>
                <a:ext cx="180000" cy="117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2EB62350-E1C1-ED46-BA9F-DAAB4C491AB9}"/>
                  </a:ext>
                </a:extLst>
              </p:cNvPr>
              <p:cNvCxnSpPr/>
              <p:nvPr/>
            </p:nvCxnSpPr>
            <p:spPr>
              <a:xfrm>
                <a:off x="909672" y="1880093"/>
                <a:ext cx="180000" cy="117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D8CAD5-8B2E-4643-B034-136D89648615}"/>
                </a:ext>
              </a:extLst>
            </p:cNvPr>
            <p:cNvSpPr txBox="1"/>
            <p:nvPr/>
          </p:nvSpPr>
          <p:spPr>
            <a:xfrm>
              <a:off x="628073" y="1997524"/>
              <a:ext cx="581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/>
                <a:t>User2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C2ECA9-59F4-3848-869D-478AC53F8BAE}"/>
              </a:ext>
            </a:extLst>
          </p:cNvPr>
          <p:cNvSpPr/>
          <p:nvPr/>
        </p:nvSpPr>
        <p:spPr>
          <a:xfrm>
            <a:off x="1773382" y="637309"/>
            <a:ext cx="9910618" cy="55325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B8643-6C3E-274A-A8D4-58D878C6E7C0}"/>
              </a:ext>
            </a:extLst>
          </p:cNvPr>
          <p:cNvSpPr txBox="1"/>
          <p:nvPr/>
        </p:nvSpPr>
        <p:spPr>
          <a:xfrm>
            <a:off x="5126182" y="637309"/>
            <a:ext cx="339898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BenchGAD</a:t>
            </a:r>
            <a:r>
              <a:rPr kumimoji="1" lang="en-US" altLang="ko-KR" b="1" dirty="0"/>
              <a:t> </a:t>
            </a:r>
            <a:r>
              <a:rPr kumimoji="1" lang="en-US" altLang="ko-KR" b="1" dirty="0" err="1"/>
              <a:t>Usecase</a:t>
            </a:r>
            <a:r>
              <a:rPr kumimoji="1" lang="en-US" altLang="ko-KR" b="1" dirty="0"/>
              <a:t> Diagram</a:t>
            </a:r>
            <a:endParaRPr kumimoji="1"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F9AAA2E-2F49-BE4B-BFE1-04270A38DC9A}"/>
              </a:ext>
            </a:extLst>
          </p:cNvPr>
          <p:cNvSpPr/>
          <p:nvPr/>
        </p:nvSpPr>
        <p:spPr>
          <a:xfrm>
            <a:off x="4144819" y="1670844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Configure Setting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8849F01-3772-FC40-8D13-4563875DC052}"/>
              </a:ext>
            </a:extLst>
          </p:cNvPr>
          <p:cNvSpPr/>
          <p:nvPr/>
        </p:nvSpPr>
        <p:spPr>
          <a:xfrm>
            <a:off x="9864437" y="1670844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TPC-H or TPC-C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63D4A3-D63C-ED4E-BC64-C97A8BB245CD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5650346" y="1932018"/>
            <a:ext cx="421409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3DED5C-E21E-7147-92A3-42FE46702958}"/>
              </a:ext>
            </a:extLst>
          </p:cNvPr>
          <p:cNvSpPr txBox="1"/>
          <p:nvPr/>
        </p:nvSpPr>
        <p:spPr>
          <a:xfrm>
            <a:off x="7133359" y="1596233"/>
            <a:ext cx="12480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b="1" dirty="0"/>
              <a:t>&lt;&lt;include&gt;&gt;</a:t>
            </a:r>
            <a:endParaRPr kumimoji="1" lang="ko-KR" altLang="en-US" sz="13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484FA32-7C30-1F46-A26B-F471776DED1F}"/>
              </a:ext>
            </a:extLst>
          </p:cNvPr>
          <p:cNvSpPr/>
          <p:nvPr/>
        </p:nvSpPr>
        <p:spPr>
          <a:xfrm>
            <a:off x="4144819" y="2405786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Provide Input Data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BCFF979-CA0E-3744-AE72-2F8C1A7CACBC}"/>
              </a:ext>
            </a:extLst>
          </p:cNvPr>
          <p:cNvSpPr/>
          <p:nvPr/>
        </p:nvSpPr>
        <p:spPr>
          <a:xfrm>
            <a:off x="9864437" y="2405786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Choose Sample Query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E8FBB2D-758C-B94C-BFD7-F17070C6A5FC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>
            <a:off x="5650346" y="2666960"/>
            <a:ext cx="421409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F34E27-5E94-6E41-A636-D5D6D9A16D6D}"/>
              </a:ext>
            </a:extLst>
          </p:cNvPr>
          <p:cNvSpPr txBox="1"/>
          <p:nvPr/>
        </p:nvSpPr>
        <p:spPr>
          <a:xfrm>
            <a:off x="7133359" y="2355777"/>
            <a:ext cx="12480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b="1" dirty="0"/>
              <a:t>&lt;&lt;include&gt;&gt;</a:t>
            </a:r>
            <a:endParaRPr kumimoji="1" lang="ko-KR" altLang="en-US" sz="13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E29D76-F245-0A4C-91D6-134FB9321570}"/>
              </a:ext>
            </a:extLst>
          </p:cNvPr>
          <p:cNvSpPr/>
          <p:nvPr/>
        </p:nvSpPr>
        <p:spPr>
          <a:xfrm>
            <a:off x="9864437" y="3092963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Load from File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6D3BD6C-91D7-1F4A-97CF-F87EC1727439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>
            <a:off x="5650346" y="2666960"/>
            <a:ext cx="4214091" cy="68717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A68EF-AAAA-CE4F-9B5B-69CC014EF6C4}"/>
              </a:ext>
            </a:extLst>
          </p:cNvPr>
          <p:cNvSpPr txBox="1"/>
          <p:nvPr/>
        </p:nvSpPr>
        <p:spPr>
          <a:xfrm>
            <a:off x="7710633" y="2806954"/>
            <a:ext cx="12480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b="1" dirty="0"/>
              <a:t>&lt;&lt;include&gt;&gt;</a:t>
            </a:r>
            <a:endParaRPr kumimoji="1" lang="ko-KR" altLang="en-US" sz="1300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D9D188E-C522-6848-9D7D-5004D41B5ECF}"/>
              </a:ext>
            </a:extLst>
          </p:cNvPr>
          <p:cNvSpPr/>
          <p:nvPr/>
        </p:nvSpPr>
        <p:spPr>
          <a:xfrm>
            <a:off x="4144819" y="3092963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9845B8F-5E0F-5843-BBDF-8E3C951843A6}"/>
              </a:ext>
            </a:extLst>
          </p:cNvPr>
          <p:cNvSpPr/>
          <p:nvPr/>
        </p:nvSpPr>
        <p:spPr>
          <a:xfrm>
            <a:off x="4144819" y="3780140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System Monitoring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2568235-FBC1-5047-9094-39BF5DFA67E4}"/>
              </a:ext>
            </a:extLst>
          </p:cNvPr>
          <p:cNvSpPr/>
          <p:nvPr/>
        </p:nvSpPr>
        <p:spPr>
          <a:xfrm>
            <a:off x="9864436" y="3780140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Pop-up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A1382ED-6DE7-6443-9760-6DFAE5416176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5650346" y="4041314"/>
            <a:ext cx="421409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3EBE95-6C6A-2449-A15B-B2CFBBA8289D}"/>
              </a:ext>
            </a:extLst>
          </p:cNvPr>
          <p:cNvSpPr txBox="1"/>
          <p:nvPr/>
        </p:nvSpPr>
        <p:spPr>
          <a:xfrm>
            <a:off x="7133359" y="3733320"/>
            <a:ext cx="12480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b="1" dirty="0"/>
              <a:t>&lt;&lt;include&gt;&gt;</a:t>
            </a:r>
            <a:endParaRPr kumimoji="1" lang="ko-KR" altLang="en-US" sz="13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97721D9-917D-CE47-9FCE-2EEF7CEBAD88}"/>
              </a:ext>
            </a:extLst>
          </p:cNvPr>
          <p:cNvSpPr/>
          <p:nvPr/>
        </p:nvSpPr>
        <p:spPr>
          <a:xfrm>
            <a:off x="4144819" y="4563662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Check Result Data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C53EF96-11C3-614E-9D45-83E97F25BBFE}"/>
              </a:ext>
            </a:extLst>
          </p:cNvPr>
          <p:cNvSpPr/>
          <p:nvPr/>
        </p:nvSpPr>
        <p:spPr>
          <a:xfrm>
            <a:off x="9864436" y="4579481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Statistics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3E996A9-F8CE-FD4A-8990-4161C4C8ED94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5650346" y="4840655"/>
            <a:ext cx="421409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CCF7E8-6559-2E4E-A40F-A23CE853FC89}"/>
              </a:ext>
            </a:extLst>
          </p:cNvPr>
          <p:cNvSpPr txBox="1"/>
          <p:nvPr/>
        </p:nvSpPr>
        <p:spPr>
          <a:xfrm>
            <a:off x="7133359" y="4532661"/>
            <a:ext cx="12480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b="1" dirty="0"/>
              <a:t>&lt;&lt;include&gt;&gt;</a:t>
            </a:r>
            <a:endParaRPr kumimoji="1" lang="ko-KR" altLang="en-US" sz="13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5DDF6EB-C611-4447-9CF9-1DD8354B0FE7}"/>
              </a:ext>
            </a:extLst>
          </p:cNvPr>
          <p:cNvSpPr/>
          <p:nvPr/>
        </p:nvSpPr>
        <p:spPr>
          <a:xfrm>
            <a:off x="2086843" y="2666960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E05195F-6D52-5E4D-A37F-29FBBE9173BF}"/>
              </a:ext>
            </a:extLst>
          </p:cNvPr>
          <p:cNvSpPr/>
          <p:nvPr/>
        </p:nvSpPr>
        <p:spPr>
          <a:xfrm>
            <a:off x="2086843" y="3733320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6F0C88F-3F4A-D444-A356-1580DEF58DF3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2839607" y="3189308"/>
            <a:ext cx="0" cy="54401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6C84F68-4E4E-9940-8DE7-58AB224008CC}"/>
              </a:ext>
            </a:extLst>
          </p:cNvPr>
          <p:cNvSpPr txBox="1"/>
          <p:nvPr/>
        </p:nvSpPr>
        <p:spPr>
          <a:xfrm>
            <a:off x="2387135" y="3304288"/>
            <a:ext cx="12480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b="1" dirty="0"/>
              <a:t>&lt;&lt;include&gt;&gt;</a:t>
            </a:r>
            <a:endParaRPr kumimoji="1" lang="ko-KR" altLang="en-US" sz="13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A2C9D31-8F91-BF41-A4B7-AC582A39D5AE}"/>
              </a:ext>
            </a:extLst>
          </p:cNvPr>
          <p:cNvCxnSpPr>
            <a:endCxn id="57" idx="2"/>
          </p:cNvCxnSpPr>
          <p:nvPr/>
        </p:nvCxnSpPr>
        <p:spPr>
          <a:xfrm>
            <a:off x="1209965" y="1670844"/>
            <a:ext cx="876878" cy="1257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ECEB4A0-6DBA-1A4D-8D3A-E88822204F75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209965" y="2928134"/>
            <a:ext cx="876878" cy="24038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FC529CA-4398-6642-91C4-6F4A3CBA7478}"/>
              </a:ext>
            </a:extLst>
          </p:cNvPr>
          <p:cNvCxnSpPr>
            <a:cxnSpLocks/>
            <a:stCxn id="25" idx="2"/>
            <a:endCxn id="57" idx="6"/>
          </p:cNvCxnSpPr>
          <p:nvPr/>
        </p:nvCxnSpPr>
        <p:spPr>
          <a:xfrm flipH="1">
            <a:off x="3592370" y="1932018"/>
            <a:ext cx="552449" cy="99611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39A19B4-4B58-1640-A09E-45F88327810F}"/>
              </a:ext>
            </a:extLst>
          </p:cNvPr>
          <p:cNvCxnSpPr>
            <a:cxnSpLocks/>
            <a:stCxn id="34" idx="2"/>
            <a:endCxn id="57" idx="6"/>
          </p:cNvCxnSpPr>
          <p:nvPr/>
        </p:nvCxnSpPr>
        <p:spPr>
          <a:xfrm flipH="1">
            <a:off x="3592370" y="2666960"/>
            <a:ext cx="552449" cy="26117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DC00DEE-A041-EB43-A3F9-47D5F7E9B6C9}"/>
              </a:ext>
            </a:extLst>
          </p:cNvPr>
          <p:cNvCxnSpPr>
            <a:cxnSpLocks/>
            <a:stCxn id="43" idx="2"/>
            <a:endCxn id="57" idx="6"/>
          </p:cNvCxnSpPr>
          <p:nvPr/>
        </p:nvCxnSpPr>
        <p:spPr>
          <a:xfrm flipH="1" flipV="1">
            <a:off x="3592370" y="2928134"/>
            <a:ext cx="552449" cy="42600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5813EBD-02B2-F445-AC8D-FE6E1DACF7CD}"/>
              </a:ext>
            </a:extLst>
          </p:cNvPr>
          <p:cNvCxnSpPr>
            <a:cxnSpLocks/>
            <a:stCxn id="44" idx="2"/>
            <a:endCxn id="57" idx="6"/>
          </p:cNvCxnSpPr>
          <p:nvPr/>
        </p:nvCxnSpPr>
        <p:spPr>
          <a:xfrm flipH="1" flipV="1">
            <a:off x="3592370" y="2928134"/>
            <a:ext cx="552449" cy="111318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7CEC567-25D6-4D46-B11D-45A6727B4682}"/>
              </a:ext>
            </a:extLst>
          </p:cNvPr>
          <p:cNvCxnSpPr>
            <a:cxnSpLocks/>
            <a:stCxn id="52" idx="2"/>
            <a:endCxn id="57" idx="6"/>
          </p:cNvCxnSpPr>
          <p:nvPr/>
        </p:nvCxnSpPr>
        <p:spPr>
          <a:xfrm flipH="1" flipV="1">
            <a:off x="3592370" y="2928134"/>
            <a:ext cx="552449" cy="18967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C1973B7-5DB7-6A4A-875E-B7D84A2BCFAB}"/>
              </a:ext>
            </a:extLst>
          </p:cNvPr>
          <p:cNvSpPr txBox="1"/>
          <p:nvPr/>
        </p:nvSpPr>
        <p:spPr>
          <a:xfrm>
            <a:off x="3496542" y="2805806"/>
            <a:ext cx="12480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b="1" dirty="0"/>
              <a:t>&lt;&lt;extend&gt;&gt;</a:t>
            </a:r>
            <a:endParaRPr kumimoji="1" lang="ko-KR" altLang="en-US" sz="1300" b="1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E6748A3-C1F2-9C42-B405-8D820C359653}"/>
              </a:ext>
            </a:extLst>
          </p:cNvPr>
          <p:cNvSpPr/>
          <p:nvPr/>
        </p:nvSpPr>
        <p:spPr>
          <a:xfrm>
            <a:off x="4141136" y="5358324"/>
            <a:ext cx="1505527" cy="522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User-Define Environment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DE8067E-2740-9A42-A244-B1E73D2C4BF0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3635199" y="2902419"/>
            <a:ext cx="505937" cy="271707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3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Macintosh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정명원</dc:creator>
  <cp:lastModifiedBy>정명원</cp:lastModifiedBy>
  <cp:revision>64</cp:revision>
  <dcterms:created xsi:type="dcterms:W3CDTF">2018-08-31T06:39:40Z</dcterms:created>
  <dcterms:modified xsi:type="dcterms:W3CDTF">2018-08-31T06:59:22Z</dcterms:modified>
</cp:coreProperties>
</file>