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81" r:id="rId9"/>
    <p:sldId id="267" r:id="rId10"/>
    <p:sldId id="282" r:id="rId11"/>
    <p:sldId id="272" r:id="rId12"/>
    <p:sldId id="279" r:id="rId13"/>
    <p:sldId id="28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295ECDC-9EB6-498B-BF90-B59628AA88AB}">
  <a:tblStyle styleId="{4295ECDC-9EB6-498B-BF90-B59628AA88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6" d="100"/>
          <a:sy n="156" d="100"/>
        </p:scale>
        <p:origin x="1146" y="-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76032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GOMOKU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>
            <a:spLocks noGrp="1"/>
          </p:cNvSpPr>
          <p:nvPr>
            <p:ph type="title"/>
          </p:nvPr>
        </p:nvSpPr>
        <p:spPr>
          <a:xfrm>
            <a:off x="1763688" y="177966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to play it in terminal?</a:t>
            </a:r>
            <a:endParaRPr dirty="0"/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1"/>
          </p:nvPr>
        </p:nvSpPr>
        <p:spPr>
          <a:xfrm>
            <a:off x="1691680" y="257175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/>
              <a:t>Choose mode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 smtClean="0"/>
              <a:t>  Human vs Human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</a:t>
            </a:r>
            <a:r>
              <a:rPr lang="en" sz="1000" dirty="0" smtClean="0"/>
              <a:t> Human vs Computer</a:t>
            </a:r>
            <a:endParaRPr sz="1000" dirty="0"/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2"/>
          </p:nvPr>
        </p:nvSpPr>
        <p:spPr>
          <a:xfrm>
            <a:off x="4716016" y="2787774"/>
            <a:ext cx="2176800" cy="1728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 smtClean="0"/>
              <a:t>Type coordinates of X and Y</a:t>
            </a:r>
            <a:endParaRPr sz="1000" dirty="0"/>
          </a:p>
        </p:txBody>
      </p:sp>
      <p:sp>
        <p:nvSpPr>
          <p:cNvPr id="522" name="Google Shape;522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9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Run Gomoku</a:t>
            </a: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Choose mode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Play</a:t>
            </a:r>
            <a:endParaRPr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3" name="Google Shape;563;p34"/>
          <p:cNvSpPr txBox="1">
            <a:spLocks noGrp="1"/>
          </p:cNvSpPr>
          <p:nvPr>
            <p:ph type="body" idx="4294967295"/>
          </p:nvPr>
        </p:nvSpPr>
        <p:spPr>
          <a:xfrm>
            <a:off x="539552" y="1851670"/>
            <a:ext cx="2838300" cy="7023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9BBD5"/>
                </a:solidFill>
              </a:rPr>
              <a:t>Desktop </a:t>
            </a:r>
            <a:r>
              <a:rPr lang="en-US" b="1" dirty="0" smtClean="0">
                <a:solidFill>
                  <a:srgbClr val="19BBD5"/>
                </a:solidFill>
              </a:rPr>
              <a:t>look</a:t>
            </a:r>
            <a:endParaRPr b="1" dirty="0">
              <a:solidFill>
                <a:srgbClr val="19BBD5"/>
              </a:solidFill>
            </a:endParaRPr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147" name="Picture 3" descr="C:\Users\basic\Desktop\unna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549" y="562629"/>
            <a:ext cx="4613280" cy="28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  <a:endParaRPr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Hello!</a:t>
            </a:r>
            <a:endParaRPr sz="12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We are Team 4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LiKaiXin</a:t>
            </a: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Abduvosit</a:t>
            </a: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Shou</a:t>
            </a:r>
            <a:r>
              <a:rPr lang="en-US" dirty="0"/>
              <a:t> </a:t>
            </a:r>
            <a:r>
              <a:rPr lang="en-US" dirty="0" err="1" smtClean="0"/>
              <a:t>hangtao</a:t>
            </a:r>
            <a:endParaRPr lang="en-US" dirty="0" smtClean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</a:t>
            </a:r>
            <a:r>
              <a:rPr lang="en-US" dirty="0" smtClean="0"/>
              <a:t>is </a:t>
            </a:r>
            <a:r>
              <a:rPr lang="en-US" dirty="0" err="1" smtClean="0"/>
              <a:t>Gomoku</a:t>
            </a:r>
            <a:r>
              <a:rPr lang="en-US" dirty="0" smtClean="0"/>
              <a:t>?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699792" y="2859782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Gomoku</a:t>
            </a:r>
            <a:r>
              <a:rPr lang="en-US" dirty="0" smtClean="0"/>
              <a:t>  -  Five in a Row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050" name="Picture 2" descr="C:\Users\basic\Desktop\gomok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32" y="339502"/>
            <a:ext cx="5760640" cy="432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to play it?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 smtClean="0"/>
              <a:t>Its similar to Tic Tac Toe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 smtClean="0"/>
              <a:t>But five in a row to win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 smtClean="0"/>
              <a:t>And inside 15x15 grid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074" name="Picture 2" descr="C:\Users\basic\Desktop\2000px-Tic_tac_to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83718"/>
            <a:ext cx="178197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What if you can play it in terminal?</a:t>
            </a:r>
            <a:endParaRPr sz="3600" dirty="0"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2471160" y="2347394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099" name="Picture 3" descr="C:\Users\basic\Desktop\unna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55526"/>
            <a:ext cx="4536504" cy="415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122" name="Picture 2" descr="C:\Users\basic\Desktop\r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9502"/>
            <a:ext cx="4396255" cy="443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28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Gomoku</a:t>
            </a:r>
            <a:endParaRPr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There are two modes</a:t>
            </a:r>
            <a:endParaRPr dirty="0"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Human vs Human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Human vs Computer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118</Words>
  <Application>Microsoft Office PowerPoint</Application>
  <PresentationFormat>화면 슬라이드 쇼(16:9)</PresentationFormat>
  <Paragraphs>42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Imogen template</vt:lpstr>
      <vt:lpstr>GOMOKU</vt:lpstr>
      <vt:lpstr>Hello!</vt:lpstr>
      <vt:lpstr>What is Gomoku?</vt:lpstr>
      <vt:lpstr>PowerPoint 프레젠테이션</vt:lpstr>
      <vt:lpstr>How to play it?</vt:lpstr>
      <vt:lpstr>What if you can play it in terminal?</vt:lpstr>
      <vt:lpstr>PowerPoint 프레젠테이션</vt:lpstr>
      <vt:lpstr>PowerPoint 프레젠테이션</vt:lpstr>
      <vt:lpstr>There are two modes</vt:lpstr>
      <vt:lpstr>How to play it in terminal?</vt:lpstr>
      <vt:lpstr>Our process is easy</vt:lpstr>
      <vt:lpstr>PowerPoint 프레젠테이션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GOMOKU</dc:title>
  <dc:creator>basic</dc:creator>
  <cp:lastModifiedBy>Windows 사용자</cp:lastModifiedBy>
  <cp:revision>9</cp:revision>
  <dcterms:modified xsi:type="dcterms:W3CDTF">2018-12-20T06:53:37Z</dcterms:modified>
</cp:coreProperties>
</file>