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A299-75D7-47F6-A712-56FD7884B9DD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18D8-26F0-4E88-A71C-9083C1B4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6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A299-75D7-47F6-A712-56FD7884B9DD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18D8-26F0-4E88-A71C-9083C1B4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1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A299-75D7-47F6-A712-56FD7884B9DD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18D8-26F0-4E88-A71C-9083C1B4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99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A299-75D7-47F6-A712-56FD7884B9DD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18D8-26F0-4E88-A71C-9083C1B4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5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A299-75D7-47F6-A712-56FD7884B9DD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18D8-26F0-4E88-A71C-9083C1B4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6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A299-75D7-47F6-A712-56FD7884B9DD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18D8-26F0-4E88-A71C-9083C1B4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1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A299-75D7-47F6-A712-56FD7884B9DD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18D8-26F0-4E88-A71C-9083C1B4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77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A299-75D7-47F6-A712-56FD7884B9DD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18D8-26F0-4E88-A71C-9083C1B4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A299-75D7-47F6-A712-56FD7884B9DD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18D8-26F0-4E88-A71C-9083C1B4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7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A299-75D7-47F6-A712-56FD7884B9DD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18D8-26F0-4E88-A71C-9083C1B4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8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A299-75D7-47F6-A712-56FD7884B9DD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F18D8-26F0-4E88-A71C-9083C1B4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2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A299-75D7-47F6-A712-56FD7884B9DD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F18D8-26F0-4E88-A71C-9083C1B4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2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00000">
            <a:off x="7477125" y="1009650"/>
            <a:ext cx="847725" cy="257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737505" y="2056245"/>
            <a:ext cx="2316469" cy="616383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 extrusionH="76200" prstMaterial="dkEdge">
            <a:extrusionClr>
              <a:schemeClr val="tx1">
                <a:lumMod val="85000"/>
                <a:lumOff val="15000"/>
              </a:schemeClr>
            </a:extrusionClr>
          </a:sp3d>
        </p:spPr>
        <p:txBody>
          <a:bodyPr wrap="square" lIns="0" tIns="0" rIns="0" bIns="0" rtlCol="0" anchor="b" anchorCtr="0">
            <a:normAutofit/>
          </a:bodyPr>
          <a:lstStyle/>
          <a:p>
            <a:pPr algn="r"/>
            <a:r>
              <a:rPr lang="de-DE" sz="40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stoch</a:t>
            </a:r>
            <a:r>
              <a:rPr lang="de-DE" sz="4000" b="1" baseline="30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  <a:endParaRPr lang="de-CH" sz="4000" b="1" i="1" cap="small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18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IST Austria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Moritz LANG</dc:creator>
  <cp:lastModifiedBy>Moritz LANG</cp:lastModifiedBy>
  <cp:revision>5</cp:revision>
  <dcterms:created xsi:type="dcterms:W3CDTF">2016-02-05T07:58:25Z</dcterms:created>
  <dcterms:modified xsi:type="dcterms:W3CDTF">2018-03-16T14:58:03Z</dcterms:modified>
</cp:coreProperties>
</file>