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54" r:id="rId5"/>
    <p:sldId id="458" r:id="rId6"/>
    <p:sldId id="461" r:id="rId7"/>
    <p:sldId id="456" r:id="rId8"/>
    <p:sldId id="457" r:id="rId9"/>
    <p:sldId id="460" r:id="rId10"/>
    <p:sldId id="459" r:id="rId11"/>
    <p:sldId id="45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B38"/>
    <a:srgbClr val="FFEFC7"/>
    <a:srgbClr val="001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B899-A3EF-4231-8C93-D26E6D281DB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188A-C450-4553-9445-94F0651A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485D095F-4B8A-43F3-B519-E6E5D84F3BEB}"/>
              </a:ext>
            </a:extLst>
          </p:cNvPr>
          <p:cNvSpPr>
            <a:spLocks/>
          </p:cNvSpPr>
          <p:nvPr userDrawn="1"/>
        </p:nvSpPr>
        <p:spPr bwMode="auto">
          <a:xfrm>
            <a:off x="3505215" y="3890827"/>
            <a:ext cx="1411479" cy="1540045"/>
          </a:xfrm>
          <a:custGeom>
            <a:avLst/>
            <a:gdLst>
              <a:gd name="T0" fmla="*/ 197 w 436"/>
              <a:gd name="T1" fmla="*/ 0 h 476"/>
              <a:gd name="T2" fmla="*/ 0 w 436"/>
              <a:gd name="T3" fmla="*/ 476 h 476"/>
              <a:gd name="T4" fmla="*/ 337 w 436"/>
              <a:gd name="T5" fmla="*/ 476 h 476"/>
              <a:gd name="T6" fmla="*/ 436 w 436"/>
              <a:gd name="T7" fmla="*/ 238 h 476"/>
              <a:gd name="T8" fmla="*/ 197 w 436"/>
              <a:gd name="T9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76">
                <a:moveTo>
                  <a:pt x="197" y="0"/>
                </a:moveTo>
                <a:cubicBezTo>
                  <a:pt x="71" y="126"/>
                  <a:pt x="0" y="298"/>
                  <a:pt x="0" y="476"/>
                </a:cubicBezTo>
                <a:cubicBezTo>
                  <a:pt x="337" y="476"/>
                  <a:pt x="337" y="476"/>
                  <a:pt x="337" y="476"/>
                </a:cubicBezTo>
                <a:cubicBezTo>
                  <a:pt x="337" y="387"/>
                  <a:pt x="372" y="301"/>
                  <a:pt x="436" y="238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F7FBF7-381D-4243-9A20-B6B1249A8927}"/>
              </a:ext>
            </a:extLst>
          </p:cNvPr>
          <p:cNvSpPr>
            <a:spLocks/>
          </p:cNvSpPr>
          <p:nvPr userDrawn="1"/>
        </p:nvSpPr>
        <p:spPr bwMode="auto">
          <a:xfrm>
            <a:off x="4381090" y="4500147"/>
            <a:ext cx="535604" cy="928675"/>
          </a:xfrm>
          <a:custGeom>
            <a:avLst/>
            <a:gdLst>
              <a:gd name="connsiteX0" fmla="*/ 422648 w 601751"/>
              <a:gd name="connsiteY0" fmla="*/ 0 h 1043365"/>
              <a:gd name="connsiteX1" fmla="*/ 601751 w 601751"/>
              <a:gd name="connsiteY1" fmla="*/ 178246 h 1043365"/>
              <a:gd name="connsiteX2" fmla="*/ 241674 w 601751"/>
              <a:gd name="connsiteY2" fmla="*/ 1043365 h 1043365"/>
              <a:gd name="connsiteX3" fmla="*/ 23523 w 601751"/>
              <a:gd name="connsiteY3" fmla="*/ 1043365 h 1043365"/>
              <a:gd name="connsiteX4" fmla="*/ 0 w 601751"/>
              <a:gd name="connsiteY4" fmla="*/ 1043365 h 1043365"/>
              <a:gd name="connsiteX5" fmla="*/ 6139 w 601751"/>
              <a:gd name="connsiteY5" fmla="*/ 921776 h 1043365"/>
              <a:gd name="connsiteX6" fmla="*/ 364986 w 601751"/>
              <a:gd name="connsiteY6" fmla="*/ 63444 h 1043365"/>
              <a:gd name="connsiteX7" fmla="*/ 422648 w 601751"/>
              <a:gd name="connsiteY7" fmla="*/ 0 h 10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751" h="1043365">
                <a:moveTo>
                  <a:pt x="422648" y="0"/>
                </a:moveTo>
                <a:lnTo>
                  <a:pt x="601751" y="178246"/>
                </a:lnTo>
                <a:cubicBezTo>
                  <a:pt x="368974" y="407248"/>
                  <a:pt x="241674" y="719854"/>
                  <a:pt x="241674" y="1043365"/>
                </a:cubicBezTo>
                <a:cubicBezTo>
                  <a:pt x="241674" y="1043365"/>
                  <a:pt x="241674" y="1043365"/>
                  <a:pt x="23523" y="1043365"/>
                </a:cubicBezTo>
                <a:lnTo>
                  <a:pt x="0" y="1043365"/>
                </a:lnTo>
                <a:lnTo>
                  <a:pt x="6139" y="921776"/>
                </a:lnTo>
                <a:cubicBezTo>
                  <a:pt x="39074" y="597475"/>
                  <a:pt x="168388" y="301666"/>
                  <a:pt x="364986" y="63444"/>
                </a:cubicBezTo>
                <a:lnTo>
                  <a:pt x="4226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11C833C-E69B-47F1-9E3E-AE12D5927203}"/>
              </a:ext>
            </a:extLst>
          </p:cNvPr>
          <p:cNvSpPr/>
          <p:nvPr userDrawn="1"/>
        </p:nvSpPr>
        <p:spPr>
          <a:xfrm rot="6708062">
            <a:off x="4662149" y="4961486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42DE0E5F-12A7-496C-A284-08DF21387B4D}"/>
              </a:ext>
            </a:extLst>
          </p:cNvPr>
          <p:cNvSpPr>
            <a:spLocks/>
          </p:cNvSpPr>
          <p:nvPr userDrawn="1"/>
        </p:nvSpPr>
        <p:spPr bwMode="auto">
          <a:xfrm>
            <a:off x="4206527" y="3171567"/>
            <a:ext cx="1541413" cy="1411479"/>
          </a:xfrm>
          <a:custGeom>
            <a:avLst/>
            <a:gdLst>
              <a:gd name="T0" fmla="*/ 476 w 476"/>
              <a:gd name="T1" fmla="*/ 0 h 436"/>
              <a:gd name="T2" fmla="*/ 0 w 476"/>
              <a:gd name="T3" fmla="*/ 197 h 436"/>
              <a:gd name="T4" fmla="*/ 238 w 476"/>
              <a:gd name="T5" fmla="*/ 436 h 436"/>
              <a:gd name="T6" fmla="*/ 476 w 476"/>
              <a:gd name="T7" fmla="*/ 337 h 436"/>
              <a:gd name="T8" fmla="*/ 476 w 476"/>
              <a:gd name="T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" h="436">
                <a:moveTo>
                  <a:pt x="476" y="0"/>
                </a:moveTo>
                <a:cubicBezTo>
                  <a:pt x="297" y="0"/>
                  <a:pt x="126" y="71"/>
                  <a:pt x="0" y="197"/>
                </a:cubicBezTo>
                <a:cubicBezTo>
                  <a:pt x="238" y="436"/>
                  <a:pt x="238" y="436"/>
                  <a:pt x="238" y="436"/>
                </a:cubicBezTo>
                <a:cubicBezTo>
                  <a:pt x="301" y="373"/>
                  <a:pt x="387" y="337"/>
                  <a:pt x="476" y="337"/>
                </a:cubicBezTo>
                <a:lnTo>
                  <a:pt x="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3AED3F-1E6B-4470-B488-FA632900985E}"/>
              </a:ext>
            </a:extLst>
          </p:cNvPr>
          <p:cNvSpPr>
            <a:spLocks/>
          </p:cNvSpPr>
          <p:nvPr userDrawn="1"/>
        </p:nvSpPr>
        <p:spPr bwMode="auto">
          <a:xfrm>
            <a:off x="4826348" y="4038981"/>
            <a:ext cx="921592" cy="542014"/>
          </a:xfrm>
          <a:custGeom>
            <a:avLst/>
            <a:gdLst>
              <a:gd name="connsiteX0" fmla="*/ 1035407 w 1035407"/>
              <a:gd name="connsiteY0" fmla="*/ 0 h 608952"/>
              <a:gd name="connsiteX1" fmla="*/ 1035407 w 1035407"/>
              <a:gd name="connsiteY1" fmla="*/ 248875 h 608952"/>
              <a:gd name="connsiteX2" fmla="*/ 169520 w 1035407"/>
              <a:gd name="connsiteY2" fmla="*/ 608952 h 608952"/>
              <a:gd name="connsiteX3" fmla="*/ 15411 w 1035407"/>
              <a:gd name="connsiteY3" fmla="*/ 454239 h 608952"/>
              <a:gd name="connsiteX4" fmla="*/ 0 w 1035407"/>
              <a:gd name="connsiteY4" fmla="*/ 438767 h 608952"/>
              <a:gd name="connsiteX5" fmla="*/ 82689 w 1035407"/>
              <a:gd name="connsiteY5" fmla="*/ 363613 h 608952"/>
              <a:gd name="connsiteX6" fmla="*/ 941022 w 1035407"/>
              <a:gd name="connsiteY6" fmla="*/ 4766 h 608952"/>
              <a:gd name="connsiteX7" fmla="*/ 1035407 w 1035407"/>
              <a:gd name="connsiteY7" fmla="*/ 0 h 60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5407" h="608952">
                <a:moveTo>
                  <a:pt x="1035407" y="0"/>
                </a:moveTo>
                <a:lnTo>
                  <a:pt x="1035407" y="248875"/>
                </a:lnTo>
                <a:cubicBezTo>
                  <a:pt x="711609" y="248875"/>
                  <a:pt x="398725" y="379812"/>
                  <a:pt x="169520" y="608952"/>
                </a:cubicBezTo>
                <a:cubicBezTo>
                  <a:pt x="169520" y="608952"/>
                  <a:pt x="169520" y="608952"/>
                  <a:pt x="15411" y="454239"/>
                </a:cubicBezTo>
                <a:lnTo>
                  <a:pt x="0" y="438767"/>
                </a:lnTo>
                <a:lnTo>
                  <a:pt x="82689" y="363613"/>
                </a:lnTo>
                <a:cubicBezTo>
                  <a:pt x="320912" y="167015"/>
                  <a:pt x="616721" y="37701"/>
                  <a:pt x="941022" y="4766"/>
                </a:cubicBezTo>
                <a:lnTo>
                  <a:pt x="1035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D7C83CF-C53C-4DC4-810F-7E3BE9DD64CD}"/>
              </a:ext>
            </a:extLst>
          </p:cNvPr>
          <p:cNvSpPr/>
          <p:nvPr userDrawn="1"/>
        </p:nvSpPr>
        <p:spPr>
          <a:xfrm rot="9556302">
            <a:off x="5274695" y="4335046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1C4D4F3-5436-47DF-9F68-4C256D7E64A3}"/>
              </a:ext>
            </a:extLst>
          </p:cNvPr>
          <p:cNvSpPr>
            <a:spLocks/>
          </p:cNvSpPr>
          <p:nvPr userDrawn="1"/>
        </p:nvSpPr>
        <p:spPr bwMode="auto">
          <a:xfrm>
            <a:off x="5866766" y="3169516"/>
            <a:ext cx="1544148" cy="1411479"/>
          </a:xfrm>
          <a:custGeom>
            <a:avLst/>
            <a:gdLst>
              <a:gd name="T0" fmla="*/ 477 w 477"/>
              <a:gd name="T1" fmla="*/ 198 h 436"/>
              <a:gd name="T2" fmla="*/ 0 w 477"/>
              <a:gd name="T3" fmla="*/ 0 h 436"/>
              <a:gd name="T4" fmla="*/ 0 w 477"/>
              <a:gd name="T5" fmla="*/ 337 h 436"/>
              <a:gd name="T6" fmla="*/ 239 w 477"/>
              <a:gd name="T7" fmla="*/ 436 h 436"/>
              <a:gd name="T8" fmla="*/ 477 w 477"/>
              <a:gd name="T9" fmla="*/ 198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36">
                <a:moveTo>
                  <a:pt x="477" y="198"/>
                </a:moveTo>
                <a:cubicBezTo>
                  <a:pt x="351" y="71"/>
                  <a:pt x="179" y="0"/>
                  <a:pt x="0" y="0"/>
                </a:cubicBezTo>
                <a:cubicBezTo>
                  <a:pt x="0" y="337"/>
                  <a:pt x="0" y="337"/>
                  <a:pt x="0" y="337"/>
                </a:cubicBezTo>
                <a:cubicBezTo>
                  <a:pt x="90" y="337"/>
                  <a:pt x="175" y="373"/>
                  <a:pt x="239" y="436"/>
                </a:cubicBezTo>
                <a:lnTo>
                  <a:pt x="477" y="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2AF718-C13C-4782-A04C-88C0FA2586AB}"/>
              </a:ext>
            </a:extLst>
          </p:cNvPr>
          <p:cNvSpPr>
            <a:spLocks/>
          </p:cNvSpPr>
          <p:nvPr userDrawn="1"/>
        </p:nvSpPr>
        <p:spPr bwMode="auto">
          <a:xfrm>
            <a:off x="5866766" y="4038689"/>
            <a:ext cx="925147" cy="540255"/>
          </a:xfrm>
          <a:custGeom>
            <a:avLst/>
            <a:gdLst>
              <a:gd name="connsiteX0" fmla="*/ 0 w 1039402"/>
              <a:gd name="connsiteY0" fmla="*/ 0 h 606976"/>
              <a:gd name="connsiteX1" fmla="*/ 100894 w 1039402"/>
              <a:gd name="connsiteY1" fmla="*/ 5095 h 606976"/>
              <a:gd name="connsiteX2" fmla="*/ 959226 w 1039402"/>
              <a:gd name="connsiteY2" fmla="*/ 363942 h 606976"/>
              <a:gd name="connsiteX3" fmla="*/ 1039402 w 1039402"/>
              <a:gd name="connsiteY3" fmla="*/ 436811 h 606976"/>
              <a:gd name="connsiteX4" fmla="*/ 869243 w 1039402"/>
              <a:gd name="connsiteY4" fmla="*/ 606976 h 606976"/>
              <a:gd name="connsiteX5" fmla="*/ 0 w 1039402"/>
              <a:gd name="connsiteY5" fmla="*/ 246899 h 606976"/>
              <a:gd name="connsiteX6" fmla="*/ 0 w 1039402"/>
              <a:gd name="connsiteY6" fmla="*/ 28748 h 606976"/>
              <a:gd name="connsiteX7" fmla="*/ 0 w 1039402"/>
              <a:gd name="connsiteY7" fmla="*/ 0 h 60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2" h="606976">
                <a:moveTo>
                  <a:pt x="0" y="0"/>
                </a:moveTo>
                <a:lnTo>
                  <a:pt x="100894" y="5095"/>
                </a:lnTo>
                <a:cubicBezTo>
                  <a:pt x="425195" y="38030"/>
                  <a:pt x="721004" y="167344"/>
                  <a:pt x="959226" y="363942"/>
                </a:cubicBezTo>
                <a:lnTo>
                  <a:pt x="1039402" y="436811"/>
                </a:lnTo>
                <a:lnTo>
                  <a:pt x="869243" y="606976"/>
                </a:lnTo>
                <a:cubicBezTo>
                  <a:pt x="636475" y="377836"/>
                  <a:pt x="327330" y="246899"/>
                  <a:pt x="0" y="246899"/>
                </a:cubicBezTo>
                <a:cubicBezTo>
                  <a:pt x="0" y="246899"/>
                  <a:pt x="0" y="246899"/>
                  <a:pt x="0" y="2874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33D4175-34CC-425D-9741-1F4F6E8D604D}"/>
              </a:ext>
            </a:extLst>
          </p:cNvPr>
          <p:cNvSpPr/>
          <p:nvPr userDrawn="1"/>
        </p:nvSpPr>
        <p:spPr>
          <a:xfrm rot="12122447">
            <a:off x="6166493" y="4328207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6557E2B-EF3A-468F-A7C1-2B7401BAB9BA}"/>
              </a:ext>
            </a:extLst>
          </p:cNvPr>
          <p:cNvSpPr>
            <a:spLocks/>
          </p:cNvSpPr>
          <p:nvPr userDrawn="1"/>
        </p:nvSpPr>
        <p:spPr bwMode="auto">
          <a:xfrm>
            <a:off x="6706541" y="3890827"/>
            <a:ext cx="1408744" cy="1544148"/>
          </a:xfrm>
          <a:custGeom>
            <a:avLst/>
            <a:gdLst>
              <a:gd name="T0" fmla="*/ 435 w 435"/>
              <a:gd name="T1" fmla="*/ 477 h 477"/>
              <a:gd name="T2" fmla="*/ 238 w 435"/>
              <a:gd name="T3" fmla="*/ 0 h 477"/>
              <a:gd name="T4" fmla="*/ 0 w 435"/>
              <a:gd name="T5" fmla="*/ 239 h 477"/>
              <a:gd name="T6" fmla="*/ 98 w 435"/>
              <a:gd name="T7" fmla="*/ 477 h 477"/>
              <a:gd name="T8" fmla="*/ 435 w 435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77">
                <a:moveTo>
                  <a:pt x="435" y="477"/>
                </a:moveTo>
                <a:cubicBezTo>
                  <a:pt x="435" y="298"/>
                  <a:pt x="364" y="127"/>
                  <a:pt x="238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63" y="302"/>
                  <a:pt x="98" y="388"/>
                  <a:pt x="98" y="477"/>
                </a:cubicBezTo>
                <a:lnTo>
                  <a:pt x="435" y="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B17920-5180-4801-BC69-152B2A101745}"/>
              </a:ext>
            </a:extLst>
          </p:cNvPr>
          <p:cNvSpPr>
            <a:spLocks/>
          </p:cNvSpPr>
          <p:nvPr userDrawn="1"/>
        </p:nvSpPr>
        <p:spPr bwMode="auto">
          <a:xfrm>
            <a:off x="6706541" y="4502787"/>
            <a:ext cx="533076" cy="930137"/>
          </a:xfrm>
          <a:custGeom>
            <a:avLst/>
            <a:gdLst>
              <a:gd name="connsiteX0" fmla="*/ 178723 w 598910"/>
              <a:gd name="connsiteY0" fmla="*/ 0 h 1045008"/>
              <a:gd name="connsiteX1" fmla="*/ 233690 w 598910"/>
              <a:gd name="connsiteY1" fmla="*/ 60478 h 1045008"/>
              <a:gd name="connsiteX2" fmla="*/ 592537 w 598910"/>
              <a:gd name="connsiteY2" fmla="*/ 918811 h 1045008"/>
              <a:gd name="connsiteX3" fmla="*/ 598910 w 598910"/>
              <a:gd name="connsiteY3" fmla="*/ 1045008 h 1045008"/>
              <a:gd name="connsiteX4" fmla="*/ 356567 w 598910"/>
              <a:gd name="connsiteY4" fmla="*/ 1045008 h 1045008"/>
              <a:gd name="connsiteX5" fmla="*/ 0 w 598910"/>
              <a:gd name="connsiteY5" fmla="*/ 179403 h 1045008"/>
              <a:gd name="connsiteX6" fmla="*/ 154120 w 598910"/>
              <a:gd name="connsiteY6" fmla="*/ 24696 h 1045008"/>
              <a:gd name="connsiteX7" fmla="*/ 178723 w 598910"/>
              <a:gd name="connsiteY7" fmla="*/ 0 h 104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10" h="1045008">
                <a:moveTo>
                  <a:pt x="178723" y="0"/>
                </a:moveTo>
                <a:lnTo>
                  <a:pt x="233690" y="60478"/>
                </a:lnTo>
                <a:cubicBezTo>
                  <a:pt x="430289" y="298701"/>
                  <a:pt x="559603" y="594510"/>
                  <a:pt x="592537" y="918811"/>
                </a:cubicBezTo>
                <a:lnTo>
                  <a:pt x="598910" y="1045008"/>
                </a:lnTo>
                <a:lnTo>
                  <a:pt x="356567" y="1045008"/>
                </a:lnTo>
                <a:cubicBezTo>
                  <a:pt x="356567" y="721315"/>
                  <a:pt x="229222" y="408534"/>
                  <a:pt x="0" y="179403"/>
                </a:cubicBezTo>
                <a:cubicBezTo>
                  <a:pt x="0" y="179403"/>
                  <a:pt x="0" y="179403"/>
                  <a:pt x="154120" y="24696"/>
                </a:cubicBezTo>
                <a:lnTo>
                  <a:pt x="1787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36B8B3F-4204-4F4A-854A-271E2E7021E4}"/>
              </a:ext>
            </a:extLst>
          </p:cNvPr>
          <p:cNvSpPr/>
          <p:nvPr userDrawn="1"/>
        </p:nvSpPr>
        <p:spPr>
          <a:xfrm rot="14781373">
            <a:off x="6798666" y="4969327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9828A56-FC1C-4E74-BB3B-6143DD20D0DB}"/>
              </a:ext>
            </a:extLst>
          </p:cNvPr>
          <p:cNvSpPr/>
          <p:nvPr userDrawn="1"/>
        </p:nvSpPr>
        <p:spPr>
          <a:xfrm rot="16200000">
            <a:off x="8403796" y="3122091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D0D330-FC40-40CA-B5AF-CB0305600756}"/>
              </a:ext>
            </a:extLst>
          </p:cNvPr>
          <p:cNvSpPr/>
          <p:nvPr userDrawn="1"/>
        </p:nvSpPr>
        <p:spPr>
          <a:xfrm rot="16200000">
            <a:off x="1878697" y="3210027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C1AAD45-98FA-4B6B-BBB7-481B10EC6796}"/>
              </a:ext>
            </a:extLst>
          </p:cNvPr>
          <p:cNvSpPr/>
          <p:nvPr userDrawn="1"/>
        </p:nvSpPr>
        <p:spPr>
          <a:xfrm rot="16200000">
            <a:off x="3004399" y="1607469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E09D05F-3DC0-468F-81A0-B3E1DEE12D23}"/>
              </a:ext>
            </a:extLst>
          </p:cNvPr>
          <p:cNvSpPr/>
          <p:nvPr userDrawn="1"/>
        </p:nvSpPr>
        <p:spPr>
          <a:xfrm rot="16200000">
            <a:off x="7540978" y="1607469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ED2E83-083D-424C-ABF5-928D0BD4451E}"/>
              </a:ext>
            </a:extLst>
          </p:cNvPr>
          <p:cNvSpPr/>
          <p:nvPr userDrawn="1"/>
        </p:nvSpPr>
        <p:spPr>
          <a:xfrm>
            <a:off x="4882717" y="4630831"/>
            <a:ext cx="1855066" cy="1855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252D789-4C6C-4299-9D1C-28BCD856D9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7912" y="5061617"/>
            <a:ext cx="1003300" cy="1003300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143FBE6-E88B-4FBE-BE91-72F27A3EF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9121" y="3991134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FB83540-290C-4929-89F7-566E2FD00B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4856" y="2400682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CB731EF-853D-403F-9895-1C8B10D31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71435" y="2400682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0CE764F-B9A7-4D55-96A2-DF2BF0C3B1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33468" y="3894001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5CB51FA-3B7D-4271-9286-B11E4A198B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96855" y="4496565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7C1BF046-4919-407C-B731-EA5A218FE3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0170" y="3588616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9469CA6-BC37-4657-8B4B-50E650C35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9372" y="3588616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B06C1EA4-0D11-4BA2-836D-70C0391E6B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11020" y="4538483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55F2B9-7655-43A8-9EB9-C11CC0572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12AB90D-2B72-4438-AAE5-D370A84486E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325435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920415" y="131311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15" y="2198933"/>
            <a:ext cx="9879857" cy="26161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090453" y="5028774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BCAFE3-24A7-4FCA-A548-7ADF209AF290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5BC8CC-E5A6-4A4A-AC2E-68551564613A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A2F0EA-C139-483E-88CD-4A132335D756}"/>
              </a:ext>
            </a:extLst>
          </p:cNvPr>
          <p:cNvSpPr/>
          <p:nvPr userDrawn="1"/>
        </p:nvSpPr>
        <p:spPr>
          <a:xfrm>
            <a:off x="5200650" y="3533775"/>
            <a:ext cx="5841161" cy="2581276"/>
          </a:xfrm>
          <a:prstGeom prst="roundRect">
            <a:avLst>
              <a:gd name="adj" fmla="val 9972"/>
            </a:avLst>
          </a:prstGeom>
          <a:solidFill>
            <a:schemeClr val="accent4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DCB37F-EAF4-46FA-908F-519A52EE96B2}"/>
              </a:ext>
            </a:extLst>
          </p:cNvPr>
          <p:cNvSpPr/>
          <p:nvPr userDrawn="1"/>
        </p:nvSpPr>
        <p:spPr>
          <a:xfrm>
            <a:off x="5131639" y="742949"/>
            <a:ext cx="5841161" cy="2581276"/>
          </a:xfrm>
          <a:prstGeom prst="roundRect">
            <a:avLst>
              <a:gd name="adj" fmla="val 9972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2A6CE3-F203-4675-93AC-240B1E008B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8600" y="869156"/>
            <a:ext cx="1879600" cy="2350293"/>
          </a:xfrm>
          <a:prstGeom prst="roundRect">
            <a:avLst>
              <a:gd name="adj" fmla="val 1344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89561F-6098-42DA-832F-01EDA7A187BD}"/>
              </a:ext>
            </a:extLst>
          </p:cNvPr>
          <p:cNvSpPr/>
          <p:nvPr userDrawn="1"/>
        </p:nvSpPr>
        <p:spPr>
          <a:xfrm>
            <a:off x="-962025" y="-357187"/>
            <a:ext cx="7572375" cy="75723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051712-A749-4AF0-AA0C-D320B5E6C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0450" y="869156"/>
            <a:ext cx="3424327" cy="2350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80C4DC3-7DE7-496A-975C-2DC2499261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08600" y="3649266"/>
            <a:ext cx="1879600" cy="2350293"/>
          </a:xfrm>
          <a:prstGeom prst="roundRect">
            <a:avLst>
              <a:gd name="adj" fmla="val 1344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CAF9E97-B1E6-457E-AA94-69820F1FA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7275" y="3649266"/>
            <a:ext cx="3427502" cy="2350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6FF7735-404A-4DD9-A2B3-30D26B0CE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869156"/>
            <a:ext cx="45466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8272FCE-EB62-42BE-A724-93E98A7BB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300" y="1607087"/>
            <a:ext cx="4546600" cy="45079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F63F5B-60DC-497B-A633-68B034FD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3432500-28FE-4242-9F5A-19B1FD22BE3A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FBBD65-393D-46B8-A136-A9A1B07D0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647700"/>
            <a:ext cx="4591050" cy="6210300"/>
          </a:xfrm>
          <a:custGeom>
            <a:avLst/>
            <a:gdLst>
              <a:gd name="connsiteX0" fmla="*/ 460390 w 4591050"/>
              <a:gd name="connsiteY0" fmla="*/ 0 h 6210300"/>
              <a:gd name="connsiteX1" fmla="*/ 4130660 w 4591050"/>
              <a:gd name="connsiteY1" fmla="*/ 0 h 6210300"/>
              <a:gd name="connsiteX2" fmla="*/ 4591050 w 4591050"/>
              <a:gd name="connsiteY2" fmla="*/ 460390 h 6210300"/>
              <a:gd name="connsiteX3" fmla="*/ 4591050 w 4591050"/>
              <a:gd name="connsiteY3" fmla="*/ 6210300 h 6210300"/>
              <a:gd name="connsiteX4" fmla="*/ 0 w 4591050"/>
              <a:gd name="connsiteY4" fmla="*/ 6210300 h 6210300"/>
              <a:gd name="connsiteX5" fmla="*/ 0 w 4591050"/>
              <a:gd name="connsiteY5" fmla="*/ 460390 h 6210300"/>
              <a:gd name="connsiteX6" fmla="*/ 460390 w 4591050"/>
              <a:gd name="connsiteY6" fmla="*/ 0 h 621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1050" h="6210300">
                <a:moveTo>
                  <a:pt x="460390" y="0"/>
                </a:moveTo>
                <a:lnTo>
                  <a:pt x="4130660" y="0"/>
                </a:lnTo>
                <a:cubicBezTo>
                  <a:pt x="4384926" y="0"/>
                  <a:pt x="4591050" y="206124"/>
                  <a:pt x="4591050" y="460390"/>
                </a:cubicBezTo>
                <a:lnTo>
                  <a:pt x="4591050" y="6210300"/>
                </a:lnTo>
                <a:lnTo>
                  <a:pt x="0" y="6210300"/>
                </a:lnTo>
                <a:lnTo>
                  <a:pt x="0" y="460390"/>
                </a:lnTo>
                <a:cubicBezTo>
                  <a:pt x="0" y="206124"/>
                  <a:pt x="206124" y="0"/>
                  <a:pt x="460390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32370E-9F9A-4F0A-A246-268D6EF7AADE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0F1C4AD-5633-4EF7-A445-5EC616DDE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1550068"/>
            <a:ext cx="63500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29BDA38-A3E2-4A34-8B20-2A01119254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0" y="2708277"/>
            <a:ext cx="635000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70C943A-7D47-42B0-9612-1E8233280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0" y="4989770"/>
            <a:ext cx="6350000" cy="162058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48363-6986-4FF4-B6B0-B67719C65A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3C468AC-43DD-4833-B768-F99EA8B36974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88E9F9-56A0-E74B-9198-293A994EC7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BDCA264-1DB8-493E-B363-5E3223445286}"/>
              </a:ext>
            </a:extLst>
          </p:cNvPr>
          <p:cNvSpPr/>
          <p:nvPr userDrawn="1"/>
        </p:nvSpPr>
        <p:spPr>
          <a:xfrm flipH="1">
            <a:off x="0" y="4143375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465631F-391D-4880-99F2-AD4D775D1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3753887"/>
            <a:ext cx="5638801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AFD7F05-5647-40FE-B18F-697E0D1D0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4635500"/>
            <a:ext cx="5638801" cy="19939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6C815-21BD-4613-971B-340DFF60C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8D766-475D-4770-940D-C85E98CD7654}"/>
              </a:ext>
            </a:extLst>
          </p:cNvPr>
          <p:cNvSpPr/>
          <p:nvPr userDrawn="1"/>
        </p:nvSpPr>
        <p:spPr>
          <a:xfrm>
            <a:off x="6214741" y="676275"/>
            <a:ext cx="4601705" cy="16730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7C12C-7AE3-4984-8049-838FBDDFB75E}"/>
              </a:ext>
            </a:extLst>
          </p:cNvPr>
          <p:cNvSpPr/>
          <p:nvPr userDrawn="1"/>
        </p:nvSpPr>
        <p:spPr>
          <a:xfrm>
            <a:off x="6214741" y="2530902"/>
            <a:ext cx="4601705" cy="167303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84EA84-F2D8-48B5-A03F-355AA670E895}"/>
              </a:ext>
            </a:extLst>
          </p:cNvPr>
          <p:cNvSpPr/>
          <p:nvPr userDrawn="1"/>
        </p:nvSpPr>
        <p:spPr>
          <a:xfrm>
            <a:off x="6214739" y="4525174"/>
            <a:ext cx="4601705" cy="16730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8E12FD-8878-4B50-A49C-1F4848B4CBC2}"/>
              </a:ext>
            </a:extLst>
          </p:cNvPr>
          <p:cNvSpPr/>
          <p:nvPr userDrawn="1"/>
        </p:nvSpPr>
        <p:spPr>
          <a:xfrm flipH="1" flipV="1">
            <a:off x="0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F8BD2A2-1488-48D5-8FE0-489DBCEC5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676275"/>
            <a:ext cx="5620590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DA5D3F6-3047-42C5-86F5-BC5B322BD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999" y="1593851"/>
            <a:ext cx="5620591" cy="450214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F70A049-BD48-42E1-B24E-430553349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0092" y="857868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1FD872B-86D2-4774-8270-7A1410FE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0092" y="2714625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A06153E-AC24-4A24-B3CA-D09B775D50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0092" y="4656167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1DBCEE-A092-4096-AA86-241B2DAC90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B85916D-D9B7-43B2-984C-99E7723F334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1DF905-6262-4749-8263-F592D6818564}"/>
              </a:ext>
            </a:extLst>
          </p:cNvPr>
          <p:cNvSpPr/>
          <p:nvPr userDrawn="1"/>
        </p:nvSpPr>
        <p:spPr>
          <a:xfrm>
            <a:off x="598945" y="695324"/>
            <a:ext cx="8278355" cy="4562475"/>
          </a:xfrm>
          <a:prstGeom prst="roundRect">
            <a:avLst>
              <a:gd name="adj" fmla="val 78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03FCFC-3F4C-FDBF-90E2-8ACAA6579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5750" y="1449238"/>
            <a:ext cx="3687305" cy="4362450"/>
          </a:xfrm>
          <a:custGeom>
            <a:avLst/>
            <a:gdLst>
              <a:gd name="connsiteX0" fmla="*/ 0 w 3687305"/>
              <a:gd name="connsiteY0" fmla="*/ 0 h 4362450"/>
              <a:gd name="connsiteX1" fmla="*/ 3687305 w 3687305"/>
              <a:gd name="connsiteY1" fmla="*/ 0 h 4362450"/>
              <a:gd name="connsiteX2" fmla="*/ 3687305 w 3687305"/>
              <a:gd name="connsiteY2" fmla="*/ 4033653 h 4362450"/>
              <a:gd name="connsiteX3" fmla="*/ 3358508 w 3687305"/>
              <a:gd name="connsiteY3" fmla="*/ 4362450 h 4362450"/>
              <a:gd name="connsiteX4" fmla="*/ 328797 w 3687305"/>
              <a:gd name="connsiteY4" fmla="*/ 4362450 h 4362450"/>
              <a:gd name="connsiteX5" fmla="*/ 0 w 3687305"/>
              <a:gd name="connsiteY5" fmla="*/ 4033653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305" h="4362450">
                <a:moveTo>
                  <a:pt x="0" y="0"/>
                </a:moveTo>
                <a:lnTo>
                  <a:pt x="3687305" y="0"/>
                </a:lnTo>
                <a:lnTo>
                  <a:pt x="3687305" y="4033653"/>
                </a:lnTo>
                <a:cubicBezTo>
                  <a:pt x="3687305" y="4215243"/>
                  <a:pt x="3540098" y="4362450"/>
                  <a:pt x="3358508" y="4362450"/>
                </a:cubicBezTo>
                <a:lnTo>
                  <a:pt x="328797" y="4362450"/>
                </a:lnTo>
                <a:cubicBezTo>
                  <a:pt x="147207" y="4362450"/>
                  <a:pt x="0" y="4215243"/>
                  <a:pt x="0" y="4033653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A62FF9-4BB8-4886-8638-A21E1347AD2F}"/>
              </a:ext>
            </a:extLst>
          </p:cNvPr>
          <p:cNvSpPr/>
          <p:nvPr userDrawn="1"/>
        </p:nvSpPr>
        <p:spPr>
          <a:xfrm>
            <a:off x="1494295" y="4218117"/>
            <a:ext cx="5516105" cy="1971855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134C9C6-FD8F-4792-9BD3-4B11006C6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276" y="976572"/>
            <a:ext cx="696595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FC6CAD4-436A-4B04-869E-8D03480F5D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276" y="1714503"/>
            <a:ext cx="6965950" cy="225424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DF2CF42-150F-4D71-A941-79D3CF1D9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526" y="4380043"/>
            <a:ext cx="5172074" cy="167150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E773F-0B38-46FB-ABAD-F520F24AE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3EC529C-C9C6-418D-92CC-98385BAEF60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63B438-DDA4-E551-6E51-7E99EBC0D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647700"/>
            <a:ext cx="4293798" cy="5562600"/>
          </a:xfrm>
          <a:custGeom>
            <a:avLst/>
            <a:gdLst>
              <a:gd name="connsiteX0" fmla="*/ 393703 w 4648200"/>
              <a:gd name="connsiteY0" fmla="*/ 0 h 5562600"/>
              <a:gd name="connsiteX1" fmla="*/ 4254497 w 4648200"/>
              <a:gd name="connsiteY1" fmla="*/ 0 h 5562600"/>
              <a:gd name="connsiteX2" fmla="*/ 4648200 w 4648200"/>
              <a:gd name="connsiteY2" fmla="*/ 393703 h 5562600"/>
              <a:gd name="connsiteX3" fmla="*/ 4648200 w 4648200"/>
              <a:gd name="connsiteY3" fmla="*/ 5168897 h 5562600"/>
              <a:gd name="connsiteX4" fmla="*/ 4254497 w 4648200"/>
              <a:gd name="connsiteY4" fmla="*/ 5562600 h 5562600"/>
              <a:gd name="connsiteX5" fmla="*/ 393703 w 4648200"/>
              <a:gd name="connsiteY5" fmla="*/ 5562600 h 5562600"/>
              <a:gd name="connsiteX6" fmla="*/ 0 w 4648200"/>
              <a:gd name="connsiteY6" fmla="*/ 5168897 h 5562600"/>
              <a:gd name="connsiteX7" fmla="*/ 0 w 4648200"/>
              <a:gd name="connsiteY7" fmla="*/ 393703 h 5562600"/>
              <a:gd name="connsiteX8" fmla="*/ 393703 w 4648200"/>
              <a:gd name="connsiteY8" fmla="*/ 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5562600">
                <a:moveTo>
                  <a:pt x="393703" y="0"/>
                </a:moveTo>
                <a:lnTo>
                  <a:pt x="4254497" y="0"/>
                </a:lnTo>
                <a:cubicBezTo>
                  <a:pt x="4471933" y="0"/>
                  <a:pt x="4648200" y="176267"/>
                  <a:pt x="4648200" y="393703"/>
                </a:cubicBezTo>
                <a:lnTo>
                  <a:pt x="4648200" y="5168897"/>
                </a:lnTo>
                <a:cubicBezTo>
                  <a:pt x="4648200" y="5386333"/>
                  <a:pt x="4471933" y="5562600"/>
                  <a:pt x="4254497" y="5562600"/>
                </a:cubicBezTo>
                <a:lnTo>
                  <a:pt x="393703" y="5562600"/>
                </a:lnTo>
                <a:cubicBezTo>
                  <a:pt x="176267" y="5562600"/>
                  <a:pt x="0" y="5386333"/>
                  <a:pt x="0" y="5168897"/>
                </a:cubicBezTo>
                <a:lnTo>
                  <a:pt x="0" y="393703"/>
                </a:lnTo>
                <a:cubicBezTo>
                  <a:pt x="0" y="176267"/>
                  <a:pt x="176267" y="0"/>
                  <a:pt x="393703" y="0"/>
                </a:cubicBez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814FD7-8F4B-4F12-96C9-54D253C13802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B051C2-0A98-42FC-B63C-CFD0164F3012}"/>
              </a:ext>
            </a:extLst>
          </p:cNvPr>
          <p:cNvSpPr/>
          <p:nvPr userDrawn="1"/>
        </p:nvSpPr>
        <p:spPr>
          <a:xfrm>
            <a:off x="8239271" y="3084771"/>
            <a:ext cx="2696705" cy="9525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45605D-CAE0-4E49-895C-44F2AB153FA2}"/>
              </a:ext>
            </a:extLst>
          </p:cNvPr>
          <p:cNvSpPr/>
          <p:nvPr userDrawn="1"/>
        </p:nvSpPr>
        <p:spPr>
          <a:xfrm>
            <a:off x="5109705" y="3084771"/>
            <a:ext cx="2696705" cy="952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B40E9AC-A5E7-4467-8B27-C87A322D5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9705" y="655897"/>
            <a:ext cx="577683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B4EB0DD-BEC3-412D-AD7C-4DC35C1A87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9705" y="1436431"/>
            <a:ext cx="5776831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60EBB60-989D-4CC4-8169-DFF8676F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9705" y="4250512"/>
            <a:ext cx="5826271" cy="195978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F64CF-1675-4D56-9865-C068E7A75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AE52D17-1C00-4DF5-8699-5982A84D437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03586B-8CC8-0D91-2BE2-F232103D41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5750" y="0"/>
            <a:ext cx="4286250" cy="6858000"/>
          </a:xfrm>
          <a:custGeom>
            <a:avLst/>
            <a:gdLst>
              <a:gd name="connsiteX0" fmla="*/ 0 w 4286250"/>
              <a:gd name="connsiteY0" fmla="*/ 0 h 6858000"/>
              <a:gd name="connsiteX1" fmla="*/ 4286250 w 4286250"/>
              <a:gd name="connsiteY1" fmla="*/ 0 h 6858000"/>
              <a:gd name="connsiteX2" fmla="*/ 4286250 w 4286250"/>
              <a:gd name="connsiteY2" fmla="*/ 6858000 h 6858000"/>
              <a:gd name="connsiteX3" fmla="*/ 0 w 4286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0" h="6858000">
                <a:moveTo>
                  <a:pt x="0" y="0"/>
                </a:moveTo>
                <a:lnTo>
                  <a:pt x="4286250" y="0"/>
                </a:lnTo>
                <a:lnTo>
                  <a:pt x="428625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635241-60A2-4684-B644-5882AC2374B3}"/>
              </a:ext>
            </a:extLst>
          </p:cNvPr>
          <p:cNvSpPr/>
          <p:nvPr userDrawn="1"/>
        </p:nvSpPr>
        <p:spPr>
          <a:xfrm>
            <a:off x="3717435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C8BE6C-1EA4-46E5-B833-7705EFDB656F}"/>
              </a:ext>
            </a:extLst>
          </p:cNvPr>
          <p:cNvSpPr/>
          <p:nvPr userDrawn="1"/>
        </p:nvSpPr>
        <p:spPr>
          <a:xfrm>
            <a:off x="628650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8C1BC5F-D27D-4C21-87AC-BE67CE40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430470"/>
            <a:ext cx="696595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BDCBBC2-5E92-4F48-8985-EDF72778B9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68401"/>
            <a:ext cx="696595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EF88511-BB58-4985-AF09-1689DC784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5" y="3070678"/>
            <a:ext cx="2568575" cy="28094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400"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B2C8BF5-BC60-4A2E-B7F7-9AD5192B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7313" y="3070678"/>
            <a:ext cx="2568575" cy="28094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6F954-B38A-40A4-88AB-30DD462DA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8EFBA3E-E33F-47D9-A117-2E8A39CF3EEF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78F5C2-4ACC-4232-9B44-846D35FC5CD0}"/>
              </a:ext>
            </a:extLst>
          </p:cNvPr>
          <p:cNvSpPr/>
          <p:nvPr userDrawn="1"/>
        </p:nvSpPr>
        <p:spPr>
          <a:xfrm>
            <a:off x="0" y="0"/>
            <a:ext cx="12192000" cy="6591300"/>
          </a:xfrm>
          <a:custGeom>
            <a:avLst/>
            <a:gdLst>
              <a:gd name="connsiteX0" fmla="*/ 0 w 12192000"/>
              <a:gd name="connsiteY0" fmla="*/ 0 h 6591300"/>
              <a:gd name="connsiteX1" fmla="*/ 12192000 w 12192000"/>
              <a:gd name="connsiteY1" fmla="*/ 0 h 6591300"/>
              <a:gd name="connsiteX2" fmla="*/ 12192000 w 12192000"/>
              <a:gd name="connsiteY2" fmla="*/ 4631118 h 6591300"/>
              <a:gd name="connsiteX3" fmla="*/ 12151046 w 12192000"/>
              <a:gd name="connsiteY3" fmla="*/ 4666700 h 6591300"/>
              <a:gd name="connsiteX4" fmla="*/ 6815138 w 12192000"/>
              <a:gd name="connsiteY4" fmla="*/ 6591300 h 6591300"/>
              <a:gd name="connsiteX5" fmla="*/ 117425 w 12192000"/>
              <a:gd name="connsiteY5" fmla="*/ 3233949 h 6591300"/>
              <a:gd name="connsiteX6" fmla="*/ 0 w 12192000"/>
              <a:gd name="connsiteY6" fmla="*/ 3068822 h 65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91300">
                <a:moveTo>
                  <a:pt x="0" y="0"/>
                </a:moveTo>
                <a:lnTo>
                  <a:pt x="12192000" y="0"/>
                </a:lnTo>
                <a:lnTo>
                  <a:pt x="12192000" y="4631118"/>
                </a:lnTo>
                <a:lnTo>
                  <a:pt x="12151046" y="4666700"/>
                </a:lnTo>
                <a:cubicBezTo>
                  <a:pt x="10703468" y="5868632"/>
                  <a:pt x="8843697" y="6591300"/>
                  <a:pt x="6815138" y="6591300"/>
                </a:cubicBezTo>
                <a:cubicBezTo>
                  <a:pt x="4074328" y="6591300"/>
                  <a:pt x="1641642" y="5272068"/>
                  <a:pt x="117425" y="3233949"/>
                </a:cubicBezTo>
                <a:lnTo>
                  <a:pt x="0" y="30688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9B21B3-B700-12A6-DE8A-4444A92682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196114" cy="6431916"/>
          </a:xfrm>
          <a:custGeom>
            <a:avLst/>
            <a:gdLst>
              <a:gd name="connsiteX0" fmla="*/ 0 w 5196114"/>
              <a:gd name="connsiteY0" fmla="*/ 0 h 6431916"/>
              <a:gd name="connsiteX1" fmla="*/ 5196114 w 5196114"/>
              <a:gd name="connsiteY1" fmla="*/ 0 h 6431916"/>
              <a:gd name="connsiteX2" fmla="*/ 5196114 w 5196114"/>
              <a:gd name="connsiteY2" fmla="*/ 6431916 h 6431916"/>
              <a:gd name="connsiteX3" fmla="*/ 4826685 w 5196114"/>
              <a:gd name="connsiteY3" fmla="*/ 6353325 h 6431916"/>
              <a:gd name="connsiteX4" fmla="*/ 117425 w 5196114"/>
              <a:gd name="connsiteY4" fmla="*/ 3233949 h 6431916"/>
              <a:gd name="connsiteX5" fmla="*/ 0 w 5196114"/>
              <a:gd name="connsiteY5" fmla="*/ 3068822 h 643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6114" h="6431916">
                <a:moveTo>
                  <a:pt x="0" y="0"/>
                </a:moveTo>
                <a:lnTo>
                  <a:pt x="5196114" y="0"/>
                </a:lnTo>
                <a:lnTo>
                  <a:pt x="5196114" y="6431916"/>
                </a:lnTo>
                <a:lnTo>
                  <a:pt x="4826685" y="6353325"/>
                </a:lnTo>
                <a:cubicBezTo>
                  <a:pt x="2914765" y="5886754"/>
                  <a:pt x="1260588" y="4762538"/>
                  <a:pt x="117425" y="3233949"/>
                </a:cubicBezTo>
                <a:lnTo>
                  <a:pt x="0" y="30688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PNG Here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3ED14D-4F45-4F60-8999-A48DE0470891}"/>
              </a:ext>
            </a:extLst>
          </p:cNvPr>
          <p:cNvSpPr/>
          <p:nvPr userDrawn="1"/>
        </p:nvSpPr>
        <p:spPr>
          <a:xfrm>
            <a:off x="426593" y="444886"/>
            <a:ext cx="898425" cy="8984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C91FD1-31B7-4367-87CE-A6A54BC00E2C}"/>
              </a:ext>
            </a:extLst>
          </p:cNvPr>
          <p:cNvSpPr/>
          <p:nvPr userDrawn="1"/>
        </p:nvSpPr>
        <p:spPr>
          <a:xfrm>
            <a:off x="11239500" y="266700"/>
            <a:ext cx="704850" cy="70485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F1ED67-F93B-427E-B1B0-59997F7B6DBE}"/>
              </a:ext>
            </a:extLst>
          </p:cNvPr>
          <p:cNvSpPr/>
          <p:nvPr userDrawn="1"/>
        </p:nvSpPr>
        <p:spPr>
          <a:xfrm>
            <a:off x="9210675" y="5505450"/>
            <a:ext cx="419100" cy="41910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8991E-7CA3-43B3-B792-75943FDC1046}"/>
              </a:ext>
            </a:extLst>
          </p:cNvPr>
          <p:cNvSpPr/>
          <p:nvPr userDrawn="1"/>
        </p:nvSpPr>
        <p:spPr>
          <a:xfrm>
            <a:off x="4440231" y="4481932"/>
            <a:ext cx="398470" cy="39847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3BE76F-2B4F-4514-8481-2B3B524CB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8431" y="444886"/>
            <a:ext cx="5348969" cy="47684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8FA2F6-9D9C-4AD8-BE3E-29F434B66D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A83D90-6F9B-98BD-9D4F-1BA8C5B9BF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7702" y="9175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9CB625-9351-7BA5-A29E-011E187583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1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76139-6F18-49BC-BA49-297D6802A032}"/>
              </a:ext>
            </a:extLst>
          </p:cNvPr>
          <p:cNvSpPr/>
          <p:nvPr userDrawn="1"/>
        </p:nvSpPr>
        <p:spPr>
          <a:xfrm flipH="1" flipV="1">
            <a:off x="0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0C0B162-0501-45B5-A7A1-94A0C15EC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01" y="894020"/>
            <a:ext cx="10306408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670CDF0-76D5-4535-B9C3-4EBA905431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1" y="436880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290C56B8-B1F0-4D31-9645-64922423BB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66894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C4D67A29-84BF-4B3C-8E13-8B398FB189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29609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8732191E-82E1-4CBA-B2EC-FC401F0314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5002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A775E42-7835-4B7D-9E95-AAB9EE57FA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502920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45FF8CB-083B-4183-9EB9-458B8F592E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66895" y="436880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381EE88-5311-4916-B3D7-824A40DF96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6894" y="502920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21ED938-0E9B-4CD6-9798-CD2BB6D383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606" y="432435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1BAADC9-2EB8-4ABE-9625-9D0665A653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29605" y="498475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D9CF60-BF52-40D2-8156-81EC2383D4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25000" y="432435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518CDD2-B5B6-47E3-B3B6-FBED2BD451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4999" y="498475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81A1DC-882E-41A2-AE4A-CE161ACC8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1448CD0-47ED-476A-9655-56067E01C6E0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6EFA0D02-9C6F-4EA3-8B7C-621B75C453FD}"/>
              </a:ext>
            </a:extLst>
          </p:cNvPr>
          <p:cNvSpPr/>
          <p:nvPr userDrawn="1"/>
        </p:nvSpPr>
        <p:spPr>
          <a:xfrm>
            <a:off x="5379020" y="1954272"/>
            <a:ext cx="2498652" cy="11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600" extrusionOk="0">
                <a:moveTo>
                  <a:pt x="20287" y="21600"/>
                </a:moveTo>
                <a:cubicBezTo>
                  <a:pt x="21107" y="21600"/>
                  <a:pt x="21600" y="19700"/>
                  <a:pt x="21178" y="18200"/>
                </a:cubicBezTo>
                <a:cubicBezTo>
                  <a:pt x="19208" y="11250"/>
                  <a:pt x="16206" y="5750"/>
                  <a:pt x="12641" y="2700"/>
                </a:cubicBezTo>
                <a:cubicBezTo>
                  <a:pt x="10554" y="900"/>
                  <a:pt x="8349" y="0"/>
                  <a:pt x="6098" y="0"/>
                </a:cubicBezTo>
                <a:cubicBezTo>
                  <a:pt x="4245" y="0"/>
                  <a:pt x="2439" y="600"/>
                  <a:pt x="704" y="1800"/>
                </a:cubicBezTo>
                <a:cubicBezTo>
                  <a:pt x="281" y="2100"/>
                  <a:pt x="0" y="2950"/>
                  <a:pt x="0" y="3900"/>
                </a:cubicBezTo>
                <a:lnTo>
                  <a:pt x="0" y="19350"/>
                </a:lnTo>
                <a:cubicBezTo>
                  <a:pt x="0" y="20600"/>
                  <a:pt x="469" y="21600"/>
                  <a:pt x="1055" y="21600"/>
                </a:cubicBezTo>
                <a:lnTo>
                  <a:pt x="12219" y="21600"/>
                </a:lnTo>
                <a:lnTo>
                  <a:pt x="20287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FDDE8AE1-03E9-4DDB-980C-44F583A489E5}"/>
              </a:ext>
            </a:extLst>
          </p:cNvPr>
          <p:cNvSpPr/>
          <p:nvPr userDrawn="1"/>
        </p:nvSpPr>
        <p:spPr>
          <a:xfrm>
            <a:off x="6972306" y="3300329"/>
            <a:ext cx="1186731" cy="249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extrusionOk="0">
                <a:moveTo>
                  <a:pt x="0" y="20287"/>
                </a:moveTo>
                <a:cubicBezTo>
                  <a:pt x="0" y="21107"/>
                  <a:pt x="1900" y="21600"/>
                  <a:pt x="3400" y="21178"/>
                </a:cubicBezTo>
                <a:cubicBezTo>
                  <a:pt x="10350" y="19208"/>
                  <a:pt x="15850" y="16206"/>
                  <a:pt x="18900" y="12641"/>
                </a:cubicBezTo>
                <a:cubicBezTo>
                  <a:pt x="20700" y="10554"/>
                  <a:pt x="21600" y="8349"/>
                  <a:pt x="21600" y="6098"/>
                </a:cubicBezTo>
                <a:cubicBezTo>
                  <a:pt x="21600" y="4245"/>
                  <a:pt x="21000" y="2439"/>
                  <a:pt x="19800" y="704"/>
                </a:cubicBezTo>
                <a:cubicBezTo>
                  <a:pt x="19500" y="281"/>
                  <a:pt x="18650" y="0"/>
                  <a:pt x="17700" y="0"/>
                </a:cubicBezTo>
                <a:lnTo>
                  <a:pt x="2250" y="0"/>
                </a:lnTo>
                <a:cubicBezTo>
                  <a:pt x="1000" y="0"/>
                  <a:pt x="0" y="469"/>
                  <a:pt x="0" y="1055"/>
                </a:cubicBezTo>
                <a:lnTo>
                  <a:pt x="0" y="12219"/>
                </a:lnTo>
                <a:lnTo>
                  <a:pt x="0" y="2028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A698CE3-E6A9-48A4-8B67-F973C3921A6D}"/>
              </a:ext>
            </a:extLst>
          </p:cNvPr>
          <p:cNvSpPr/>
          <p:nvPr userDrawn="1"/>
        </p:nvSpPr>
        <p:spPr>
          <a:xfrm>
            <a:off x="4032963" y="2228979"/>
            <a:ext cx="1186731" cy="249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extrusionOk="0">
                <a:moveTo>
                  <a:pt x="21600" y="1045"/>
                </a:moveTo>
                <a:cubicBezTo>
                  <a:pt x="21600" y="225"/>
                  <a:pt x="19700" y="-268"/>
                  <a:pt x="18200" y="154"/>
                </a:cubicBezTo>
                <a:cubicBezTo>
                  <a:pt x="11250" y="2124"/>
                  <a:pt x="5750" y="5126"/>
                  <a:pt x="2700" y="8691"/>
                </a:cubicBezTo>
                <a:cubicBezTo>
                  <a:pt x="900" y="10778"/>
                  <a:pt x="0" y="12983"/>
                  <a:pt x="0" y="15234"/>
                </a:cubicBezTo>
                <a:cubicBezTo>
                  <a:pt x="0" y="17087"/>
                  <a:pt x="600" y="18893"/>
                  <a:pt x="1800" y="20628"/>
                </a:cubicBezTo>
                <a:cubicBezTo>
                  <a:pt x="2100" y="21051"/>
                  <a:pt x="2950" y="21332"/>
                  <a:pt x="3900" y="21332"/>
                </a:cubicBezTo>
                <a:lnTo>
                  <a:pt x="19350" y="21332"/>
                </a:lnTo>
                <a:cubicBezTo>
                  <a:pt x="20600" y="21332"/>
                  <a:pt x="21600" y="20863"/>
                  <a:pt x="21600" y="20277"/>
                </a:cubicBezTo>
                <a:lnTo>
                  <a:pt x="21600" y="9113"/>
                </a:lnTo>
                <a:lnTo>
                  <a:pt x="21600" y="104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4DB4C20F-AE35-4473-9FB6-2723E94762A8}"/>
              </a:ext>
            </a:extLst>
          </p:cNvPr>
          <p:cNvSpPr/>
          <p:nvPr userDrawn="1"/>
        </p:nvSpPr>
        <p:spPr>
          <a:xfrm>
            <a:off x="4307670" y="4893615"/>
            <a:ext cx="2498652" cy="11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600" extrusionOk="0">
                <a:moveTo>
                  <a:pt x="1045" y="0"/>
                </a:moveTo>
                <a:cubicBezTo>
                  <a:pt x="225" y="0"/>
                  <a:pt x="-268" y="1900"/>
                  <a:pt x="154" y="3400"/>
                </a:cubicBezTo>
                <a:cubicBezTo>
                  <a:pt x="2124" y="10350"/>
                  <a:pt x="5126" y="15850"/>
                  <a:pt x="8691" y="18900"/>
                </a:cubicBezTo>
                <a:cubicBezTo>
                  <a:pt x="10778" y="20700"/>
                  <a:pt x="12983" y="21600"/>
                  <a:pt x="15234" y="21600"/>
                </a:cubicBezTo>
                <a:cubicBezTo>
                  <a:pt x="17087" y="21600"/>
                  <a:pt x="18893" y="21000"/>
                  <a:pt x="20628" y="19800"/>
                </a:cubicBezTo>
                <a:cubicBezTo>
                  <a:pt x="21051" y="19500"/>
                  <a:pt x="21332" y="18650"/>
                  <a:pt x="21332" y="17700"/>
                </a:cubicBezTo>
                <a:lnTo>
                  <a:pt x="21332" y="2250"/>
                </a:lnTo>
                <a:cubicBezTo>
                  <a:pt x="21332" y="1000"/>
                  <a:pt x="20863" y="0"/>
                  <a:pt x="20277" y="0"/>
                </a:cubicBezTo>
                <a:lnTo>
                  <a:pt x="9113" y="0"/>
                </a:lnTo>
                <a:lnTo>
                  <a:pt x="1045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69" name="Picture Placeholder 22">
            <a:extLst>
              <a:ext uri="{FF2B5EF4-FFF2-40B4-BE49-F238E27FC236}">
                <a16:creationId xmlns:a16="http://schemas.microsoft.com/office/drawing/2014/main" id="{C1C832DE-9D1E-41A2-A243-38FBA48B8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91025" y="3244098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0" name="Picture Placeholder 22">
            <a:extLst>
              <a:ext uri="{FF2B5EF4-FFF2-40B4-BE49-F238E27FC236}">
                <a16:creationId xmlns:a16="http://schemas.microsoft.com/office/drawing/2014/main" id="{F60E93F3-292E-4D9A-969A-BC074BFFB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7226" y="2126526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1" name="Picture Placeholder 22">
            <a:extLst>
              <a:ext uri="{FF2B5EF4-FFF2-40B4-BE49-F238E27FC236}">
                <a16:creationId xmlns:a16="http://schemas.microsoft.com/office/drawing/2014/main" id="{E8B15C70-33EA-477D-8754-576815253D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17226" y="4999460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2" name="Picture Placeholder 22">
            <a:extLst>
              <a:ext uri="{FF2B5EF4-FFF2-40B4-BE49-F238E27FC236}">
                <a16:creationId xmlns:a16="http://schemas.microsoft.com/office/drawing/2014/main" id="{7B7DE1F7-2F6B-439B-8070-7EC6F375C4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0368" y="3508046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FB02C096-A3F5-491F-B4C1-D1E25674F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6781" y="3141003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388C2480-716D-4CEF-9CE8-5A1F5BE0E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6781" y="2640104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3D12D9F4-E803-46BD-B5A9-AB028230A7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2153" y="5448901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20D78B5A-ED41-47EC-BC1F-0ECCE1D4E5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153" y="4948002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21E60455-85BB-425D-B661-57EB28F464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9554" y="3141003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CA8A5391-16E3-48D5-A362-4214CBBAF0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9554" y="2640104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3932AD88-0672-4614-9A60-401E98A118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04926" y="5448901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E5AAF5C7-418E-45A0-A318-2A4064EAF3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04926" y="4948002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A0303DFC-BF90-453F-9A10-B0DA75829F26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B5A2E8-2AAF-19A5-6E9C-12C813BD6B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7357" y="1373995"/>
            <a:ext cx="4110010" cy="4110011"/>
          </a:xfrm>
          <a:custGeom>
            <a:avLst/>
            <a:gdLst>
              <a:gd name="connsiteX0" fmla="*/ 2055005 w 4110010"/>
              <a:gd name="connsiteY0" fmla="*/ 0 h 4110011"/>
              <a:gd name="connsiteX1" fmla="*/ 2351776 w 4110010"/>
              <a:gd name="connsiteY1" fmla="*/ 122927 h 4110011"/>
              <a:gd name="connsiteX2" fmla="*/ 3987084 w 4110010"/>
              <a:gd name="connsiteY2" fmla="*/ 1758235 h 4110011"/>
              <a:gd name="connsiteX3" fmla="*/ 3987084 w 4110010"/>
              <a:gd name="connsiteY3" fmla="*/ 2351777 h 4110011"/>
              <a:gd name="connsiteX4" fmla="*/ 2351776 w 4110010"/>
              <a:gd name="connsiteY4" fmla="*/ 3987085 h 4110011"/>
              <a:gd name="connsiteX5" fmla="*/ 1758234 w 4110010"/>
              <a:gd name="connsiteY5" fmla="*/ 3987085 h 4110011"/>
              <a:gd name="connsiteX6" fmla="*/ 122926 w 4110010"/>
              <a:gd name="connsiteY6" fmla="*/ 2351777 h 4110011"/>
              <a:gd name="connsiteX7" fmla="*/ 122926 w 4110010"/>
              <a:gd name="connsiteY7" fmla="*/ 1758235 h 4110011"/>
              <a:gd name="connsiteX8" fmla="*/ 1758234 w 4110010"/>
              <a:gd name="connsiteY8" fmla="*/ 122927 h 4110011"/>
              <a:gd name="connsiteX9" fmla="*/ 2055005 w 4110010"/>
              <a:gd name="connsiteY9" fmla="*/ 0 h 411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0010" h="4110011">
                <a:moveTo>
                  <a:pt x="2055005" y="0"/>
                </a:moveTo>
                <a:cubicBezTo>
                  <a:pt x="2162415" y="0"/>
                  <a:pt x="2269825" y="40976"/>
                  <a:pt x="2351776" y="122927"/>
                </a:cubicBezTo>
                <a:lnTo>
                  <a:pt x="3987084" y="1758235"/>
                </a:lnTo>
                <a:cubicBezTo>
                  <a:pt x="4150986" y="1922137"/>
                  <a:pt x="4150986" y="2187875"/>
                  <a:pt x="3987084" y="2351777"/>
                </a:cubicBezTo>
                <a:lnTo>
                  <a:pt x="2351776" y="3987085"/>
                </a:lnTo>
                <a:cubicBezTo>
                  <a:pt x="2187874" y="4150987"/>
                  <a:pt x="1922136" y="4150987"/>
                  <a:pt x="1758234" y="3987085"/>
                </a:cubicBezTo>
                <a:lnTo>
                  <a:pt x="122926" y="2351777"/>
                </a:lnTo>
                <a:cubicBezTo>
                  <a:pt x="-40976" y="2187875"/>
                  <a:pt x="-40976" y="1922137"/>
                  <a:pt x="122926" y="1758235"/>
                </a:cubicBezTo>
                <a:lnTo>
                  <a:pt x="1758234" y="122927"/>
                </a:lnTo>
                <a:cubicBezTo>
                  <a:pt x="1840185" y="40976"/>
                  <a:pt x="1947595" y="0"/>
                  <a:pt x="205500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BBD3CFD-2F4E-4A41-BB24-DFC6DEE693B9}"/>
              </a:ext>
            </a:extLst>
          </p:cNvPr>
          <p:cNvSpPr/>
          <p:nvPr userDrawn="1"/>
        </p:nvSpPr>
        <p:spPr>
          <a:xfrm>
            <a:off x="-1" y="0"/>
            <a:ext cx="5196166" cy="6858000"/>
          </a:xfrm>
          <a:custGeom>
            <a:avLst/>
            <a:gdLst>
              <a:gd name="connsiteX0" fmla="*/ 0 w 5196166"/>
              <a:gd name="connsiteY0" fmla="*/ 0 h 6858000"/>
              <a:gd name="connsiteX1" fmla="*/ 5196166 w 5196166"/>
              <a:gd name="connsiteY1" fmla="*/ 0 h 6858000"/>
              <a:gd name="connsiteX2" fmla="*/ 2343550 w 5196166"/>
              <a:gd name="connsiteY2" fmla="*/ 2852615 h 6858000"/>
              <a:gd name="connsiteX3" fmla="*/ 2343550 w 5196166"/>
              <a:gd name="connsiteY3" fmla="*/ 4005385 h 6858000"/>
              <a:gd name="connsiteX4" fmla="*/ 5196166 w 5196166"/>
              <a:gd name="connsiteY4" fmla="*/ 6858000 h 6858000"/>
              <a:gd name="connsiteX5" fmla="*/ 0 w 519616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6166" h="6858000">
                <a:moveTo>
                  <a:pt x="0" y="0"/>
                </a:moveTo>
                <a:lnTo>
                  <a:pt x="5196166" y="0"/>
                </a:lnTo>
                <a:lnTo>
                  <a:pt x="2343550" y="2852615"/>
                </a:lnTo>
                <a:cubicBezTo>
                  <a:pt x="2025222" y="3170944"/>
                  <a:pt x="2025222" y="3687057"/>
                  <a:pt x="2343550" y="4005385"/>
                </a:cubicBezTo>
                <a:lnTo>
                  <a:pt x="519616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A99600-0DEF-4462-B032-8FA8BF236AE6}"/>
              </a:ext>
            </a:extLst>
          </p:cNvPr>
          <p:cNvSpPr/>
          <p:nvPr userDrawn="1"/>
        </p:nvSpPr>
        <p:spPr>
          <a:xfrm rot="2700000">
            <a:off x="939814" y="2345023"/>
            <a:ext cx="2167952" cy="2167952"/>
          </a:xfrm>
          <a:prstGeom prst="roundRect">
            <a:avLst>
              <a:gd name="adj" fmla="val 13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874A5B-A198-4772-8083-8FF0DF33334E}"/>
              </a:ext>
            </a:extLst>
          </p:cNvPr>
          <p:cNvSpPr/>
          <p:nvPr userDrawn="1"/>
        </p:nvSpPr>
        <p:spPr>
          <a:xfrm>
            <a:off x="8239272" y="4143376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CC290-F8C6-4793-B5CD-D1FE1A288334}"/>
              </a:ext>
            </a:extLst>
          </p:cNvPr>
          <p:cNvSpPr/>
          <p:nvPr userDrawn="1"/>
        </p:nvSpPr>
        <p:spPr>
          <a:xfrm>
            <a:off x="2598082" y="433105"/>
            <a:ext cx="424325" cy="4243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3334E6-D5AC-48D5-BBA6-5ABFFE0959D4}"/>
              </a:ext>
            </a:extLst>
          </p:cNvPr>
          <p:cNvSpPr/>
          <p:nvPr userDrawn="1"/>
        </p:nvSpPr>
        <p:spPr>
          <a:xfrm>
            <a:off x="490816" y="5512457"/>
            <a:ext cx="680759" cy="680759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A76CF7-26C1-967B-F8ED-0FA1E931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20" y="5641538"/>
            <a:ext cx="1103355" cy="1103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08C5E-4281-1352-BFFF-7CF0AB0A4F70}"/>
              </a:ext>
            </a:extLst>
          </p:cNvPr>
          <p:cNvSpPr txBox="1"/>
          <p:nvPr userDrawn="1"/>
        </p:nvSpPr>
        <p:spPr>
          <a:xfrm>
            <a:off x="10981426" y="0"/>
            <a:ext cx="1210574" cy="16648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9C0C69-A35C-4485-8E89-420046958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4849" y="601920"/>
            <a:ext cx="5196577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ECFDF3-F818-4F24-B34B-974CD2A2C4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4849" y="1568451"/>
            <a:ext cx="6102349" cy="471805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4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A38E99B-5BBA-4AFE-880F-CE9792767B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10921220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9FFC57-8FD3-4B60-B65F-A910A45A0AD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A38E99B-5BBA-4AFE-880F-CE9792767B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5169583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CA194-C14A-44B6-94ED-831E92B3C9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916" y="1784459"/>
            <a:ext cx="5169583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0B5635-A810-499F-9586-B6D7F0DEC71C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Pentagon 14">
            <a:extLst>
              <a:ext uri="{FF2B5EF4-FFF2-40B4-BE49-F238E27FC236}">
                <a16:creationId xmlns:a16="http://schemas.microsoft.com/office/drawing/2014/main" id="{AC13036F-6B9B-4BF2-8EB3-2B99DCFCF14E}"/>
              </a:ext>
            </a:extLst>
          </p:cNvPr>
          <p:cNvSpPr/>
          <p:nvPr userDrawn="1"/>
        </p:nvSpPr>
        <p:spPr>
          <a:xfrm rot="5400000">
            <a:off x="110744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4" name="Round Same Side Corner Rectangle 42">
            <a:extLst>
              <a:ext uri="{FF2B5EF4-FFF2-40B4-BE49-F238E27FC236}">
                <a16:creationId xmlns:a16="http://schemas.microsoft.com/office/drawing/2014/main" id="{4F63BAB8-B6E8-4103-8BEE-6B878B504EBD}"/>
              </a:ext>
            </a:extLst>
          </p:cNvPr>
          <p:cNvSpPr/>
          <p:nvPr userDrawn="1"/>
        </p:nvSpPr>
        <p:spPr>
          <a:xfrm>
            <a:off x="717569" y="2647328"/>
            <a:ext cx="2437638" cy="1130014"/>
          </a:xfrm>
          <a:prstGeom prst="round2SameRect">
            <a:avLst>
              <a:gd name="adj1" fmla="val 14094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5" name="Pentagon 14">
            <a:extLst>
              <a:ext uri="{FF2B5EF4-FFF2-40B4-BE49-F238E27FC236}">
                <a16:creationId xmlns:a16="http://schemas.microsoft.com/office/drawing/2014/main" id="{F8533CE8-7725-44AC-9F28-E81896CC0725}"/>
              </a:ext>
            </a:extLst>
          </p:cNvPr>
          <p:cNvSpPr/>
          <p:nvPr userDrawn="1"/>
        </p:nvSpPr>
        <p:spPr>
          <a:xfrm rot="5400000">
            <a:off x="2841492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6" name="Round Same Side Corner Rectangle 42">
            <a:extLst>
              <a:ext uri="{FF2B5EF4-FFF2-40B4-BE49-F238E27FC236}">
                <a16:creationId xmlns:a16="http://schemas.microsoft.com/office/drawing/2014/main" id="{D4ECE6F9-C96F-4F42-BE1E-85A1EEA993AD}"/>
              </a:ext>
            </a:extLst>
          </p:cNvPr>
          <p:cNvSpPr/>
          <p:nvPr userDrawn="1"/>
        </p:nvSpPr>
        <p:spPr>
          <a:xfrm>
            <a:off x="3448317" y="2647328"/>
            <a:ext cx="2437638" cy="1130014"/>
          </a:xfrm>
          <a:prstGeom prst="round2SameRect">
            <a:avLst>
              <a:gd name="adj1" fmla="val 14768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7" name="Pentagon 14">
            <a:extLst>
              <a:ext uri="{FF2B5EF4-FFF2-40B4-BE49-F238E27FC236}">
                <a16:creationId xmlns:a16="http://schemas.microsoft.com/office/drawing/2014/main" id="{DA0865D2-EC55-45D6-8CE0-9469EF804798}"/>
              </a:ext>
            </a:extLst>
          </p:cNvPr>
          <p:cNvSpPr/>
          <p:nvPr userDrawn="1"/>
        </p:nvSpPr>
        <p:spPr>
          <a:xfrm rot="5400000">
            <a:off x="5572240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8" name="Round Same Side Corner Rectangle 42">
            <a:extLst>
              <a:ext uri="{FF2B5EF4-FFF2-40B4-BE49-F238E27FC236}">
                <a16:creationId xmlns:a16="http://schemas.microsoft.com/office/drawing/2014/main" id="{C53201A6-9685-415B-814C-0873E0452300}"/>
              </a:ext>
            </a:extLst>
          </p:cNvPr>
          <p:cNvSpPr/>
          <p:nvPr userDrawn="1"/>
        </p:nvSpPr>
        <p:spPr>
          <a:xfrm>
            <a:off x="6179065" y="2647328"/>
            <a:ext cx="2437638" cy="1130014"/>
          </a:xfrm>
          <a:prstGeom prst="round2SameRect">
            <a:avLst>
              <a:gd name="adj1" fmla="val 16791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9" name="Pentagon 14">
            <a:extLst>
              <a:ext uri="{FF2B5EF4-FFF2-40B4-BE49-F238E27FC236}">
                <a16:creationId xmlns:a16="http://schemas.microsoft.com/office/drawing/2014/main" id="{7DD5F790-5510-46F3-AD35-440E0345EB69}"/>
              </a:ext>
            </a:extLst>
          </p:cNvPr>
          <p:cNvSpPr/>
          <p:nvPr userDrawn="1"/>
        </p:nvSpPr>
        <p:spPr>
          <a:xfrm rot="5400000">
            <a:off x="8302987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40" name="Round Same Side Corner Rectangle 42">
            <a:extLst>
              <a:ext uri="{FF2B5EF4-FFF2-40B4-BE49-F238E27FC236}">
                <a16:creationId xmlns:a16="http://schemas.microsoft.com/office/drawing/2014/main" id="{9C9B65C4-1898-432F-B553-F6453ED8907B}"/>
              </a:ext>
            </a:extLst>
          </p:cNvPr>
          <p:cNvSpPr/>
          <p:nvPr userDrawn="1"/>
        </p:nvSpPr>
        <p:spPr>
          <a:xfrm>
            <a:off x="8909812" y="2647328"/>
            <a:ext cx="2437638" cy="1130014"/>
          </a:xfrm>
          <a:prstGeom prst="round2SameRect">
            <a:avLst>
              <a:gd name="adj1" fmla="val 1544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A47D6B-DC04-4E5E-AA59-9C067F027E8A}"/>
              </a:ext>
            </a:extLst>
          </p:cNvPr>
          <p:cNvSpPr/>
          <p:nvPr userDrawn="1"/>
        </p:nvSpPr>
        <p:spPr>
          <a:xfrm>
            <a:off x="1793513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C159FC-7586-427C-A954-AF0BE33EE1D7}"/>
              </a:ext>
            </a:extLst>
          </p:cNvPr>
          <p:cNvSpPr/>
          <p:nvPr userDrawn="1"/>
        </p:nvSpPr>
        <p:spPr>
          <a:xfrm>
            <a:off x="4524261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632890-AEA2-4EB7-A1EE-EBA39C9128D7}"/>
              </a:ext>
            </a:extLst>
          </p:cNvPr>
          <p:cNvSpPr/>
          <p:nvPr userDrawn="1"/>
        </p:nvSpPr>
        <p:spPr>
          <a:xfrm>
            <a:off x="7255009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41D99C-F574-4EA2-98FE-E0219B014AE0}"/>
              </a:ext>
            </a:extLst>
          </p:cNvPr>
          <p:cNvSpPr/>
          <p:nvPr userDrawn="1"/>
        </p:nvSpPr>
        <p:spPr>
          <a:xfrm>
            <a:off x="9985756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D68C0C-3E94-401A-B957-D15360CBF41A}"/>
              </a:ext>
            </a:extLst>
          </p:cNvPr>
          <p:cNvCxnSpPr>
            <a:stCxn id="41" idx="6"/>
            <a:endCxn id="42" idx="2"/>
          </p:cNvCxnSpPr>
          <p:nvPr userDrawn="1"/>
        </p:nvCxnSpPr>
        <p:spPr>
          <a:xfrm>
            <a:off x="2079263" y="2313857"/>
            <a:ext cx="2444998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782C7-B1AA-4898-8475-50BC3D6F85FC}"/>
              </a:ext>
            </a:extLst>
          </p:cNvPr>
          <p:cNvCxnSpPr>
            <a:stCxn id="42" idx="6"/>
            <a:endCxn id="43" idx="2"/>
          </p:cNvCxnSpPr>
          <p:nvPr userDrawn="1"/>
        </p:nvCxnSpPr>
        <p:spPr>
          <a:xfrm>
            <a:off x="4810011" y="2313857"/>
            <a:ext cx="2444998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75F9F-1347-4C82-B2B9-54C2D2E4BBE7}"/>
              </a:ext>
            </a:extLst>
          </p:cNvPr>
          <p:cNvCxnSpPr>
            <a:stCxn id="43" idx="6"/>
            <a:endCxn id="44" idx="2"/>
          </p:cNvCxnSpPr>
          <p:nvPr userDrawn="1"/>
        </p:nvCxnSpPr>
        <p:spPr>
          <a:xfrm>
            <a:off x="7540759" y="2313857"/>
            <a:ext cx="2444997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D99A41B-AED9-4449-9D22-AF7E7C9F06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900520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13EEB047-7102-4E0C-9B5D-6D7AA41B9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3845" y="2900519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A1D5E79E-B69C-48EB-82FB-19BA0EB344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4593" y="2900519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06BB0AE2-D83F-436D-87FF-9B093E43FC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5340" y="2900518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2AFDF68E-0419-471C-8AE1-B6B92C22C0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551" y="3886309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EA422222-C60F-49B5-B2C0-2235C4558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3845" y="3910890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D88D015-E426-4EED-8C6A-1EE44F9E4C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4593" y="3910890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FF5982A3-BC1B-419A-8A1F-B6C697A6AC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39350" y="3886309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6340728-1AE9-40BB-B57E-07A2B25F7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6DDA504C-B77A-4DBE-9874-E2E8E8B4CE9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D606CE-C02D-45D5-B6EA-B5DAFE7B8E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7425151" cy="6263103"/>
          </a:xfrm>
          <a:custGeom>
            <a:avLst/>
            <a:gdLst>
              <a:gd name="connsiteX0" fmla="*/ 0 w 7425151"/>
              <a:gd name="connsiteY0" fmla="*/ 0 h 6263103"/>
              <a:gd name="connsiteX1" fmla="*/ 6526865 w 7425151"/>
              <a:gd name="connsiteY1" fmla="*/ 0 h 6263103"/>
              <a:gd name="connsiteX2" fmla="*/ 7220022 w 7425151"/>
              <a:gd name="connsiteY2" fmla="*/ 693158 h 6263103"/>
              <a:gd name="connsiteX3" fmla="*/ 7220022 w 7425151"/>
              <a:gd name="connsiteY3" fmla="*/ 1683611 h 6263103"/>
              <a:gd name="connsiteX4" fmla="*/ 2845659 w 7425151"/>
              <a:gd name="connsiteY4" fmla="*/ 6057974 h 6263103"/>
              <a:gd name="connsiteX5" fmla="*/ 1855206 w 7425151"/>
              <a:gd name="connsiteY5" fmla="*/ 6057974 h 6263103"/>
              <a:gd name="connsiteX6" fmla="*/ 0 w 7425151"/>
              <a:gd name="connsiteY6" fmla="*/ 4202769 h 62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151" h="6263103">
                <a:moveTo>
                  <a:pt x="0" y="0"/>
                </a:moveTo>
                <a:lnTo>
                  <a:pt x="6526865" y="0"/>
                </a:lnTo>
                <a:lnTo>
                  <a:pt x="7220022" y="693158"/>
                </a:lnTo>
                <a:cubicBezTo>
                  <a:pt x="7493528" y="966664"/>
                  <a:pt x="7493528" y="1410105"/>
                  <a:pt x="7220022" y="1683611"/>
                </a:cubicBezTo>
                <a:lnTo>
                  <a:pt x="2845659" y="6057974"/>
                </a:lnTo>
                <a:cubicBezTo>
                  <a:pt x="2572153" y="6331480"/>
                  <a:pt x="2128712" y="6331480"/>
                  <a:pt x="1855206" y="6057974"/>
                </a:cubicBezTo>
                <a:lnTo>
                  <a:pt x="0" y="4202769"/>
                </a:lnTo>
                <a:close/>
              </a:path>
            </a:pathLst>
          </a:cu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9F7425-3D9F-4365-BC9A-11371B0402A3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  <a:lumMod val="92000"/>
                  <a:lumOff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FE2DF55-3C78-4FF2-B1E8-0872730DD232}"/>
              </a:ext>
            </a:extLst>
          </p:cNvPr>
          <p:cNvSpPr/>
          <p:nvPr userDrawn="1"/>
        </p:nvSpPr>
        <p:spPr>
          <a:xfrm>
            <a:off x="0" y="1619250"/>
            <a:ext cx="6096000" cy="5238750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6737D-2C58-4E3C-A4B3-FB222E3CF6E8}"/>
              </a:ext>
            </a:extLst>
          </p:cNvPr>
          <p:cNvSpPr/>
          <p:nvPr userDrawn="1"/>
        </p:nvSpPr>
        <p:spPr>
          <a:xfrm rot="2700000">
            <a:off x="2921014" y="3541936"/>
            <a:ext cx="2167952" cy="2167952"/>
          </a:xfrm>
          <a:prstGeom prst="roundRect">
            <a:avLst>
              <a:gd name="adj" fmla="val 13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C81B1D-BC34-4CD2-8510-B5ECAAC5EDE0}"/>
              </a:ext>
            </a:extLst>
          </p:cNvPr>
          <p:cNvSpPr/>
          <p:nvPr userDrawn="1"/>
        </p:nvSpPr>
        <p:spPr>
          <a:xfrm>
            <a:off x="205066" y="5539414"/>
            <a:ext cx="680759" cy="680759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E5C9A-FBB0-43C7-A7F4-7F5C954D8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39" y="5810133"/>
            <a:ext cx="3035395" cy="88096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C05978-A522-4871-971D-254939EDE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0119" y="2334859"/>
            <a:ext cx="4600396" cy="1140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8E58459-5414-4957-BD29-BF98C7DAE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10119" y="3730959"/>
            <a:ext cx="4600396" cy="699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901F37F-E93D-4336-9242-EAEE839E7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119" y="4647504"/>
            <a:ext cx="4600396" cy="699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C5C3C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3223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28A00D-EE98-41D6-8811-7F89783553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31722" y="0"/>
            <a:ext cx="5560279" cy="6858000"/>
          </a:xfrm>
          <a:custGeom>
            <a:avLst/>
            <a:gdLst>
              <a:gd name="connsiteX0" fmla="*/ 0 w 5560279"/>
              <a:gd name="connsiteY0" fmla="*/ 0 h 6858000"/>
              <a:gd name="connsiteX1" fmla="*/ 5560279 w 5560279"/>
              <a:gd name="connsiteY1" fmla="*/ 0 h 6858000"/>
              <a:gd name="connsiteX2" fmla="*/ 5560279 w 5560279"/>
              <a:gd name="connsiteY2" fmla="*/ 6858000 h 6858000"/>
              <a:gd name="connsiteX3" fmla="*/ 2 w 5560279"/>
              <a:gd name="connsiteY3" fmla="*/ 6858000 h 6858000"/>
              <a:gd name="connsiteX4" fmla="*/ 146717 w 5560279"/>
              <a:gd name="connsiteY4" fmla="*/ 6688627 h 6858000"/>
              <a:gd name="connsiteX5" fmla="*/ 1316892 w 5560279"/>
              <a:gd name="connsiteY5" fmla="*/ 3429001 h 6858000"/>
              <a:gd name="connsiteX6" fmla="*/ 146717 w 5560279"/>
              <a:gd name="connsiteY6" fmla="*/ 1693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279" h="6858000">
                <a:moveTo>
                  <a:pt x="0" y="0"/>
                </a:moveTo>
                <a:lnTo>
                  <a:pt x="5560279" y="0"/>
                </a:lnTo>
                <a:lnTo>
                  <a:pt x="5560279" y="6858000"/>
                </a:lnTo>
                <a:lnTo>
                  <a:pt x="2" y="6858000"/>
                </a:lnTo>
                <a:lnTo>
                  <a:pt x="146717" y="6688627"/>
                </a:lnTo>
                <a:cubicBezTo>
                  <a:pt x="877750" y="5802820"/>
                  <a:pt x="1316892" y="4667194"/>
                  <a:pt x="1316892" y="3429001"/>
                </a:cubicBezTo>
                <a:cubicBezTo>
                  <a:pt x="1316892" y="2190808"/>
                  <a:pt x="877750" y="1055182"/>
                  <a:pt x="146717" y="169375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EE3B03-D9C9-427E-985B-35C7B48B21CC}"/>
              </a:ext>
            </a:extLst>
          </p:cNvPr>
          <p:cNvSpPr/>
          <p:nvPr userDrawn="1"/>
        </p:nvSpPr>
        <p:spPr>
          <a:xfrm>
            <a:off x="5580920" y="0"/>
            <a:ext cx="6611081" cy="6858000"/>
          </a:xfrm>
          <a:custGeom>
            <a:avLst/>
            <a:gdLst>
              <a:gd name="connsiteX0" fmla="*/ 0 w 6611081"/>
              <a:gd name="connsiteY0" fmla="*/ 0 h 6858000"/>
              <a:gd name="connsiteX1" fmla="*/ 6611081 w 6611081"/>
              <a:gd name="connsiteY1" fmla="*/ 0 h 6858000"/>
              <a:gd name="connsiteX2" fmla="*/ 6611081 w 6611081"/>
              <a:gd name="connsiteY2" fmla="*/ 6858000 h 6858000"/>
              <a:gd name="connsiteX3" fmla="*/ 2 w 6611081"/>
              <a:gd name="connsiteY3" fmla="*/ 6858000 h 6858000"/>
              <a:gd name="connsiteX4" fmla="*/ 42403 w 6611081"/>
              <a:gd name="connsiteY4" fmla="*/ 6824680 h 6858000"/>
              <a:gd name="connsiteX5" fmla="*/ 1643795 w 6611081"/>
              <a:gd name="connsiteY5" fmla="*/ 3429001 h 6858000"/>
              <a:gd name="connsiteX6" fmla="*/ 42403 w 6611081"/>
              <a:gd name="connsiteY6" fmla="*/ 3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1081" h="6858000">
                <a:moveTo>
                  <a:pt x="0" y="0"/>
                </a:moveTo>
                <a:lnTo>
                  <a:pt x="6611081" y="0"/>
                </a:lnTo>
                <a:lnTo>
                  <a:pt x="6611081" y="6858000"/>
                </a:lnTo>
                <a:lnTo>
                  <a:pt x="2" y="6858000"/>
                </a:lnTo>
                <a:lnTo>
                  <a:pt x="42403" y="6824680"/>
                </a:lnTo>
                <a:cubicBezTo>
                  <a:pt x="1020414" y="6017554"/>
                  <a:pt x="1643795" y="4796077"/>
                  <a:pt x="1643795" y="3429001"/>
                </a:cubicBezTo>
                <a:cubicBezTo>
                  <a:pt x="1643795" y="2061925"/>
                  <a:pt x="1020414" y="840448"/>
                  <a:pt x="42403" y="3332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110D9-1054-479E-ACEE-4D8913589BCC}"/>
              </a:ext>
            </a:extLst>
          </p:cNvPr>
          <p:cNvSpPr/>
          <p:nvPr userDrawn="1"/>
        </p:nvSpPr>
        <p:spPr>
          <a:xfrm>
            <a:off x="-962025" y="-357187"/>
            <a:ext cx="7572375" cy="7572375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  <a:lumMod val="95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2604CB7-7062-43DF-958B-0C46AF4F9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380" y="1744079"/>
            <a:ext cx="5638801" cy="2034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C34A6-D6E6-4F09-8B0C-77270543D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0" y="5237096"/>
            <a:ext cx="3299870" cy="95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685BF-E4EE-3378-29A0-B517864212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7702" y="9175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414060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5206665" y="140836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5847D3-EF07-468D-A590-E55D16FAB8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750" y="1130300"/>
            <a:ext cx="3964446" cy="4597400"/>
          </a:xfrm>
          <a:prstGeom prst="roundRect">
            <a:avLst>
              <a:gd name="adj" fmla="val 6507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665" y="2389433"/>
            <a:ext cx="5550475" cy="2425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227197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8C9CFA-DC07-4F4A-BE7D-492685603C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82B83BE-EA63-4BAE-8E1F-9AE453DDA8FB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325435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920415" y="131311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15" y="2198933"/>
            <a:ext cx="9802219" cy="26161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121963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2E2FA-5FC7-4F34-8DFB-17003BE68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770F69-0B63-4DB3-A1CC-8F42D391F6CB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2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BE41A-25FE-638B-A874-38DFA63D2E0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7702" y="9175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DE467-FF1E-630B-B2A0-7B6607301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779" y="2561959"/>
            <a:ext cx="5638801" cy="867041"/>
          </a:xfrm>
        </p:spPr>
        <p:txBody>
          <a:bodyPr>
            <a:normAutofit/>
          </a:bodyPr>
          <a:lstStyle/>
          <a:p>
            <a:r>
              <a:rPr lang="en-US" sz="2400" dirty="0"/>
              <a:t>Speaker name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86CD3D-7956-3EE3-889C-B4F639342C4A}"/>
              </a:ext>
            </a:extLst>
          </p:cNvPr>
          <p:cNvSpPr txBox="1">
            <a:spLocks/>
          </p:cNvSpPr>
          <p:nvPr/>
        </p:nvSpPr>
        <p:spPr>
          <a:xfrm>
            <a:off x="630780" y="1896479"/>
            <a:ext cx="5638801" cy="8670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033EEA-4E17-A742-9E4F-E35DB7AC21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AF47-A84C-AAAE-F1BF-31ED18D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22" y="10191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AC3B-C88D-7167-79FC-463223D09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744B7D-6CBE-2C55-6B27-F51D92F671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8A91E-8D7A-BBFA-7DDD-5A31C2DAC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0119" y="3019203"/>
            <a:ext cx="4600396" cy="711755"/>
          </a:xfrm>
        </p:spPr>
        <p:txBody>
          <a:bodyPr>
            <a:normAutofit/>
          </a:bodyPr>
          <a:lstStyle/>
          <a:p>
            <a:r>
              <a:rPr lang="en-US" sz="240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E836-7CF5-7573-1172-AC45D3F6F9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F30E4-B999-FA5A-D012-5A093507A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537234-996B-94CE-B5FE-9D38252D0708}"/>
              </a:ext>
            </a:extLst>
          </p:cNvPr>
          <p:cNvSpPr txBox="1">
            <a:spLocks/>
          </p:cNvSpPr>
          <p:nvPr/>
        </p:nvSpPr>
        <p:spPr>
          <a:xfrm>
            <a:off x="6910119" y="2152161"/>
            <a:ext cx="5638801" cy="8670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3089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F083-DE75-FEFF-D2E8-51B0656A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574558-67EE-EBE0-1D0B-956045E28C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AB7A681-AB8C-A794-82E4-037DF90A1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4849" y="1440823"/>
            <a:ext cx="5196577" cy="772075"/>
          </a:xfrm>
        </p:spPr>
        <p:txBody>
          <a:bodyPr>
            <a:normAutofit/>
          </a:bodyPr>
          <a:lstStyle/>
          <a:p>
            <a:r>
              <a:rPr lang="en-US" sz="240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B664-0433-A494-B780-9319D080BC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4849" y="2408903"/>
            <a:ext cx="6102349" cy="387759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976AD7-5A32-0BD6-A317-1E47EFF5CE6E}"/>
              </a:ext>
            </a:extLst>
          </p:cNvPr>
          <p:cNvSpPr txBox="1">
            <a:spLocks/>
          </p:cNvSpPr>
          <p:nvPr/>
        </p:nvSpPr>
        <p:spPr>
          <a:xfrm>
            <a:off x="5784849" y="537679"/>
            <a:ext cx="5638801" cy="8670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25483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91027-FCCF-B9E3-D7F3-53617EB4DC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70D4B-8093-68B6-9E6C-B1CE43329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9E43F36-96E8-0239-1C2F-4D641AC20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2DD7B32-0CEF-9EB0-916B-1A1359D1B2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5169583" cy="430519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645F5B4-4F39-2626-9A9E-DCF838982D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916" y="1784459"/>
            <a:ext cx="5169583" cy="430519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DA7F9-AD9B-45DC-E6D8-720CA8F5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39268-F880-B77E-ECDE-8F3BA8358B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8D2CF-86BF-2C06-315C-1A542D4FB7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C22A-0F41-DD1E-9ADE-AAB49BFB1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E678C-E289-6B11-D96B-158C9D6A5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4DAFE-D09E-5C5C-9B2A-36D9CA655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D514D-6101-297F-4560-4B1FCBC36B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12C7-7CBB-379E-546D-4A28925660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BDB38F-BBB7-99FA-43DC-781CC76092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4DF74D-EC9C-C08A-5B28-42F7074078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81E064-76D6-E3E5-4F5E-6E3037130B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87860-D6FF-11F3-DE6F-0A3D14106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BB14DB5-9BC0-DC7E-894E-4B7D0C891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5AD91D5-09C3-CD8C-2B10-33CCAE84F9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CDA2E87-970A-2A5A-211D-46342BDAB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563336-BB5D-A563-9C81-E6EC8EC10D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80FA762-6D79-47E8-A273-19D4E47C58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D86E942-47E2-6189-87DD-8C1DA8D551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C299C4-4DB3-DCF3-3024-CA081FB57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8922243-FDA2-FDDF-502D-05D648DD3E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A59565-5DE1-FC38-0120-6699672E3E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7D5A50-0C8B-17A1-1BEB-05F94FEE8D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C9CF9CC-9E35-3AB2-255D-EF3822940C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5336EBF-E8B7-66D1-F822-82C91DC2F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B1C3811-3750-7760-A1D2-E179C0D240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2054-D89E-6CB6-D32D-068120877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4C2D9F-FD83-04AE-7EB6-5FEC0C6C7A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B78D0-0998-A1F9-ADB8-DB6155891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A7FE19-F1B6-F666-B1BF-50813D029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293138-1C3D-12E9-B4DB-4B1F09CD0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">
  <a:themeElements>
    <a:clrScheme name="Custom 10">
      <a:dk1>
        <a:srgbClr val="212121"/>
      </a:dk1>
      <a:lt1>
        <a:srgbClr val="FFFFFF"/>
      </a:lt1>
      <a:dk2>
        <a:srgbClr val="3D3D3D"/>
      </a:dk2>
      <a:lt2>
        <a:srgbClr val="F5F5F5"/>
      </a:lt2>
      <a:accent1>
        <a:srgbClr val="1E224E"/>
      </a:accent1>
      <a:accent2>
        <a:srgbClr val="D5522B"/>
      </a:accent2>
      <a:accent3>
        <a:srgbClr val="8CADC6"/>
      </a:accent3>
      <a:accent4>
        <a:srgbClr val="1E224E"/>
      </a:accent4>
      <a:accent5>
        <a:srgbClr val="D5522B"/>
      </a:accent5>
      <a:accent6>
        <a:srgbClr val="8CADC6"/>
      </a:accent6>
      <a:hlink>
        <a:srgbClr val="002060"/>
      </a:hlink>
      <a:folHlink>
        <a:srgbClr val="7030A0"/>
      </a:folHlink>
    </a:clrScheme>
    <a:fontScheme name="Custom 5">
      <a:majorFont>
        <a:latin typeface="Lufga SemiBold"/>
        <a:ea typeface=""/>
        <a:cs typeface=""/>
      </a:majorFont>
      <a:minorFont>
        <a:latin typeface="Luf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3"/>
            </a:gs>
          </a:gsLst>
          <a:path path="circle">
            <a:fillToRect l="100000" t="100000"/>
          </a:path>
          <a:tileRect r="-100000" b="-100000"/>
        </a:gra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58FFC6458FF4BAC26FC258BE9FF9D" ma:contentTypeVersion="12" ma:contentTypeDescription="Create a new document." ma:contentTypeScope="" ma:versionID="0c88c2c18373d12f7030f641ad295c93">
  <xsd:schema xmlns:xsd="http://www.w3.org/2001/XMLSchema" xmlns:xs="http://www.w3.org/2001/XMLSchema" xmlns:p="http://schemas.microsoft.com/office/2006/metadata/properties" xmlns:ns3="4dcfaff9-e2da-457f-88ee-f69dd6bdc8b8" targetNamespace="http://schemas.microsoft.com/office/2006/metadata/properties" ma:root="true" ma:fieldsID="ac0ff55fbe893be1cb4d9272aa2c9af9" ns3:_="">
    <xsd:import namespace="4dcfaff9-e2da-457f-88ee-f69dd6bdc8b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faff9-e2da-457f-88ee-f69dd6bdc8b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cfaff9-e2da-457f-88ee-f69dd6bdc8b8" xsi:nil="true"/>
  </documentManagement>
</p:properties>
</file>

<file path=customXml/itemProps1.xml><?xml version="1.0" encoding="utf-8"?>
<ds:datastoreItem xmlns:ds="http://schemas.openxmlformats.org/officeDocument/2006/customXml" ds:itemID="{F635ECF5-856C-4950-8824-56B24C276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cfaff9-e2da-457f-88ee-f69dd6bdc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43D5D0-28A2-44D7-ACCB-FFADBE3A2D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266D5-4475-4FAF-BF2B-81D47B22A310}">
  <ds:schemaRefs>
    <ds:schemaRef ds:uri="http://schemas.microsoft.com/office/2006/documentManagement/types"/>
    <ds:schemaRef ds:uri="http://purl.org/dc/elements/1.1/"/>
    <ds:schemaRef ds:uri="4dcfaff9-e2da-457f-88ee-f69dd6bdc8b8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 Global AI Bootcamp St. Louis PPT Template  1</Template>
  <TotalTime>40</TotalTime>
  <Words>12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Josefin Sans</vt:lpstr>
      <vt:lpstr>Wingdings</vt:lpstr>
      <vt:lpstr>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Rolland</dc:creator>
  <cp:lastModifiedBy>Knut Relbe-Moe</cp:lastModifiedBy>
  <cp:revision>4</cp:revision>
  <dcterms:created xsi:type="dcterms:W3CDTF">2025-03-04T18:39:11Z</dcterms:created>
  <dcterms:modified xsi:type="dcterms:W3CDTF">2025-03-29T17:36:12Z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0x01010040558FFC6458FF4BAC26FC258BE9FF9D</vt:lpwstr>
  </property>
</Properties>
</file>