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73" r:id="rId6"/>
    <p:sldId id="264" r:id="rId7"/>
    <p:sldId id="260" r:id="rId8"/>
    <p:sldId id="27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7D7D7D"/>
    <a:srgbClr val="CCA3CA"/>
    <a:srgbClr val="EF8262"/>
    <a:srgbClr val="FBBE01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0090" autoAdjust="0"/>
  </p:normalViewPr>
  <p:slideViewPr>
    <p:cSldViewPr snapToGrid="0" showGuides="1">
      <p:cViewPr>
        <p:scale>
          <a:sx n="75" d="100"/>
          <a:sy n="75" d="100"/>
        </p:scale>
        <p:origin x="-1026" y="-234"/>
      </p:cViewPr>
      <p:guideLst>
        <p:guide orient="horz" pos="3952"/>
        <p:guide orient="horz" pos="527"/>
        <p:guide pos="3840"/>
        <p:guide pos="393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52F22-28B3-4203-923B-CE5F5108A1D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CE5D-D7B0-4FDC-8555-33D65E78C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9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3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7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7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7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9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CE5D-D7B0-4FDC-8555-33D65E78C7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5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5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D3A2-CC43-4E59-BD51-788B4B4D9C58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1C88-74A5-490E-AA7A-533AF141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7048"/>
          <a:stretch/>
        </p:blipFill>
        <p:spPr>
          <a:xfrm>
            <a:off x="0" y="-29030"/>
            <a:ext cx="12192000" cy="690880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213908" y="3033483"/>
            <a:ext cx="5733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13908" y="3757971"/>
            <a:ext cx="57331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3706" y="2620673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웹 및 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모바일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최신기술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21449" y="3041784"/>
            <a:ext cx="391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어디로 가야하오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6876" y="3770671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20120144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김남욱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20130615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변가은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6955" y="297447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창업팀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소개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57866" y="2007747"/>
            <a:ext cx="1768637" cy="1768637"/>
          </a:xfrm>
          <a:prstGeom prst="ellipse">
            <a:avLst/>
          </a:prstGeom>
          <a:solidFill>
            <a:srgbClr val="FBB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88187" y="3861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김남욱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2157" y="38616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변가은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8132" y="4273892"/>
            <a:ext cx="31878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팀장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금오공과대학교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재학중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경험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연동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교내 창업행사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참여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역할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1372140" y="4287178"/>
            <a:ext cx="290512" cy="290512"/>
          </a:xfrm>
          <a:prstGeom prst="star5">
            <a:avLst/>
          </a:prstGeom>
          <a:solidFill>
            <a:srgbClr val="FBB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7062103" y="4264568"/>
            <a:ext cx="3008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금오공과대학교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재학중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경험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 웹 프로그램 개발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교내 창업행사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참여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역할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81836" y="2007747"/>
            <a:ext cx="1768637" cy="1768637"/>
          </a:xfrm>
          <a:prstGeom prst="ellipse">
            <a:avLst/>
          </a:prstGeom>
          <a:solidFill>
            <a:srgbClr val="FBB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05049" y="2045847"/>
            <a:ext cx="1683354" cy="168335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24477" y="2045847"/>
            <a:ext cx="1683354" cy="168335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3183" y="297447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 소개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3839" y="1534208"/>
            <a:ext cx="1819357" cy="596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57519" y="1644169"/>
            <a:ext cx="372639" cy="372639"/>
          </a:xfrm>
          <a:prstGeom prst="ellipse">
            <a:avLst/>
          </a:prstGeom>
          <a:solidFill>
            <a:srgbClr val="FBB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35517" y="1645341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제안 배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700139" y="2768286"/>
            <a:ext cx="49493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 어플리케이션은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실시간 날씨 정보 파악이 어려움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위치 배제한 서비스제공에 비효율적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관광지에 대한 방문자의 의견 파악 어려움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이러한 문제점들을 해결하여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바쁜 현대인들에게 현재 위치로부터 가까운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관광지 정보를 제공함으로써 귀중한 여가시간을 알차게 보내도록 함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30158" y="2346011"/>
            <a:ext cx="5289550" cy="3355362"/>
            <a:chOff x="752555" y="2372337"/>
            <a:chExt cx="5289550" cy="3355362"/>
          </a:xfrm>
        </p:grpSpPr>
        <p:pic>
          <p:nvPicPr>
            <p:cNvPr id="1025" name="_x46667816" descr="EMB000029243bf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55" y="2372337"/>
              <a:ext cx="5289550" cy="84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46667656" descr="EMB000029243bf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55" y="3216886"/>
              <a:ext cx="5289550" cy="2510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935517" y="5708168"/>
            <a:ext cx="3404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 주요 관광지 증가율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문체부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1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3183" y="297447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 소개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9558" y="1772330"/>
            <a:ext cx="1819357" cy="596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83238" y="1882291"/>
            <a:ext cx="372639" cy="372639"/>
          </a:xfrm>
          <a:prstGeom prst="ellipse">
            <a:avLst/>
          </a:prstGeom>
          <a:solidFill>
            <a:srgbClr val="FBB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20358" y="2447608"/>
            <a:ext cx="5825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위치기반 서비스를 이용한 관광지 소개 어플리케이션</a:t>
            </a: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지도 상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관광지 위치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실시간 날씨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정보 제공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관광지 방문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후기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 및 사진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업로드 가능</a:t>
            </a:r>
          </a:p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인스타그램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연동하여 관련 게시물 조회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1236" y="1883463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 개요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69558" y="4325030"/>
            <a:ext cx="1819357" cy="596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283238" y="4434991"/>
            <a:ext cx="372639" cy="372639"/>
          </a:xfrm>
          <a:prstGeom prst="ellipse">
            <a:avLst/>
          </a:prstGeom>
          <a:solidFill>
            <a:srgbClr val="FBB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661236" y="443616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차별성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0359" y="5002313"/>
            <a:ext cx="5718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실시간으로 날씨 정보를 파악하기 쉽다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사용자의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위치를 고려한 서비스 제공에 효율적이다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관광지에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대한 방문자들의 솔직한 의견을 얻기 쉽다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84793" y="1233248"/>
            <a:ext cx="2906712" cy="4652963"/>
            <a:chOff x="4865688" y="1412776"/>
            <a:chExt cx="2906712" cy="4652963"/>
          </a:xfrm>
          <a:solidFill>
            <a:srgbClr val="3291A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4889500" y="1484214"/>
              <a:ext cx="2882900" cy="4581525"/>
              <a:chOff x="2308" y="1038"/>
              <a:chExt cx="1140" cy="1812"/>
            </a:xfrm>
            <a:grpFill/>
          </p:grpSpPr>
          <p:sp>
            <p:nvSpPr>
              <p:cNvPr id="51" name="Freeform 4"/>
              <p:cNvSpPr>
                <a:spLocks/>
              </p:cNvSpPr>
              <p:nvPr/>
            </p:nvSpPr>
            <p:spPr bwMode="gray">
              <a:xfrm>
                <a:off x="2414" y="1284"/>
                <a:ext cx="202" cy="184"/>
              </a:xfrm>
              <a:custGeom>
                <a:avLst/>
                <a:gdLst>
                  <a:gd name="T0" fmla="*/ 0 w 202"/>
                  <a:gd name="T1" fmla="*/ 76 h 184"/>
                  <a:gd name="T2" fmla="*/ 2 w 202"/>
                  <a:gd name="T3" fmla="*/ 60 h 184"/>
                  <a:gd name="T4" fmla="*/ 20 w 202"/>
                  <a:gd name="T5" fmla="*/ 50 h 184"/>
                  <a:gd name="T6" fmla="*/ 28 w 202"/>
                  <a:gd name="T7" fmla="*/ 28 h 184"/>
                  <a:gd name="T8" fmla="*/ 38 w 202"/>
                  <a:gd name="T9" fmla="*/ 18 h 184"/>
                  <a:gd name="T10" fmla="*/ 62 w 202"/>
                  <a:gd name="T11" fmla="*/ 18 h 184"/>
                  <a:gd name="T12" fmla="*/ 76 w 202"/>
                  <a:gd name="T13" fmla="*/ 0 h 184"/>
                  <a:gd name="T14" fmla="*/ 98 w 202"/>
                  <a:gd name="T15" fmla="*/ 10 h 184"/>
                  <a:gd name="T16" fmla="*/ 118 w 202"/>
                  <a:gd name="T17" fmla="*/ 32 h 184"/>
                  <a:gd name="T18" fmla="*/ 118 w 202"/>
                  <a:gd name="T19" fmla="*/ 48 h 184"/>
                  <a:gd name="T20" fmla="*/ 116 w 202"/>
                  <a:gd name="T21" fmla="*/ 72 h 184"/>
                  <a:gd name="T22" fmla="*/ 122 w 202"/>
                  <a:gd name="T23" fmla="*/ 98 h 184"/>
                  <a:gd name="T24" fmla="*/ 136 w 202"/>
                  <a:gd name="T25" fmla="*/ 98 h 184"/>
                  <a:gd name="T26" fmla="*/ 156 w 202"/>
                  <a:gd name="T27" fmla="*/ 80 h 184"/>
                  <a:gd name="T28" fmla="*/ 180 w 202"/>
                  <a:gd name="T29" fmla="*/ 100 h 184"/>
                  <a:gd name="T30" fmla="*/ 192 w 202"/>
                  <a:gd name="T31" fmla="*/ 112 h 184"/>
                  <a:gd name="T32" fmla="*/ 202 w 202"/>
                  <a:gd name="T33" fmla="*/ 134 h 184"/>
                  <a:gd name="T34" fmla="*/ 202 w 202"/>
                  <a:gd name="T35" fmla="*/ 146 h 184"/>
                  <a:gd name="T36" fmla="*/ 182 w 202"/>
                  <a:gd name="T37" fmla="*/ 168 h 184"/>
                  <a:gd name="T38" fmla="*/ 164 w 202"/>
                  <a:gd name="T39" fmla="*/ 180 h 184"/>
                  <a:gd name="T40" fmla="*/ 146 w 202"/>
                  <a:gd name="T41" fmla="*/ 166 h 184"/>
                  <a:gd name="T42" fmla="*/ 126 w 202"/>
                  <a:gd name="T43" fmla="*/ 154 h 184"/>
                  <a:gd name="T44" fmla="*/ 118 w 202"/>
                  <a:gd name="T45" fmla="*/ 164 h 184"/>
                  <a:gd name="T46" fmla="*/ 94 w 202"/>
                  <a:gd name="T47" fmla="*/ 164 h 184"/>
                  <a:gd name="T48" fmla="*/ 84 w 202"/>
                  <a:gd name="T49" fmla="*/ 184 h 184"/>
                  <a:gd name="T50" fmla="*/ 68 w 202"/>
                  <a:gd name="T51" fmla="*/ 170 h 184"/>
                  <a:gd name="T52" fmla="*/ 56 w 202"/>
                  <a:gd name="T53" fmla="*/ 142 h 184"/>
                  <a:gd name="T54" fmla="*/ 46 w 202"/>
                  <a:gd name="T55" fmla="*/ 132 h 184"/>
                  <a:gd name="T56" fmla="*/ 48 w 202"/>
                  <a:gd name="T57" fmla="*/ 100 h 184"/>
                  <a:gd name="T58" fmla="*/ 22 w 202"/>
                  <a:gd name="T59" fmla="*/ 98 h 184"/>
                  <a:gd name="T60" fmla="*/ 8 w 202"/>
                  <a:gd name="T61" fmla="*/ 86 h 184"/>
                  <a:gd name="T62" fmla="*/ 0 w 202"/>
                  <a:gd name="T63" fmla="*/ 7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184">
                    <a:moveTo>
                      <a:pt x="0" y="76"/>
                    </a:moveTo>
                    <a:lnTo>
                      <a:pt x="2" y="60"/>
                    </a:lnTo>
                    <a:lnTo>
                      <a:pt x="20" y="50"/>
                    </a:lnTo>
                    <a:lnTo>
                      <a:pt x="28" y="28"/>
                    </a:lnTo>
                    <a:lnTo>
                      <a:pt x="38" y="18"/>
                    </a:lnTo>
                    <a:lnTo>
                      <a:pt x="62" y="18"/>
                    </a:lnTo>
                    <a:lnTo>
                      <a:pt x="76" y="0"/>
                    </a:lnTo>
                    <a:lnTo>
                      <a:pt x="98" y="10"/>
                    </a:lnTo>
                    <a:lnTo>
                      <a:pt x="118" y="32"/>
                    </a:lnTo>
                    <a:lnTo>
                      <a:pt x="118" y="48"/>
                    </a:lnTo>
                    <a:lnTo>
                      <a:pt x="116" y="72"/>
                    </a:lnTo>
                    <a:lnTo>
                      <a:pt x="122" y="98"/>
                    </a:lnTo>
                    <a:lnTo>
                      <a:pt x="136" y="98"/>
                    </a:lnTo>
                    <a:lnTo>
                      <a:pt x="156" y="80"/>
                    </a:lnTo>
                    <a:lnTo>
                      <a:pt x="180" y="100"/>
                    </a:lnTo>
                    <a:lnTo>
                      <a:pt x="192" y="112"/>
                    </a:lnTo>
                    <a:lnTo>
                      <a:pt x="202" y="134"/>
                    </a:lnTo>
                    <a:lnTo>
                      <a:pt x="202" y="146"/>
                    </a:lnTo>
                    <a:lnTo>
                      <a:pt x="182" y="168"/>
                    </a:lnTo>
                    <a:lnTo>
                      <a:pt x="164" y="180"/>
                    </a:lnTo>
                    <a:lnTo>
                      <a:pt x="146" y="166"/>
                    </a:lnTo>
                    <a:lnTo>
                      <a:pt x="126" y="154"/>
                    </a:lnTo>
                    <a:lnTo>
                      <a:pt x="118" y="164"/>
                    </a:lnTo>
                    <a:lnTo>
                      <a:pt x="94" y="164"/>
                    </a:lnTo>
                    <a:lnTo>
                      <a:pt x="84" y="184"/>
                    </a:lnTo>
                    <a:lnTo>
                      <a:pt x="68" y="170"/>
                    </a:lnTo>
                    <a:lnTo>
                      <a:pt x="56" y="142"/>
                    </a:lnTo>
                    <a:lnTo>
                      <a:pt x="46" y="132"/>
                    </a:lnTo>
                    <a:lnTo>
                      <a:pt x="48" y="100"/>
                    </a:lnTo>
                    <a:lnTo>
                      <a:pt x="22" y="98"/>
                    </a:lnTo>
                    <a:lnTo>
                      <a:pt x="8" y="86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Freeform 5"/>
              <p:cNvSpPr>
                <a:spLocks/>
              </p:cNvSpPr>
              <p:nvPr/>
            </p:nvSpPr>
            <p:spPr bwMode="gray">
              <a:xfrm>
                <a:off x="2414" y="1284"/>
                <a:ext cx="202" cy="184"/>
              </a:xfrm>
              <a:custGeom>
                <a:avLst/>
                <a:gdLst>
                  <a:gd name="T0" fmla="*/ 0 w 202"/>
                  <a:gd name="T1" fmla="*/ 76 h 184"/>
                  <a:gd name="T2" fmla="*/ 2 w 202"/>
                  <a:gd name="T3" fmla="*/ 60 h 184"/>
                  <a:gd name="T4" fmla="*/ 20 w 202"/>
                  <a:gd name="T5" fmla="*/ 50 h 184"/>
                  <a:gd name="T6" fmla="*/ 28 w 202"/>
                  <a:gd name="T7" fmla="*/ 28 h 184"/>
                  <a:gd name="T8" fmla="*/ 38 w 202"/>
                  <a:gd name="T9" fmla="*/ 18 h 184"/>
                  <a:gd name="T10" fmla="*/ 62 w 202"/>
                  <a:gd name="T11" fmla="*/ 18 h 184"/>
                  <a:gd name="T12" fmla="*/ 76 w 202"/>
                  <a:gd name="T13" fmla="*/ 0 h 184"/>
                  <a:gd name="T14" fmla="*/ 98 w 202"/>
                  <a:gd name="T15" fmla="*/ 10 h 184"/>
                  <a:gd name="T16" fmla="*/ 118 w 202"/>
                  <a:gd name="T17" fmla="*/ 32 h 184"/>
                  <a:gd name="T18" fmla="*/ 118 w 202"/>
                  <a:gd name="T19" fmla="*/ 48 h 184"/>
                  <a:gd name="T20" fmla="*/ 116 w 202"/>
                  <a:gd name="T21" fmla="*/ 72 h 184"/>
                  <a:gd name="T22" fmla="*/ 122 w 202"/>
                  <a:gd name="T23" fmla="*/ 98 h 184"/>
                  <a:gd name="T24" fmla="*/ 136 w 202"/>
                  <a:gd name="T25" fmla="*/ 98 h 184"/>
                  <a:gd name="T26" fmla="*/ 156 w 202"/>
                  <a:gd name="T27" fmla="*/ 80 h 184"/>
                  <a:gd name="T28" fmla="*/ 180 w 202"/>
                  <a:gd name="T29" fmla="*/ 100 h 184"/>
                  <a:gd name="T30" fmla="*/ 192 w 202"/>
                  <a:gd name="T31" fmla="*/ 112 h 184"/>
                  <a:gd name="T32" fmla="*/ 202 w 202"/>
                  <a:gd name="T33" fmla="*/ 134 h 184"/>
                  <a:gd name="T34" fmla="*/ 202 w 202"/>
                  <a:gd name="T35" fmla="*/ 146 h 184"/>
                  <a:gd name="T36" fmla="*/ 182 w 202"/>
                  <a:gd name="T37" fmla="*/ 168 h 184"/>
                  <a:gd name="T38" fmla="*/ 164 w 202"/>
                  <a:gd name="T39" fmla="*/ 180 h 184"/>
                  <a:gd name="T40" fmla="*/ 146 w 202"/>
                  <a:gd name="T41" fmla="*/ 166 h 184"/>
                  <a:gd name="T42" fmla="*/ 126 w 202"/>
                  <a:gd name="T43" fmla="*/ 154 h 184"/>
                  <a:gd name="T44" fmla="*/ 118 w 202"/>
                  <a:gd name="T45" fmla="*/ 164 h 184"/>
                  <a:gd name="T46" fmla="*/ 94 w 202"/>
                  <a:gd name="T47" fmla="*/ 164 h 184"/>
                  <a:gd name="T48" fmla="*/ 84 w 202"/>
                  <a:gd name="T49" fmla="*/ 184 h 184"/>
                  <a:gd name="T50" fmla="*/ 68 w 202"/>
                  <a:gd name="T51" fmla="*/ 170 h 184"/>
                  <a:gd name="T52" fmla="*/ 56 w 202"/>
                  <a:gd name="T53" fmla="*/ 142 h 184"/>
                  <a:gd name="T54" fmla="*/ 46 w 202"/>
                  <a:gd name="T55" fmla="*/ 132 h 184"/>
                  <a:gd name="T56" fmla="*/ 48 w 202"/>
                  <a:gd name="T57" fmla="*/ 100 h 184"/>
                  <a:gd name="T58" fmla="*/ 22 w 202"/>
                  <a:gd name="T59" fmla="*/ 98 h 184"/>
                  <a:gd name="T60" fmla="*/ 8 w 202"/>
                  <a:gd name="T61" fmla="*/ 86 h 184"/>
                  <a:gd name="T62" fmla="*/ 0 w 202"/>
                  <a:gd name="T63" fmla="*/ 76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184">
                    <a:moveTo>
                      <a:pt x="0" y="76"/>
                    </a:moveTo>
                    <a:lnTo>
                      <a:pt x="2" y="60"/>
                    </a:lnTo>
                    <a:lnTo>
                      <a:pt x="20" y="50"/>
                    </a:lnTo>
                    <a:lnTo>
                      <a:pt x="28" y="28"/>
                    </a:lnTo>
                    <a:lnTo>
                      <a:pt x="38" y="18"/>
                    </a:lnTo>
                    <a:lnTo>
                      <a:pt x="62" y="18"/>
                    </a:lnTo>
                    <a:lnTo>
                      <a:pt x="76" y="0"/>
                    </a:lnTo>
                    <a:lnTo>
                      <a:pt x="98" y="10"/>
                    </a:lnTo>
                    <a:lnTo>
                      <a:pt x="118" y="32"/>
                    </a:lnTo>
                    <a:lnTo>
                      <a:pt x="118" y="48"/>
                    </a:lnTo>
                    <a:lnTo>
                      <a:pt x="116" y="72"/>
                    </a:lnTo>
                    <a:lnTo>
                      <a:pt x="122" y="98"/>
                    </a:lnTo>
                    <a:lnTo>
                      <a:pt x="136" y="98"/>
                    </a:lnTo>
                    <a:lnTo>
                      <a:pt x="156" y="80"/>
                    </a:lnTo>
                    <a:lnTo>
                      <a:pt x="180" y="100"/>
                    </a:lnTo>
                    <a:lnTo>
                      <a:pt x="192" y="112"/>
                    </a:lnTo>
                    <a:lnTo>
                      <a:pt x="202" y="134"/>
                    </a:lnTo>
                    <a:lnTo>
                      <a:pt x="202" y="146"/>
                    </a:lnTo>
                    <a:lnTo>
                      <a:pt x="182" y="168"/>
                    </a:lnTo>
                    <a:lnTo>
                      <a:pt x="164" y="180"/>
                    </a:lnTo>
                    <a:lnTo>
                      <a:pt x="146" y="166"/>
                    </a:lnTo>
                    <a:lnTo>
                      <a:pt x="126" y="154"/>
                    </a:lnTo>
                    <a:lnTo>
                      <a:pt x="118" y="164"/>
                    </a:lnTo>
                    <a:lnTo>
                      <a:pt x="94" y="164"/>
                    </a:lnTo>
                    <a:lnTo>
                      <a:pt x="84" y="184"/>
                    </a:lnTo>
                    <a:lnTo>
                      <a:pt x="68" y="170"/>
                    </a:lnTo>
                    <a:lnTo>
                      <a:pt x="56" y="142"/>
                    </a:lnTo>
                    <a:lnTo>
                      <a:pt x="46" y="132"/>
                    </a:lnTo>
                    <a:lnTo>
                      <a:pt x="48" y="100"/>
                    </a:lnTo>
                    <a:lnTo>
                      <a:pt x="22" y="98"/>
                    </a:lnTo>
                    <a:lnTo>
                      <a:pt x="8" y="86"/>
                    </a:lnTo>
                    <a:lnTo>
                      <a:pt x="0" y="76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gray">
              <a:xfrm>
                <a:off x="2604" y="1344"/>
                <a:ext cx="126" cy="102"/>
              </a:xfrm>
              <a:custGeom>
                <a:avLst/>
                <a:gdLst>
                  <a:gd name="T0" fmla="*/ 0 w 126"/>
                  <a:gd name="T1" fmla="*/ 50 h 102"/>
                  <a:gd name="T2" fmla="*/ 28 w 126"/>
                  <a:gd name="T3" fmla="*/ 46 h 102"/>
                  <a:gd name="T4" fmla="*/ 38 w 126"/>
                  <a:gd name="T5" fmla="*/ 28 h 102"/>
                  <a:gd name="T6" fmla="*/ 54 w 126"/>
                  <a:gd name="T7" fmla="*/ 18 h 102"/>
                  <a:gd name="T8" fmla="*/ 64 w 126"/>
                  <a:gd name="T9" fmla="*/ 0 h 102"/>
                  <a:gd name="T10" fmla="*/ 92 w 126"/>
                  <a:gd name="T11" fmla="*/ 0 h 102"/>
                  <a:gd name="T12" fmla="*/ 104 w 126"/>
                  <a:gd name="T13" fmla="*/ 26 h 102"/>
                  <a:gd name="T14" fmla="*/ 112 w 126"/>
                  <a:gd name="T15" fmla="*/ 40 h 102"/>
                  <a:gd name="T16" fmla="*/ 126 w 126"/>
                  <a:gd name="T17" fmla="*/ 46 h 102"/>
                  <a:gd name="T18" fmla="*/ 122 w 126"/>
                  <a:gd name="T19" fmla="*/ 68 h 102"/>
                  <a:gd name="T20" fmla="*/ 102 w 126"/>
                  <a:gd name="T21" fmla="*/ 92 h 102"/>
                  <a:gd name="T22" fmla="*/ 80 w 126"/>
                  <a:gd name="T23" fmla="*/ 102 h 102"/>
                  <a:gd name="T24" fmla="*/ 46 w 126"/>
                  <a:gd name="T25" fmla="*/ 96 h 102"/>
                  <a:gd name="T26" fmla="*/ 22 w 126"/>
                  <a:gd name="T27" fmla="*/ 90 h 102"/>
                  <a:gd name="T28" fmla="*/ 12 w 126"/>
                  <a:gd name="T29" fmla="*/ 84 h 102"/>
                  <a:gd name="T30" fmla="*/ 12 w 126"/>
                  <a:gd name="T31" fmla="*/ 74 h 102"/>
                  <a:gd name="T32" fmla="*/ 0 w 126"/>
                  <a:gd name="T33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6" h="102">
                    <a:moveTo>
                      <a:pt x="0" y="50"/>
                    </a:moveTo>
                    <a:lnTo>
                      <a:pt x="28" y="46"/>
                    </a:lnTo>
                    <a:lnTo>
                      <a:pt x="38" y="28"/>
                    </a:lnTo>
                    <a:lnTo>
                      <a:pt x="54" y="18"/>
                    </a:lnTo>
                    <a:lnTo>
                      <a:pt x="64" y="0"/>
                    </a:lnTo>
                    <a:lnTo>
                      <a:pt x="92" y="0"/>
                    </a:lnTo>
                    <a:lnTo>
                      <a:pt x="104" y="26"/>
                    </a:lnTo>
                    <a:lnTo>
                      <a:pt x="112" y="40"/>
                    </a:lnTo>
                    <a:lnTo>
                      <a:pt x="126" y="46"/>
                    </a:lnTo>
                    <a:lnTo>
                      <a:pt x="122" y="68"/>
                    </a:lnTo>
                    <a:lnTo>
                      <a:pt x="102" y="92"/>
                    </a:lnTo>
                    <a:lnTo>
                      <a:pt x="80" y="102"/>
                    </a:lnTo>
                    <a:lnTo>
                      <a:pt x="46" y="96"/>
                    </a:lnTo>
                    <a:lnTo>
                      <a:pt x="22" y="90"/>
                    </a:lnTo>
                    <a:lnTo>
                      <a:pt x="12" y="84"/>
                    </a:lnTo>
                    <a:lnTo>
                      <a:pt x="12" y="74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gray">
              <a:xfrm>
                <a:off x="2604" y="1344"/>
                <a:ext cx="126" cy="102"/>
              </a:xfrm>
              <a:custGeom>
                <a:avLst/>
                <a:gdLst>
                  <a:gd name="T0" fmla="*/ 0 w 126"/>
                  <a:gd name="T1" fmla="*/ 50 h 102"/>
                  <a:gd name="T2" fmla="*/ 28 w 126"/>
                  <a:gd name="T3" fmla="*/ 46 h 102"/>
                  <a:gd name="T4" fmla="*/ 38 w 126"/>
                  <a:gd name="T5" fmla="*/ 28 h 102"/>
                  <a:gd name="T6" fmla="*/ 54 w 126"/>
                  <a:gd name="T7" fmla="*/ 18 h 102"/>
                  <a:gd name="T8" fmla="*/ 64 w 126"/>
                  <a:gd name="T9" fmla="*/ 0 h 102"/>
                  <a:gd name="T10" fmla="*/ 92 w 126"/>
                  <a:gd name="T11" fmla="*/ 0 h 102"/>
                  <a:gd name="T12" fmla="*/ 104 w 126"/>
                  <a:gd name="T13" fmla="*/ 26 h 102"/>
                  <a:gd name="T14" fmla="*/ 112 w 126"/>
                  <a:gd name="T15" fmla="*/ 40 h 102"/>
                  <a:gd name="T16" fmla="*/ 126 w 126"/>
                  <a:gd name="T17" fmla="*/ 46 h 102"/>
                  <a:gd name="T18" fmla="*/ 122 w 126"/>
                  <a:gd name="T19" fmla="*/ 68 h 102"/>
                  <a:gd name="T20" fmla="*/ 102 w 126"/>
                  <a:gd name="T21" fmla="*/ 92 h 102"/>
                  <a:gd name="T22" fmla="*/ 80 w 126"/>
                  <a:gd name="T23" fmla="*/ 102 h 102"/>
                  <a:gd name="T24" fmla="*/ 46 w 126"/>
                  <a:gd name="T25" fmla="*/ 96 h 102"/>
                  <a:gd name="T26" fmla="*/ 22 w 126"/>
                  <a:gd name="T27" fmla="*/ 90 h 102"/>
                  <a:gd name="T28" fmla="*/ 12 w 126"/>
                  <a:gd name="T29" fmla="*/ 84 h 102"/>
                  <a:gd name="T30" fmla="*/ 12 w 126"/>
                  <a:gd name="T31" fmla="*/ 74 h 102"/>
                  <a:gd name="T32" fmla="*/ 0 w 126"/>
                  <a:gd name="T33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6" h="102">
                    <a:moveTo>
                      <a:pt x="0" y="50"/>
                    </a:moveTo>
                    <a:lnTo>
                      <a:pt x="28" y="46"/>
                    </a:lnTo>
                    <a:lnTo>
                      <a:pt x="38" y="28"/>
                    </a:lnTo>
                    <a:lnTo>
                      <a:pt x="54" y="18"/>
                    </a:lnTo>
                    <a:lnTo>
                      <a:pt x="64" y="0"/>
                    </a:lnTo>
                    <a:lnTo>
                      <a:pt x="92" y="0"/>
                    </a:lnTo>
                    <a:lnTo>
                      <a:pt x="104" y="26"/>
                    </a:lnTo>
                    <a:lnTo>
                      <a:pt x="112" y="40"/>
                    </a:lnTo>
                    <a:lnTo>
                      <a:pt x="126" y="46"/>
                    </a:lnTo>
                    <a:lnTo>
                      <a:pt x="122" y="68"/>
                    </a:lnTo>
                    <a:lnTo>
                      <a:pt x="102" y="92"/>
                    </a:lnTo>
                    <a:lnTo>
                      <a:pt x="80" y="102"/>
                    </a:lnTo>
                    <a:lnTo>
                      <a:pt x="46" y="96"/>
                    </a:lnTo>
                    <a:lnTo>
                      <a:pt x="22" y="90"/>
                    </a:lnTo>
                    <a:lnTo>
                      <a:pt x="12" y="84"/>
                    </a:lnTo>
                    <a:lnTo>
                      <a:pt x="12" y="74"/>
                    </a:lnTo>
                    <a:lnTo>
                      <a:pt x="0" y="5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gray">
              <a:xfrm>
                <a:off x="2530" y="1142"/>
                <a:ext cx="384" cy="500"/>
              </a:xfrm>
              <a:custGeom>
                <a:avLst/>
                <a:gdLst>
                  <a:gd name="T0" fmla="*/ 2 w 384"/>
                  <a:gd name="T1" fmla="*/ 190 h 500"/>
                  <a:gd name="T2" fmla="*/ 6 w 384"/>
                  <a:gd name="T3" fmla="*/ 240 h 500"/>
                  <a:gd name="T4" fmla="*/ 40 w 384"/>
                  <a:gd name="T5" fmla="*/ 222 h 500"/>
                  <a:gd name="T6" fmla="*/ 76 w 384"/>
                  <a:gd name="T7" fmla="*/ 254 h 500"/>
                  <a:gd name="T8" fmla="*/ 112 w 384"/>
                  <a:gd name="T9" fmla="*/ 230 h 500"/>
                  <a:gd name="T10" fmla="*/ 138 w 384"/>
                  <a:gd name="T11" fmla="*/ 202 h 500"/>
                  <a:gd name="T12" fmla="*/ 178 w 384"/>
                  <a:gd name="T13" fmla="*/ 228 h 500"/>
                  <a:gd name="T14" fmla="*/ 200 w 384"/>
                  <a:gd name="T15" fmla="*/ 248 h 500"/>
                  <a:gd name="T16" fmla="*/ 176 w 384"/>
                  <a:gd name="T17" fmla="*/ 294 h 500"/>
                  <a:gd name="T18" fmla="*/ 118 w 384"/>
                  <a:gd name="T19" fmla="*/ 298 h 500"/>
                  <a:gd name="T20" fmla="*/ 86 w 384"/>
                  <a:gd name="T21" fmla="*/ 288 h 500"/>
                  <a:gd name="T22" fmla="*/ 46 w 384"/>
                  <a:gd name="T23" fmla="*/ 324 h 500"/>
                  <a:gd name="T24" fmla="*/ 36 w 384"/>
                  <a:gd name="T25" fmla="*/ 362 h 500"/>
                  <a:gd name="T26" fmla="*/ 22 w 384"/>
                  <a:gd name="T27" fmla="*/ 388 h 500"/>
                  <a:gd name="T28" fmla="*/ 20 w 384"/>
                  <a:gd name="T29" fmla="*/ 418 h 500"/>
                  <a:gd name="T30" fmla="*/ 50 w 384"/>
                  <a:gd name="T31" fmla="*/ 430 h 500"/>
                  <a:gd name="T32" fmla="*/ 90 w 384"/>
                  <a:gd name="T33" fmla="*/ 496 h 500"/>
                  <a:gd name="T34" fmla="*/ 140 w 384"/>
                  <a:gd name="T35" fmla="*/ 488 h 500"/>
                  <a:gd name="T36" fmla="*/ 196 w 384"/>
                  <a:gd name="T37" fmla="*/ 482 h 500"/>
                  <a:gd name="T38" fmla="*/ 222 w 384"/>
                  <a:gd name="T39" fmla="*/ 498 h 500"/>
                  <a:gd name="T40" fmla="*/ 272 w 384"/>
                  <a:gd name="T41" fmla="*/ 462 h 500"/>
                  <a:gd name="T42" fmla="*/ 334 w 384"/>
                  <a:gd name="T43" fmla="*/ 422 h 500"/>
                  <a:gd name="T44" fmla="*/ 364 w 384"/>
                  <a:gd name="T45" fmla="*/ 334 h 500"/>
                  <a:gd name="T46" fmla="*/ 374 w 384"/>
                  <a:gd name="T47" fmla="*/ 312 h 500"/>
                  <a:gd name="T48" fmla="*/ 372 w 384"/>
                  <a:gd name="T49" fmla="*/ 292 h 500"/>
                  <a:gd name="T50" fmla="*/ 384 w 384"/>
                  <a:gd name="T51" fmla="*/ 266 h 500"/>
                  <a:gd name="T52" fmla="*/ 344 w 384"/>
                  <a:gd name="T53" fmla="*/ 240 h 500"/>
                  <a:gd name="T54" fmla="*/ 306 w 384"/>
                  <a:gd name="T55" fmla="*/ 232 h 500"/>
                  <a:gd name="T56" fmla="*/ 300 w 384"/>
                  <a:gd name="T57" fmla="*/ 194 h 500"/>
                  <a:gd name="T58" fmla="*/ 294 w 384"/>
                  <a:gd name="T59" fmla="*/ 168 h 500"/>
                  <a:gd name="T60" fmla="*/ 314 w 384"/>
                  <a:gd name="T61" fmla="*/ 136 h 500"/>
                  <a:gd name="T62" fmla="*/ 288 w 384"/>
                  <a:gd name="T63" fmla="*/ 98 h 500"/>
                  <a:gd name="T64" fmla="*/ 254 w 384"/>
                  <a:gd name="T65" fmla="*/ 60 h 500"/>
                  <a:gd name="T66" fmla="*/ 206 w 384"/>
                  <a:gd name="T67" fmla="*/ 40 h 500"/>
                  <a:gd name="T68" fmla="*/ 184 w 384"/>
                  <a:gd name="T69" fmla="*/ 8 h 500"/>
                  <a:gd name="T70" fmla="*/ 146 w 384"/>
                  <a:gd name="T71" fmla="*/ 0 h 500"/>
                  <a:gd name="T72" fmla="*/ 102 w 384"/>
                  <a:gd name="T73" fmla="*/ 16 h 500"/>
                  <a:gd name="T74" fmla="*/ 70 w 384"/>
                  <a:gd name="T75" fmla="*/ 42 h 500"/>
                  <a:gd name="T76" fmla="*/ 100 w 384"/>
                  <a:gd name="T77" fmla="*/ 60 h 500"/>
                  <a:gd name="T78" fmla="*/ 92 w 384"/>
                  <a:gd name="T79" fmla="*/ 92 h 500"/>
                  <a:gd name="T80" fmla="*/ 60 w 384"/>
                  <a:gd name="T81" fmla="*/ 106 h 500"/>
                  <a:gd name="T82" fmla="*/ 52 w 384"/>
                  <a:gd name="T83" fmla="*/ 132 h 500"/>
                  <a:gd name="T84" fmla="*/ 60 w 384"/>
                  <a:gd name="T85" fmla="*/ 158 h 500"/>
                  <a:gd name="T86" fmla="*/ 42 w 384"/>
                  <a:gd name="T87" fmla="*/ 174 h 500"/>
                  <a:gd name="T88" fmla="*/ 2 w 384"/>
                  <a:gd name="T89" fmla="*/ 17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4" h="500">
                    <a:moveTo>
                      <a:pt x="2" y="176"/>
                    </a:moveTo>
                    <a:lnTo>
                      <a:pt x="2" y="190"/>
                    </a:lnTo>
                    <a:lnTo>
                      <a:pt x="0" y="214"/>
                    </a:lnTo>
                    <a:lnTo>
                      <a:pt x="6" y="240"/>
                    </a:lnTo>
                    <a:lnTo>
                      <a:pt x="20" y="240"/>
                    </a:lnTo>
                    <a:lnTo>
                      <a:pt x="40" y="222"/>
                    </a:lnTo>
                    <a:lnTo>
                      <a:pt x="64" y="242"/>
                    </a:lnTo>
                    <a:lnTo>
                      <a:pt x="76" y="254"/>
                    </a:lnTo>
                    <a:lnTo>
                      <a:pt x="100" y="248"/>
                    </a:lnTo>
                    <a:lnTo>
                      <a:pt x="112" y="230"/>
                    </a:lnTo>
                    <a:lnTo>
                      <a:pt x="128" y="220"/>
                    </a:lnTo>
                    <a:lnTo>
                      <a:pt x="138" y="202"/>
                    </a:lnTo>
                    <a:lnTo>
                      <a:pt x="166" y="202"/>
                    </a:lnTo>
                    <a:lnTo>
                      <a:pt x="178" y="228"/>
                    </a:lnTo>
                    <a:lnTo>
                      <a:pt x="186" y="242"/>
                    </a:lnTo>
                    <a:lnTo>
                      <a:pt x="200" y="248"/>
                    </a:lnTo>
                    <a:lnTo>
                      <a:pt x="196" y="270"/>
                    </a:lnTo>
                    <a:lnTo>
                      <a:pt x="176" y="294"/>
                    </a:lnTo>
                    <a:lnTo>
                      <a:pt x="152" y="304"/>
                    </a:lnTo>
                    <a:lnTo>
                      <a:pt x="118" y="298"/>
                    </a:lnTo>
                    <a:lnTo>
                      <a:pt x="98" y="292"/>
                    </a:lnTo>
                    <a:lnTo>
                      <a:pt x="86" y="288"/>
                    </a:lnTo>
                    <a:lnTo>
                      <a:pt x="66" y="310"/>
                    </a:lnTo>
                    <a:lnTo>
                      <a:pt x="46" y="324"/>
                    </a:lnTo>
                    <a:lnTo>
                      <a:pt x="44" y="354"/>
                    </a:lnTo>
                    <a:lnTo>
                      <a:pt x="36" y="362"/>
                    </a:lnTo>
                    <a:lnTo>
                      <a:pt x="36" y="382"/>
                    </a:lnTo>
                    <a:lnTo>
                      <a:pt x="22" y="388"/>
                    </a:lnTo>
                    <a:lnTo>
                      <a:pt x="16" y="402"/>
                    </a:lnTo>
                    <a:lnTo>
                      <a:pt x="20" y="418"/>
                    </a:lnTo>
                    <a:lnTo>
                      <a:pt x="34" y="428"/>
                    </a:lnTo>
                    <a:lnTo>
                      <a:pt x="50" y="430"/>
                    </a:lnTo>
                    <a:lnTo>
                      <a:pt x="54" y="462"/>
                    </a:lnTo>
                    <a:lnTo>
                      <a:pt x="90" y="496"/>
                    </a:lnTo>
                    <a:lnTo>
                      <a:pt x="112" y="500"/>
                    </a:lnTo>
                    <a:lnTo>
                      <a:pt x="140" y="488"/>
                    </a:lnTo>
                    <a:lnTo>
                      <a:pt x="170" y="482"/>
                    </a:lnTo>
                    <a:lnTo>
                      <a:pt x="196" y="482"/>
                    </a:lnTo>
                    <a:lnTo>
                      <a:pt x="214" y="494"/>
                    </a:lnTo>
                    <a:lnTo>
                      <a:pt x="222" y="498"/>
                    </a:lnTo>
                    <a:lnTo>
                      <a:pt x="236" y="496"/>
                    </a:lnTo>
                    <a:lnTo>
                      <a:pt x="272" y="462"/>
                    </a:lnTo>
                    <a:lnTo>
                      <a:pt x="306" y="446"/>
                    </a:lnTo>
                    <a:lnTo>
                      <a:pt x="334" y="422"/>
                    </a:lnTo>
                    <a:lnTo>
                      <a:pt x="364" y="400"/>
                    </a:lnTo>
                    <a:lnTo>
                      <a:pt x="364" y="334"/>
                    </a:lnTo>
                    <a:lnTo>
                      <a:pt x="374" y="326"/>
                    </a:lnTo>
                    <a:lnTo>
                      <a:pt x="374" y="312"/>
                    </a:lnTo>
                    <a:lnTo>
                      <a:pt x="384" y="304"/>
                    </a:lnTo>
                    <a:lnTo>
                      <a:pt x="372" y="292"/>
                    </a:lnTo>
                    <a:lnTo>
                      <a:pt x="368" y="280"/>
                    </a:lnTo>
                    <a:lnTo>
                      <a:pt x="384" y="266"/>
                    </a:lnTo>
                    <a:lnTo>
                      <a:pt x="364" y="238"/>
                    </a:lnTo>
                    <a:lnTo>
                      <a:pt x="344" y="240"/>
                    </a:lnTo>
                    <a:lnTo>
                      <a:pt x="324" y="232"/>
                    </a:lnTo>
                    <a:lnTo>
                      <a:pt x="306" y="232"/>
                    </a:lnTo>
                    <a:lnTo>
                      <a:pt x="300" y="222"/>
                    </a:lnTo>
                    <a:lnTo>
                      <a:pt x="300" y="194"/>
                    </a:lnTo>
                    <a:lnTo>
                      <a:pt x="292" y="184"/>
                    </a:lnTo>
                    <a:lnTo>
                      <a:pt x="294" y="168"/>
                    </a:lnTo>
                    <a:lnTo>
                      <a:pt x="306" y="150"/>
                    </a:lnTo>
                    <a:lnTo>
                      <a:pt x="314" y="136"/>
                    </a:lnTo>
                    <a:lnTo>
                      <a:pt x="308" y="116"/>
                    </a:lnTo>
                    <a:lnTo>
                      <a:pt x="288" y="98"/>
                    </a:lnTo>
                    <a:lnTo>
                      <a:pt x="274" y="76"/>
                    </a:lnTo>
                    <a:lnTo>
                      <a:pt x="254" y="60"/>
                    </a:lnTo>
                    <a:lnTo>
                      <a:pt x="232" y="56"/>
                    </a:lnTo>
                    <a:lnTo>
                      <a:pt x="206" y="40"/>
                    </a:lnTo>
                    <a:lnTo>
                      <a:pt x="192" y="22"/>
                    </a:lnTo>
                    <a:lnTo>
                      <a:pt x="184" y="8"/>
                    </a:lnTo>
                    <a:lnTo>
                      <a:pt x="182" y="0"/>
                    </a:lnTo>
                    <a:lnTo>
                      <a:pt x="146" y="0"/>
                    </a:lnTo>
                    <a:lnTo>
                      <a:pt x="134" y="16"/>
                    </a:lnTo>
                    <a:lnTo>
                      <a:pt x="102" y="16"/>
                    </a:lnTo>
                    <a:lnTo>
                      <a:pt x="96" y="38"/>
                    </a:lnTo>
                    <a:lnTo>
                      <a:pt x="70" y="42"/>
                    </a:lnTo>
                    <a:lnTo>
                      <a:pt x="66" y="58"/>
                    </a:lnTo>
                    <a:lnTo>
                      <a:pt x="100" y="60"/>
                    </a:lnTo>
                    <a:lnTo>
                      <a:pt x="104" y="76"/>
                    </a:lnTo>
                    <a:lnTo>
                      <a:pt x="92" y="92"/>
                    </a:lnTo>
                    <a:lnTo>
                      <a:pt x="84" y="106"/>
                    </a:lnTo>
                    <a:lnTo>
                      <a:pt x="60" y="106"/>
                    </a:lnTo>
                    <a:lnTo>
                      <a:pt x="46" y="120"/>
                    </a:lnTo>
                    <a:lnTo>
                      <a:pt x="52" y="132"/>
                    </a:lnTo>
                    <a:lnTo>
                      <a:pt x="64" y="140"/>
                    </a:lnTo>
                    <a:lnTo>
                      <a:pt x="60" y="158"/>
                    </a:lnTo>
                    <a:lnTo>
                      <a:pt x="44" y="156"/>
                    </a:lnTo>
                    <a:lnTo>
                      <a:pt x="42" y="174"/>
                    </a:lnTo>
                    <a:lnTo>
                      <a:pt x="30" y="180"/>
                    </a:lnTo>
                    <a:lnTo>
                      <a:pt x="2" y="176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gray">
              <a:xfrm>
                <a:off x="2530" y="1142"/>
                <a:ext cx="384" cy="500"/>
              </a:xfrm>
              <a:custGeom>
                <a:avLst/>
                <a:gdLst>
                  <a:gd name="T0" fmla="*/ 2 w 384"/>
                  <a:gd name="T1" fmla="*/ 190 h 500"/>
                  <a:gd name="T2" fmla="*/ 6 w 384"/>
                  <a:gd name="T3" fmla="*/ 240 h 500"/>
                  <a:gd name="T4" fmla="*/ 40 w 384"/>
                  <a:gd name="T5" fmla="*/ 222 h 500"/>
                  <a:gd name="T6" fmla="*/ 76 w 384"/>
                  <a:gd name="T7" fmla="*/ 254 h 500"/>
                  <a:gd name="T8" fmla="*/ 112 w 384"/>
                  <a:gd name="T9" fmla="*/ 230 h 500"/>
                  <a:gd name="T10" fmla="*/ 138 w 384"/>
                  <a:gd name="T11" fmla="*/ 202 h 500"/>
                  <a:gd name="T12" fmla="*/ 178 w 384"/>
                  <a:gd name="T13" fmla="*/ 228 h 500"/>
                  <a:gd name="T14" fmla="*/ 200 w 384"/>
                  <a:gd name="T15" fmla="*/ 248 h 500"/>
                  <a:gd name="T16" fmla="*/ 176 w 384"/>
                  <a:gd name="T17" fmla="*/ 294 h 500"/>
                  <a:gd name="T18" fmla="*/ 118 w 384"/>
                  <a:gd name="T19" fmla="*/ 298 h 500"/>
                  <a:gd name="T20" fmla="*/ 86 w 384"/>
                  <a:gd name="T21" fmla="*/ 288 h 500"/>
                  <a:gd name="T22" fmla="*/ 46 w 384"/>
                  <a:gd name="T23" fmla="*/ 324 h 500"/>
                  <a:gd name="T24" fmla="*/ 36 w 384"/>
                  <a:gd name="T25" fmla="*/ 362 h 500"/>
                  <a:gd name="T26" fmla="*/ 22 w 384"/>
                  <a:gd name="T27" fmla="*/ 388 h 500"/>
                  <a:gd name="T28" fmla="*/ 20 w 384"/>
                  <a:gd name="T29" fmla="*/ 418 h 500"/>
                  <a:gd name="T30" fmla="*/ 50 w 384"/>
                  <a:gd name="T31" fmla="*/ 430 h 500"/>
                  <a:gd name="T32" fmla="*/ 90 w 384"/>
                  <a:gd name="T33" fmla="*/ 496 h 500"/>
                  <a:gd name="T34" fmla="*/ 140 w 384"/>
                  <a:gd name="T35" fmla="*/ 488 h 500"/>
                  <a:gd name="T36" fmla="*/ 196 w 384"/>
                  <a:gd name="T37" fmla="*/ 482 h 500"/>
                  <a:gd name="T38" fmla="*/ 222 w 384"/>
                  <a:gd name="T39" fmla="*/ 498 h 500"/>
                  <a:gd name="T40" fmla="*/ 272 w 384"/>
                  <a:gd name="T41" fmla="*/ 462 h 500"/>
                  <a:gd name="T42" fmla="*/ 334 w 384"/>
                  <a:gd name="T43" fmla="*/ 422 h 500"/>
                  <a:gd name="T44" fmla="*/ 364 w 384"/>
                  <a:gd name="T45" fmla="*/ 334 h 500"/>
                  <a:gd name="T46" fmla="*/ 374 w 384"/>
                  <a:gd name="T47" fmla="*/ 312 h 500"/>
                  <a:gd name="T48" fmla="*/ 372 w 384"/>
                  <a:gd name="T49" fmla="*/ 292 h 500"/>
                  <a:gd name="T50" fmla="*/ 384 w 384"/>
                  <a:gd name="T51" fmla="*/ 266 h 500"/>
                  <a:gd name="T52" fmla="*/ 344 w 384"/>
                  <a:gd name="T53" fmla="*/ 240 h 500"/>
                  <a:gd name="T54" fmla="*/ 306 w 384"/>
                  <a:gd name="T55" fmla="*/ 232 h 500"/>
                  <a:gd name="T56" fmla="*/ 300 w 384"/>
                  <a:gd name="T57" fmla="*/ 194 h 500"/>
                  <a:gd name="T58" fmla="*/ 294 w 384"/>
                  <a:gd name="T59" fmla="*/ 168 h 500"/>
                  <a:gd name="T60" fmla="*/ 314 w 384"/>
                  <a:gd name="T61" fmla="*/ 136 h 500"/>
                  <a:gd name="T62" fmla="*/ 288 w 384"/>
                  <a:gd name="T63" fmla="*/ 98 h 500"/>
                  <a:gd name="T64" fmla="*/ 254 w 384"/>
                  <a:gd name="T65" fmla="*/ 60 h 500"/>
                  <a:gd name="T66" fmla="*/ 206 w 384"/>
                  <a:gd name="T67" fmla="*/ 40 h 500"/>
                  <a:gd name="T68" fmla="*/ 184 w 384"/>
                  <a:gd name="T69" fmla="*/ 8 h 500"/>
                  <a:gd name="T70" fmla="*/ 146 w 384"/>
                  <a:gd name="T71" fmla="*/ 0 h 500"/>
                  <a:gd name="T72" fmla="*/ 102 w 384"/>
                  <a:gd name="T73" fmla="*/ 16 h 500"/>
                  <a:gd name="T74" fmla="*/ 70 w 384"/>
                  <a:gd name="T75" fmla="*/ 42 h 500"/>
                  <a:gd name="T76" fmla="*/ 100 w 384"/>
                  <a:gd name="T77" fmla="*/ 60 h 500"/>
                  <a:gd name="T78" fmla="*/ 92 w 384"/>
                  <a:gd name="T79" fmla="*/ 92 h 500"/>
                  <a:gd name="T80" fmla="*/ 60 w 384"/>
                  <a:gd name="T81" fmla="*/ 106 h 500"/>
                  <a:gd name="T82" fmla="*/ 52 w 384"/>
                  <a:gd name="T83" fmla="*/ 132 h 500"/>
                  <a:gd name="T84" fmla="*/ 60 w 384"/>
                  <a:gd name="T85" fmla="*/ 158 h 500"/>
                  <a:gd name="T86" fmla="*/ 42 w 384"/>
                  <a:gd name="T87" fmla="*/ 174 h 500"/>
                  <a:gd name="T88" fmla="*/ 2 w 384"/>
                  <a:gd name="T89" fmla="*/ 17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4" h="500">
                    <a:moveTo>
                      <a:pt x="2" y="176"/>
                    </a:moveTo>
                    <a:lnTo>
                      <a:pt x="2" y="190"/>
                    </a:lnTo>
                    <a:lnTo>
                      <a:pt x="0" y="214"/>
                    </a:lnTo>
                    <a:lnTo>
                      <a:pt x="6" y="240"/>
                    </a:lnTo>
                    <a:lnTo>
                      <a:pt x="20" y="240"/>
                    </a:lnTo>
                    <a:lnTo>
                      <a:pt x="40" y="222"/>
                    </a:lnTo>
                    <a:lnTo>
                      <a:pt x="64" y="242"/>
                    </a:lnTo>
                    <a:lnTo>
                      <a:pt x="76" y="254"/>
                    </a:lnTo>
                    <a:lnTo>
                      <a:pt x="100" y="248"/>
                    </a:lnTo>
                    <a:lnTo>
                      <a:pt x="112" y="230"/>
                    </a:lnTo>
                    <a:lnTo>
                      <a:pt x="128" y="220"/>
                    </a:lnTo>
                    <a:lnTo>
                      <a:pt x="138" y="202"/>
                    </a:lnTo>
                    <a:lnTo>
                      <a:pt x="166" y="202"/>
                    </a:lnTo>
                    <a:lnTo>
                      <a:pt x="178" y="228"/>
                    </a:lnTo>
                    <a:lnTo>
                      <a:pt x="186" y="242"/>
                    </a:lnTo>
                    <a:lnTo>
                      <a:pt x="200" y="248"/>
                    </a:lnTo>
                    <a:lnTo>
                      <a:pt x="196" y="270"/>
                    </a:lnTo>
                    <a:lnTo>
                      <a:pt x="176" y="294"/>
                    </a:lnTo>
                    <a:lnTo>
                      <a:pt x="152" y="304"/>
                    </a:lnTo>
                    <a:lnTo>
                      <a:pt x="118" y="298"/>
                    </a:lnTo>
                    <a:lnTo>
                      <a:pt x="98" y="292"/>
                    </a:lnTo>
                    <a:lnTo>
                      <a:pt x="86" y="288"/>
                    </a:lnTo>
                    <a:lnTo>
                      <a:pt x="66" y="310"/>
                    </a:lnTo>
                    <a:lnTo>
                      <a:pt x="46" y="324"/>
                    </a:lnTo>
                    <a:lnTo>
                      <a:pt x="44" y="354"/>
                    </a:lnTo>
                    <a:lnTo>
                      <a:pt x="36" y="362"/>
                    </a:lnTo>
                    <a:lnTo>
                      <a:pt x="36" y="382"/>
                    </a:lnTo>
                    <a:lnTo>
                      <a:pt x="22" y="388"/>
                    </a:lnTo>
                    <a:lnTo>
                      <a:pt x="16" y="402"/>
                    </a:lnTo>
                    <a:lnTo>
                      <a:pt x="20" y="418"/>
                    </a:lnTo>
                    <a:lnTo>
                      <a:pt x="34" y="428"/>
                    </a:lnTo>
                    <a:lnTo>
                      <a:pt x="50" y="430"/>
                    </a:lnTo>
                    <a:lnTo>
                      <a:pt x="54" y="462"/>
                    </a:lnTo>
                    <a:lnTo>
                      <a:pt x="90" y="496"/>
                    </a:lnTo>
                    <a:lnTo>
                      <a:pt x="112" y="500"/>
                    </a:lnTo>
                    <a:lnTo>
                      <a:pt x="140" y="488"/>
                    </a:lnTo>
                    <a:lnTo>
                      <a:pt x="170" y="482"/>
                    </a:lnTo>
                    <a:lnTo>
                      <a:pt x="196" y="482"/>
                    </a:lnTo>
                    <a:lnTo>
                      <a:pt x="214" y="494"/>
                    </a:lnTo>
                    <a:lnTo>
                      <a:pt x="222" y="498"/>
                    </a:lnTo>
                    <a:lnTo>
                      <a:pt x="236" y="496"/>
                    </a:lnTo>
                    <a:lnTo>
                      <a:pt x="272" y="462"/>
                    </a:lnTo>
                    <a:lnTo>
                      <a:pt x="306" y="446"/>
                    </a:lnTo>
                    <a:lnTo>
                      <a:pt x="334" y="422"/>
                    </a:lnTo>
                    <a:lnTo>
                      <a:pt x="364" y="400"/>
                    </a:lnTo>
                    <a:lnTo>
                      <a:pt x="364" y="334"/>
                    </a:lnTo>
                    <a:lnTo>
                      <a:pt x="374" y="326"/>
                    </a:lnTo>
                    <a:lnTo>
                      <a:pt x="374" y="312"/>
                    </a:lnTo>
                    <a:lnTo>
                      <a:pt x="384" y="304"/>
                    </a:lnTo>
                    <a:lnTo>
                      <a:pt x="372" y="292"/>
                    </a:lnTo>
                    <a:lnTo>
                      <a:pt x="368" y="280"/>
                    </a:lnTo>
                    <a:lnTo>
                      <a:pt x="384" y="266"/>
                    </a:lnTo>
                    <a:lnTo>
                      <a:pt x="364" y="238"/>
                    </a:lnTo>
                    <a:lnTo>
                      <a:pt x="344" y="240"/>
                    </a:lnTo>
                    <a:lnTo>
                      <a:pt x="324" y="232"/>
                    </a:lnTo>
                    <a:lnTo>
                      <a:pt x="306" y="232"/>
                    </a:lnTo>
                    <a:lnTo>
                      <a:pt x="300" y="222"/>
                    </a:lnTo>
                    <a:lnTo>
                      <a:pt x="300" y="194"/>
                    </a:lnTo>
                    <a:lnTo>
                      <a:pt x="292" y="184"/>
                    </a:lnTo>
                    <a:lnTo>
                      <a:pt x="294" y="168"/>
                    </a:lnTo>
                    <a:lnTo>
                      <a:pt x="306" y="150"/>
                    </a:lnTo>
                    <a:lnTo>
                      <a:pt x="314" y="136"/>
                    </a:lnTo>
                    <a:lnTo>
                      <a:pt x="308" y="116"/>
                    </a:lnTo>
                    <a:lnTo>
                      <a:pt x="288" y="98"/>
                    </a:lnTo>
                    <a:lnTo>
                      <a:pt x="274" y="76"/>
                    </a:lnTo>
                    <a:lnTo>
                      <a:pt x="254" y="60"/>
                    </a:lnTo>
                    <a:lnTo>
                      <a:pt x="232" y="56"/>
                    </a:lnTo>
                    <a:lnTo>
                      <a:pt x="206" y="40"/>
                    </a:lnTo>
                    <a:lnTo>
                      <a:pt x="192" y="22"/>
                    </a:lnTo>
                    <a:lnTo>
                      <a:pt x="184" y="8"/>
                    </a:lnTo>
                    <a:lnTo>
                      <a:pt x="182" y="0"/>
                    </a:lnTo>
                    <a:lnTo>
                      <a:pt x="146" y="0"/>
                    </a:lnTo>
                    <a:lnTo>
                      <a:pt x="134" y="16"/>
                    </a:lnTo>
                    <a:lnTo>
                      <a:pt x="102" y="16"/>
                    </a:lnTo>
                    <a:lnTo>
                      <a:pt x="96" y="38"/>
                    </a:lnTo>
                    <a:lnTo>
                      <a:pt x="70" y="42"/>
                    </a:lnTo>
                    <a:lnTo>
                      <a:pt x="66" y="58"/>
                    </a:lnTo>
                    <a:lnTo>
                      <a:pt x="100" y="60"/>
                    </a:lnTo>
                    <a:lnTo>
                      <a:pt x="104" y="76"/>
                    </a:lnTo>
                    <a:lnTo>
                      <a:pt x="92" y="92"/>
                    </a:lnTo>
                    <a:lnTo>
                      <a:pt x="84" y="106"/>
                    </a:lnTo>
                    <a:lnTo>
                      <a:pt x="60" y="106"/>
                    </a:lnTo>
                    <a:lnTo>
                      <a:pt x="46" y="120"/>
                    </a:lnTo>
                    <a:lnTo>
                      <a:pt x="52" y="132"/>
                    </a:lnTo>
                    <a:lnTo>
                      <a:pt x="64" y="140"/>
                    </a:lnTo>
                    <a:lnTo>
                      <a:pt x="60" y="158"/>
                    </a:lnTo>
                    <a:lnTo>
                      <a:pt x="44" y="156"/>
                    </a:lnTo>
                    <a:lnTo>
                      <a:pt x="42" y="174"/>
                    </a:lnTo>
                    <a:lnTo>
                      <a:pt x="30" y="180"/>
                    </a:lnTo>
                    <a:lnTo>
                      <a:pt x="2" y="176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gray">
              <a:xfrm>
                <a:off x="2712" y="1038"/>
                <a:ext cx="664" cy="548"/>
              </a:xfrm>
              <a:custGeom>
                <a:avLst/>
                <a:gdLst>
                  <a:gd name="T0" fmla="*/ 6 w 664"/>
                  <a:gd name="T1" fmla="*/ 120 h 548"/>
                  <a:gd name="T2" fmla="*/ 50 w 664"/>
                  <a:gd name="T3" fmla="*/ 160 h 548"/>
                  <a:gd name="T4" fmla="*/ 94 w 664"/>
                  <a:gd name="T5" fmla="*/ 184 h 548"/>
                  <a:gd name="T6" fmla="*/ 126 w 664"/>
                  <a:gd name="T7" fmla="*/ 220 h 548"/>
                  <a:gd name="T8" fmla="*/ 112 w 664"/>
                  <a:gd name="T9" fmla="*/ 274 h 548"/>
                  <a:gd name="T10" fmla="*/ 118 w 664"/>
                  <a:gd name="T11" fmla="*/ 300 h 548"/>
                  <a:gd name="T12" fmla="*/ 126 w 664"/>
                  <a:gd name="T13" fmla="*/ 336 h 548"/>
                  <a:gd name="T14" fmla="*/ 160 w 664"/>
                  <a:gd name="T15" fmla="*/ 344 h 548"/>
                  <a:gd name="T16" fmla="*/ 200 w 664"/>
                  <a:gd name="T17" fmla="*/ 370 h 548"/>
                  <a:gd name="T18" fmla="*/ 188 w 664"/>
                  <a:gd name="T19" fmla="*/ 398 h 548"/>
                  <a:gd name="T20" fmla="*/ 194 w 664"/>
                  <a:gd name="T21" fmla="*/ 416 h 548"/>
                  <a:gd name="T22" fmla="*/ 182 w 664"/>
                  <a:gd name="T23" fmla="*/ 442 h 548"/>
                  <a:gd name="T24" fmla="*/ 202 w 664"/>
                  <a:gd name="T25" fmla="*/ 516 h 548"/>
                  <a:gd name="T26" fmla="*/ 242 w 664"/>
                  <a:gd name="T27" fmla="*/ 486 h 548"/>
                  <a:gd name="T28" fmla="*/ 266 w 664"/>
                  <a:gd name="T29" fmla="*/ 486 h 548"/>
                  <a:gd name="T30" fmla="*/ 298 w 664"/>
                  <a:gd name="T31" fmla="*/ 488 h 548"/>
                  <a:gd name="T32" fmla="*/ 328 w 664"/>
                  <a:gd name="T33" fmla="*/ 482 h 548"/>
                  <a:gd name="T34" fmla="*/ 346 w 664"/>
                  <a:gd name="T35" fmla="*/ 514 h 548"/>
                  <a:gd name="T36" fmla="*/ 414 w 664"/>
                  <a:gd name="T37" fmla="*/ 538 h 548"/>
                  <a:gd name="T38" fmla="*/ 490 w 664"/>
                  <a:gd name="T39" fmla="*/ 540 h 548"/>
                  <a:gd name="T40" fmla="*/ 528 w 664"/>
                  <a:gd name="T41" fmla="*/ 548 h 548"/>
                  <a:gd name="T42" fmla="*/ 582 w 664"/>
                  <a:gd name="T43" fmla="*/ 540 h 548"/>
                  <a:gd name="T44" fmla="*/ 620 w 664"/>
                  <a:gd name="T45" fmla="*/ 534 h 548"/>
                  <a:gd name="T46" fmla="*/ 664 w 664"/>
                  <a:gd name="T47" fmla="*/ 506 h 548"/>
                  <a:gd name="T48" fmla="*/ 652 w 664"/>
                  <a:gd name="T49" fmla="*/ 456 h 548"/>
                  <a:gd name="T50" fmla="*/ 600 w 664"/>
                  <a:gd name="T51" fmla="*/ 390 h 548"/>
                  <a:gd name="T52" fmla="*/ 584 w 664"/>
                  <a:gd name="T53" fmla="*/ 342 h 548"/>
                  <a:gd name="T54" fmla="*/ 574 w 664"/>
                  <a:gd name="T55" fmla="*/ 310 h 548"/>
                  <a:gd name="T56" fmla="*/ 512 w 664"/>
                  <a:gd name="T57" fmla="*/ 248 h 548"/>
                  <a:gd name="T58" fmla="*/ 452 w 664"/>
                  <a:gd name="T59" fmla="*/ 170 h 548"/>
                  <a:gd name="T60" fmla="*/ 432 w 664"/>
                  <a:gd name="T61" fmla="*/ 138 h 548"/>
                  <a:gd name="T62" fmla="*/ 406 w 664"/>
                  <a:gd name="T63" fmla="*/ 72 h 548"/>
                  <a:gd name="T64" fmla="*/ 398 w 664"/>
                  <a:gd name="T65" fmla="*/ 32 h 548"/>
                  <a:gd name="T66" fmla="*/ 374 w 664"/>
                  <a:gd name="T67" fmla="*/ 0 h 548"/>
                  <a:gd name="T68" fmla="*/ 350 w 664"/>
                  <a:gd name="T69" fmla="*/ 36 h 548"/>
                  <a:gd name="T70" fmla="*/ 330 w 664"/>
                  <a:gd name="T71" fmla="*/ 64 h 548"/>
                  <a:gd name="T72" fmla="*/ 294 w 664"/>
                  <a:gd name="T73" fmla="*/ 48 h 548"/>
                  <a:gd name="T74" fmla="*/ 278 w 664"/>
                  <a:gd name="T75" fmla="*/ 92 h 548"/>
                  <a:gd name="T76" fmla="*/ 154 w 664"/>
                  <a:gd name="T77" fmla="*/ 96 h 548"/>
                  <a:gd name="T78" fmla="*/ 102 w 664"/>
                  <a:gd name="T79" fmla="*/ 80 h 548"/>
                  <a:gd name="T80" fmla="*/ 64 w 664"/>
                  <a:gd name="T81" fmla="*/ 96 h 548"/>
                  <a:gd name="T82" fmla="*/ 24 w 664"/>
                  <a:gd name="T83" fmla="*/ 8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4" h="548">
                    <a:moveTo>
                      <a:pt x="0" y="104"/>
                    </a:moveTo>
                    <a:lnTo>
                      <a:pt x="6" y="120"/>
                    </a:lnTo>
                    <a:lnTo>
                      <a:pt x="24" y="144"/>
                    </a:lnTo>
                    <a:lnTo>
                      <a:pt x="50" y="160"/>
                    </a:lnTo>
                    <a:lnTo>
                      <a:pt x="72" y="164"/>
                    </a:lnTo>
                    <a:lnTo>
                      <a:pt x="94" y="184"/>
                    </a:lnTo>
                    <a:lnTo>
                      <a:pt x="104" y="204"/>
                    </a:lnTo>
                    <a:lnTo>
                      <a:pt x="126" y="220"/>
                    </a:lnTo>
                    <a:lnTo>
                      <a:pt x="132" y="240"/>
                    </a:lnTo>
                    <a:lnTo>
                      <a:pt x="112" y="274"/>
                    </a:lnTo>
                    <a:lnTo>
                      <a:pt x="110" y="288"/>
                    </a:lnTo>
                    <a:lnTo>
                      <a:pt x="118" y="300"/>
                    </a:lnTo>
                    <a:lnTo>
                      <a:pt x="118" y="328"/>
                    </a:lnTo>
                    <a:lnTo>
                      <a:pt x="126" y="336"/>
                    </a:lnTo>
                    <a:lnTo>
                      <a:pt x="144" y="336"/>
                    </a:lnTo>
                    <a:lnTo>
                      <a:pt x="160" y="344"/>
                    </a:lnTo>
                    <a:lnTo>
                      <a:pt x="182" y="344"/>
                    </a:lnTo>
                    <a:lnTo>
                      <a:pt x="200" y="370"/>
                    </a:lnTo>
                    <a:lnTo>
                      <a:pt x="186" y="384"/>
                    </a:lnTo>
                    <a:lnTo>
                      <a:pt x="188" y="398"/>
                    </a:lnTo>
                    <a:lnTo>
                      <a:pt x="202" y="408"/>
                    </a:lnTo>
                    <a:lnTo>
                      <a:pt x="194" y="416"/>
                    </a:lnTo>
                    <a:lnTo>
                      <a:pt x="192" y="432"/>
                    </a:lnTo>
                    <a:lnTo>
                      <a:pt x="182" y="442"/>
                    </a:lnTo>
                    <a:lnTo>
                      <a:pt x="182" y="506"/>
                    </a:lnTo>
                    <a:lnTo>
                      <a:pt x="202" y="516"/>
                    </a:lnTo>
                    <a:lnTo>
                      <a:pt x="226" y="514"/>
                    </a:lnTo>
                    <a:lnTo>
                      <a:pt x="242" y="486"/>
                    </a:lnTo>
                    <a:lnTo>
                      <a:pt x="258" y="474"/>
                    </a:lnTo>
                    <a:lnTo>
                      <a:pt x="266" y="486"/>
                    </a:lnTo>
                    <a:lnTo>
                      <a:pt x="266" y="498"/>
                    </a:lnTo>
                    <a:lnTo>
                      <a:pt x="298" y="488"/>
                    </a:lnTo>
                    <a:lnTo>
                      <a:pt x="302" y="480"/>
                    </a:lnTo>
                    <a:lnTo>
                      <a:pt x="328" y="482"/>
                    </a:lnTo>
                    <a:lnTo>
                      <a:pt x="346" y="500"/>
                    </a:lnTo>
                    <a:lnTo>
                      <a:pt x="346" y="514"/>
                    </a:lnTo>
                    <a:lnTo>
                      <a:pt x="378" y="516"/>
                    </a:lnTo>
                    <a:lnTo>
                      <a:pt x="414" y="538"/>
                    </a:lnTo>
                    <a:lnTo>
                      <a:pt x="442" y="546"/>
                    </a:lnTo>
                    <a:lnTo>
                      <a:pt x="490" y="540"/>
                    </a:lnTo>
                    <a:lnTo>
                      <a:pt x="518" y="540"/>
                    </a:lnTo>
                    <a:lnTo>
                      <a:pt x="528" y="548"/>
                    </a:lnTo>
                    <a:lnTo>
                      <a:pt x="558" y="536"/>
                    </a:lnTo>
                    <a:lnTo>
                      <a:pt x="582" y="540"/>
                    </a:lnTo>
                    <a:lnTo>
                      <a:pt x="602" y="546"/>
                    </a:lnTo>
                    <a:lnTo>
                      <a:pt x="620" y="534"/>
                    </a:lnTo>
                    <a:lnTo>
                      <a:pt x="646" y="506"/>
                    </a:lnTo>
                    <a:lnTo>
                      <a:pt x="664" y="506"/>
                    </a:lnTo>
                    <a:lnTo>
                      <a:pt x="660" y="492"/>
                    </a:lnTo>
                    <a:lnTo>
                      <a:pt x="652" y="456"/>
                    </a:lnTo>
                    <a:lnTo>
                      <a:pt x="648" y="438"/>
                    </a:lnTo>
                    <a:lnTo>
                      <a:pt x="600" y="390"/>
                    </a:lnTo>
                    <a:lnTo>
                      <a:pt x="590" y="372"/>
                    </a:lnTo>
                    <a:lnTo>
                      <a:pt x="584" y="342"/>
                    </a:lnTo>
                    <a:lnTo>
                      <a:pt x="568" y="334"/>
                    </a:lnTo>
                    <a:lnTo>
                      <a:pt x="574" y="310"/>
                    </a:lnTo>
                    <a:lnTo>
                      <a:pt x="544" y="288"/>
                    </a:lnTo>
                    <a:lnTo>
                      <a:pt x="512" y="248"/>
                    </a:lnTo>
                    <a:lnTo>
                      <a:pt x="492" y="218"/>
                    </a:lnTo>
                    <a:lnTo>
                      <a:pt x="452" y="170"/>
                    </a:lnTo>
                    <a:lnTo>
                      <a:pt x="438" y="144"/>
                    </a:lnTo>
                    <a:lnTo>
                      <a:pt x="432" y="138"/>
                    </a:lnTo>
                    <a:lnTo>
                      <a:pt x="432" y="110"/>
                    </a:lnTo>
                    <a:lnTo>
                      <a:pt x="406" y="72"/>
                    </a:lnTo>
                    <a:lnTo>
                      <a:pt x="398" y="54"/>
                    </a:lnTo>
                    <a:lnTo>
                      <a:pt x="398" y="32"/>
                    </a:lnTo>
                    <a:lnTo>
                      <a:pt x="384" y="10"/>
                    </a:lnTo>
                    <a:lnTo>
                      <a:pt x="374" y="0"/>
                    </a:lnTo>
                    <a:lnTo>
                      <a:pt x="350" y="0"/>
                    </a:lnTo>
                    <a:lnTo>
                      <a:pt x="350" y="36"/>
                    </a:lnTo>
                    <a:lnTo>
                      <a:pt x="342" y="66"/>
                    </a:lnTo>
                    <a:lnTo>
                      <a:pt x="330" y="64"/>
                    </a:lnTo>
                    <a:lnTo>
                      <a:pt x="316" y="48"/>
                    </a:lnTo>
                    <a:lnTo>
                      <a:pt x="294" y="48"/>
                    </a:lnTo>
                    <a:lnTo>
                      <a:pt x="278" y="60"/>
                    </a:lnTo>
                    <a:lnTo>
                      <a:pt x="278" y="92"/>
                    </a:lnTo>
                    <a:lnTo>
                      <a:pt x="270" y="98"/>
                    </a:lnTo>
                    <a:lnTo>
                      <a:pt x="154" y="96"/>
                    </a:lnTo>
                    <a:lnTo>
                      <a:pt x="136" y="82"/>
                    </a:lnTo>
                    <a:lnTo>
                      <a:pt x="102" y="80"/>
                    </a:lnTo>
                    <a:lnTo>
                      <a:pt x="92" y="94"/>
                    </a:lnTo>
                    <a:lnTo>
                      <a:pt x="64" y="96"/>
                    </a:lnTo>
                    <a:lnTo>
                      <a:pt x="50" y="84"/>
                    </a:lnTo>
                    <a:lnTo>
                      <a:pt x="24" y="86"/>
                    </a:lnTo>
                    <a:lnTo>
                      <a:pt x="0" y="104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712" y="1038"/>
                <a:ext cx="664" cy="548"/>
              </a:xfrm>
              <a:custGeom>
                <a:avLst/>
                <a:gdLst>
                  <a:gd name="T0" fmla="*/ 6 w 664"/>
                  <a:gd name="T1" fmla="*/ 120 h 548"/>
                  <a:gd name="T2" fmla="*/ 50 w 664"/>
                  <a:gd name="T3" fmla="*/ 160 h 548"/>
                  <a:gd name="T4" fmla="*/ 94 w 664"/>
                  <a:gd name="T5" fmla="*/ 184 h 548"/>
                  <a:gd name="T6" fmla="*/ 126 w 664"/>
                  <a:gd name="T7" fmla="*/ 220 h 548"/>
                  <a:gd name="T8" fmla="*/ 112 w 664"/>
                  <a:gd name="T9" fmla="*/ 274 h 548"/>
                  <a:gd name="T10" fmla="*/ 118 w 664"/>
                  <a:gd name="T11" fmla="*/ 300 h 548"/>
                  <a:gd name="T12" fmla="*/ 126 w 664"/>
                  <a:gd name="T13" fmla="*/ 336 h 548"/>
                  <a:gd name="T14" fmla="*/ 160 w 664"/>
                  <a:gd name="T15" fmla="*/ 344 h 548"/>
                  <a:gd name="T16" fmla="*/ 200 w 664"/>
                  <a:gd name="T17" fmla="*/ 370 h 548"/>
                  <a:gd name="T18" fmla="*/ 188 w 664"/>
                  <a:gd name="T19" fmla="*/ 398 h 548"/>
                  <a:gd name="T20" fmla="*/ 194 w 664"/>
                  <a:gd name="T21" fmla="*/ 416 h 548"/>
                  <a:gd name="T22" fmla="*/ 182 w 664"/>
                  <a:gd name="T23" fmla="*/ 442 h 548"/>
                  <a:gd name="T24" fmla="*/ 202 w 664"/>
                  <a:gd name="T25" fmla="*/ 516 h 548"/>
                  <a:gd name="T26" fmla="*/ 242 w 664"/>
                  <a:gd name="T27" fmla="*/ 486 h 548"/>
                  <a:gd name="T28" fmla="*/ 266 w 664"/>
                  <a:gd name="T29" fmla="*/ 486 h 548"/>
                  <a:gd name="T30" fmla="*/ 298 w 664"/>
                  <a:gd name="T31" fmla="*/ 488 h 548"/>
                  <a:gd name="T32" fmla="*/ 328 w 664"/>
                  <a:gd name="T33" fmla="*/ 482 h 548"/>
                  <a:gd name="T34" fmla="*/ 346 w 664"/>
                  <a:gd name="T35" fmla="*/ 514 h 548"/>
                  <a:gd name="T36" fmla="*/ 414 w 664"/>
                  <a:gd name="T37" fmla="*/ 538 h 548"/>
                  <a:gd name="T38" fmla="*/ 490 w 664"/>
                  <a:gd name="T39" fmla="*/ 540 h 548"/>
                  <a:gd name="T40" fmla="*/ 528 w 664"/>
                  <a:gd name="T41" fmla="*/ 548 h 548"/>
                  <a:gd name="T42" fmla="*/ 582 w 664"/>
                  <a:gd name="T43" fmla="*/ 540 h 548"/>
                  <a:gd name="T44" fmla="*/ 620 w 664"/>
                  <a:gd name="T45" fmla="*/ 534 h 548"/>
                  <a:gd name="T46" fmla="*/ 664 w 664"/>
                  <a:gd name="T47" fmla="*/ 506 h 548"/>
                  <a:gd name="T48" fmla="*/ 652 w 664"/>
                  <a:gd name="T49" fmla="*/ 456 h 548"/>
                  <a:gd name="T50" fmla="*/ 600 w 664"/>
                  <a:gd name="T51" fmla="*/ 390 h 548"/>
                  <a:gd name="T52" fmla="*/ 584 w 664"/>
                  <a:gd name="T53" fmla="*/ 342 h 548"/>
                  <a:gd name="T54" fmla="*/ 574 w 664"/>
                  <a:gd name="T55" fmla="*/ 310 h 548"/>
                  <a:gd name="T56" fmla="*/ 512 w 664"/>
                  <a:gd name="T57" fmla="*/ 248 h 548"/>
                  <a:gd name="T58" fmla="*/ 452 w 664"/>
                  <a:gd name="T59" fmla="*/ 170 h 548"/>
                  <a:gd name="T60" fmla="*/ 432 w 664"/>
                  <a:gd name="T61" fmla="*/ 138 h 548"/>
                  <a:gd name="T62" fmla="*/ 406 w 664"/>
                  <a:gd name="T63" fmla="*/ 72 h 548"/>
                  <a:gd name="T64" fmla="*/ 398 w 664"/>
                  <a:gd name="T65" fmla="*/ 32 h 548"/>
                  <a:gd name="T66" fmla="*/ 374 w 664"/>
                  <a:gd name="T67" fmla="*/ 0 h 548"/>
                  <a:gd name="T68" fmla="*/ 350 w 664"/>
                  <a:gd name="T69" fmla="*/ 36 h 548"/>
                  <a:gd name="T70" fmla="*/ 330 w 664"/>
                  <a:gd name="T71" fmla="*/ 64 h 548"/>
                  <a:gd name="T72" fmla="*/ 294 w 664"/>
                  <a:gd name="T73" fmla="*/ 48 h 548"/>
                  <a:gd name="T74" fmla="*/ 278 w 664"/>
                  <a:gd name="T75" fmla="*/ 92 h 548"/>
                  <a:gd name="T76" fmla="*/ 154 w 664"/>
                  <a:gd name="T77" fmla="*/ 96 h 548"/>
                  <a:gd name="T78" fmla="*/ 102 w 664"/>
                  <a:gd name="T79" fmla="*/ 80 h 548"/>
                  <a:gd name="T80" fmla="*/ 64 w 664"/>
                  <a:gd name="T81" fmla="*/ 96 h 548"/>
                  <a:gd name="T82" fmla="*/ 24 w 664"/>
                  <a:gd name="T83" fmla="*/ 8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4" h="548">
                    <a:moveTo>
                      <a:pt x="0" y="104"/>
                    </a:moveTo>
                    <a:lnTo>
                      <a:pt x="6" y="120"/>
                    </a:lnTo>
                    <a:lnTo>
                      <a:pt x="24" y="144"/>
                    </a:lnTo>
                    <a:lnTo>
                      <a:pt x="50" y="160"/>
                    </a:lnTo>
                    <a:lnTo>
                      <a:pt x="72" y="164"/>
                    </a:lnTo>
                    <a:lnTo>
                      <a:pt x="94" y="184"/>
                    </a:lnTo>
                    <a:lnTo>
                      <a:pt x="104" y="204"/>
                    </a:lnTo>
                    <a:lnTo>
                      <a:pt x="126" y="220"/>
                    </a:lnTo>
                    <a:lnTo>
                      <a:pt x="132" y="240"/>
                    </a:lnTo>
                    <a:lnTo>
                      <a:pt x="112" y="274"/>
                    </a:lnTo>
                    <a:lnTo>
                      <a:pt x="110" y="288"/>
                    </a:lnTo>
                    <a:lnTo>
                      <a:pt x="118" y="300"/>
                    </a:lnTo>
                    <a:lnTo>
                      <a:pt x="118" y="328"/>
                    </a:lnTo>
                    <a:lnTo>
                      <a:pt x="126" y="336"/>
                    </a:lnTo>
                    <a:lnTo>
                      <a:pt x="144" y="336"/>
                    </a:lnTo>
                    <a:lnTo>
                      <a:pt x="160" y="344"/>
                    </a:lnTo>
                    <a:lnTo>
                      <a:pt x="182" y="344"/>
                    </a:lnTo>
                    <a:lnTo>
                      <a:pt x="200" y="370"/>
                    </a:lnTo>
                    <a:lnTo>
                      <a:pt x="186" y="384"/>
                    </a:lnTo>
                    <a:lnTo>
                      <a:pt x="188" y="398"/>
                    </a:lnTo>
                    <a:lnTo>
                      <a:pt x="202" y="408"/>
                    </a:lnTo>
                    <a:lnTo>
                      <a:pt x="194" y="416"/>
                    </a:lnTo>
                    <a:lnTo>
                      <a:pt x="192" y="432"/>
                    </a:lnTo>
                    <a:lnTo>
                      <a:pt x="182" y="442"/>
                    </a:lnTo>
                    <a:lnTo>
                      <a:pt x="182" y="506"/>
                    </a:lnTo>
                    <a:lnTo>
                      <a:pt x="202" y="516"/>
                    </a:lnTo>
                    <a:lnTo>
                      <a:pt x="226" y="514"/>
                    </a:lnTo>
                    <a:lnTo>
                      <a:pt x="242" y="486"/>
                    </a:lnTo>
                    <a:lnTo>
                      <a:pt x="258" y="474"/>
                    </a:lnTo>
                    <a:lnTo>
                      <a:pt x="266" y="486"/>
                    </a:lnTo>
                    <a:lnTo>
                      <a:pt x="266" y="498"/>
                    </a:lnTo>
                    <a:lnTo>
                      <a:pt x="298" y="488"/>
                    </a:lnTo>
                    <a:lnTo>
                      <a:pt x="302" y="480"/>
                    </a:lnTo>
                    <a:lnTo>
                      <a:pt x="328" y="482"/>
                    </a:lnTo>
                    <a:lnTo>
                      <a:pt x="346" y="500"/>
                    </a:lnTo>
                    <a:lnTo>
                      <a:pt x="346" y="514"/>
                    </a:lnTo>
                    <a:lnTo>
                      <a:pt x="378" y="516"/>
                    </a:lnTo>
                    <a:lnTo>
                      <a:pt x="414" y="538"/>
                    </a:lnTo>
                    <a:lnTo>
                      <a:pt x="442" y="546"/>
                    </a:lnTo>
                    <a:lnTo>
                      <a:pt x="490" y="540"/>
                    </a:lnTo>
                    <a:lnTo>
                      <a:pt x="518" y="540"/>
                    </a:lnTo>
                    <a:lnTo>
                      <a:pt x="528" y="548"/>
                    </a:lnTo>
                    <a:lnTo>
                      <a:pt x="558" y="536"/>
                    </a:lnTo>
                    <a:lnTo>
                      <a:pt x="582" y="540"/>
                    </a:lnTo>
                    <a:lnTo>
                      <a:pt x="602" y="546"/>
                    </a:lnTo>
                    <a:lnTo>
                      <a:pt x="620" y="534"/>
                    </a:lnTo>
                    <a:lnTo>
                      <a:pt x="646" y="506"/>
                    </a:lnTo>
                    <a:lnTo>
                      <a:pt x="664" y="506"/>
                    </a:lnTo>
                    <a:lnTo>
                      <a:pt x="660" y="492"/>
                    </a:lnTo>
                    <a:lnTo>
                      <a:pt x="652" y="456"/>
                    </a:lnTo>
                    <a:lnTo>
                      <a:pt x="648" y="438"/>
                    </a:lnTo>
                    <a:lnTo>
                      <a:pt x="600" y="390"/>
                    </a:lnTo>
                    <a:lnTo>
                      <a:pt x="590" y="372"/>
                    </a:lnTo>
                    <a:lnTo>
                      <a:pt x="584" y="342"/>
                    </a:lnTo>
                    <a:lnTo>
                      <a:pt x="568" y="334"/>
                    </a:lnTo>
                    <a:lnTo>
                      <a:pt x="574" y="310"/>
                    </a:lnTo>
                    <a:lnTo>
                      <a:pt x="544" y="288"/>
                    </a:lnTo>
                    <a:lnTo>
                      <a:pt x="512" y="248"/>
                    </a:lnTo>
                    <a:lnTo>
                      <a:pt x="492" y="218"/>
                    </a:lnTo>
                    <a:lnTo>
                      <a:pt x="452" y="170"/>
                    </a:lnTo>
                    <a:lnTo>
                      <a:pt x="438" y="144"/>
                    </a:lnTo>
                    <a:lnTo>
                      <a:pt x="432" y="138"/>
                    </a:lnTo>
                    <a:lnTo>
                      <a:pt x="432" y="110"/>
                    </a:lnTo>
                    <a:lnTo>
                      <a:pt x="406" y="72"/>
                    </a:lnTo>
                    <a:lnTo>
                      <a:pt x="398" y="54"/>
                    </a:lnTo>
                    <a:lnTo>
                      <a:pt x="398" y="32"/>
                    </a:lnTo>
                    <a:lnTo>
                      <a:pt x="384" y="10"/>
                    </a:lnTo>
                    <a:lnTo>
                      <a:pt x="374" y="0"/>
                    </a:lnTo>
                    <a:lnTo>
                      <a:pt x="350" y="0"/>
                    </a:lnTo>
                    <a:lnTo>
                      <a:pt x="350" y="36"/>
                    </a:lnTo>
                    <a:lnTo>
                      <a:pt x="342" y="66"/>
                    </a:lnTo>
                    <a:lnTo>
                      <a:pt x="330" y="64"/>
                    </a:lnTo>
                    <a:lnTo>
                      <a:pt x="316" y="48"/>
                    </a:lnTo>
                    <a:lnTo>
                      <a:pt x="294" y="48"/>
                    </a:lnTo>
                    <a:lnTo>
                      <a:pt x="278" y="60"/>
                    </a:lnTo>
                    <a:lnTo>
                      <a:pt x="278" y="92"/>
                    </a:lnTo>
                    <a:lnTo>
                      <a:pt x="270" y="98"/>
                    </a:lnTo>
                    <a:lnTo>
                      <a:pt x="154" y="96"/>
                    </a:lnTo>
                    <a:lnTo>
                      <a:pt x="136" y="82"/>
                    </a:lnTo>
                    <a:lnTo>
                      <a:pt x="102" y="80"/>
                    </a:lnTo>
                    <a:lnTo>
                      <a:pt x="92" y="94"/>
                    </a:lnTo>
                    <a:lnTo>
                      <a:pt x="64" y="96"/>
                    </a:lnTo>
                    <a:lnTo>
                      <a:pt x="50" y="84"/>
                    </a:lnTo>
                    <a:lnTo>
                      <a:pt x="24" y="86"/>
                    </a:lnTo>
                    <a:lnTo>
                      <a:pt x="0" y="104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Freeform 12"/>
              <p:cNvSpPr>
                <a:spLocks/>
              </p:cNvSpPr>
              <p:nvPr/>
            </p:nvSpPr>
            <p:spPr bwMode="gray">
              <a:xfrm>
                <a:off x="2360" y="1492"/>
                <a:ext cx="178" cy="78"/>
              </a:xfrm>
              <a:custGeom>
                <a:avLst/>
                <a:gdLst>
                  <a:gd name="T0" fmla="*/ 0 w 178"/>
                  <a:gd name="T1" fmla="*/ 44 h 78"/>
                  <a:gd name="T2" fmla="*/ 6 w 178"/>
                  <a:gd name="T3" fmla="*/ 24 h 78"/>
                  <a:gd name="T4" fmla="*/ 20 w 178"/>
                  <a:gd name="T5" fmla="*/ 8 h 78"/>
                  <a:gd name="T6" fmla="*/ 32 w 178"/>
                  <a:gd name="T7" fmla="*/ 2 h 78"/>
                  <a:gd name="T8" fmla="*/ 64 w 178"/>
                  <a:gd name="T9" fmla="*/ 4 h 78"/>
                  <a:gd name="T10" fmla="*/ 74 w 178"/>
                  <a:gd name="T11" fmla="*/ 12 h 78"/>
                  <a:gd name="T12" fmla="*/ 88 w 178"/>
                  <a:gd name="T13" fmla="*/ 0 h 78"/>
                  <a:gd name="T14" fmla="*/ 108 w 178"/>
                  <a:gd name="T15" fmla="*/ 0 h 78"/>
                  <a:gd name="T16" fmla="*/ 126 w 178"/>
                  <a:gd name="T17" fmla="*/ 8 h 78"/>
                  <a:gd name="T18" fmla="*/ 138 w 178"/>
                  <a:gd name="T19" fmla="*/ 0 h 78"/>
                  <a:gd name="T20" fmla="*/ 166 w 178"/>
                  <a:gd name="T21" fmla="*/ 2 h 78"/>
                  <a:gd name="T22" fmla="*/ 178 w 178"/>
                  <a:gd name="T23" fmla="*/ 10 h 78"/>
                  <a:gd name="T24" fmla="*/ 174 w 178"/>
                  <a:gd name="T25" fmla="*/ 28 h 78"/>
                  <a:gd name="T26" fmla="*/ 160 w 178"/>
                  <a:gd name="T27" fmla="*/ 38 h 78"/>
                  <a:gd name="T28" fmla="*/ 138 w 178"/>
                  <a:gd name="T29" fmla="*/ 38 h 78"/>
                  <a:gd name="T30" fmla="*/ 108 w 178"/>
                  <a:gd name="T31" fmla="*/ 62 h 78"/>
                  <a:gd name="T32" fmla="*/ 88 w 178"/>
                  <a:gd name="T33" fmla="*/ 78 h 78"/>
                  <a:gd name="T34" fmla="*/ 70 w 178"/>
                  <a:gd name="T35" fmla="*/ 74 h 78"/>
                  <a:gd name="T36" fmla="*/ 52 w 178"/>
                  <a:gd name="T37" fmla="*/ 58 h 78"/>
                  <a:gd name="T38" fmla="*/ 30 w 178"/>
                  <a:gd name="T39" fmla="*/ 62 h 78"/>
                  <a:gd name="T40" fmla="*/ 20 w 178"/>
                  <a:gd name="T41" fmla="*/ 68 h 78"/>
                  <a:gd name="T42" fmla="*/ 6 w 178"/>
                  <a:gd name="T43" fmla="*/ 56 h 78"/>
                  <a:gd name="T44" fmla="*/ 0 w 178"/>
                  <a:gd name="T45" fmla="*/ 4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78">
                    <a:moveTo>
                      <a:pt x="0" y="44"/>
                    </a:moveTo>
                    <a:lnTo>
                      <a:pt x="6" y="24"/>
                    </a:lnTo>
                    <a:lnTo>
                      <a:pt x="20" y="8"/>
                    </a:lnTo>
                    <a:lnTo>
                      <a:pt x="32" y="2"/>
                    </a:lnTo>
                    <a:lnTo>
                      <a:pt x="64" y="4"/>
                    </a:lnTo>
                    <a:lnTo>
                      <a:pt x="74" y="12"/>
                    </a:lnTo>
                    <a:lnTo>
                      <a:pt x="88" y="0"/>
                    </a:lnTo>
                    <a:lnTo>
                      <a:pt x="108" y="0"/>
                    </a:lnTo>
                    <a:lnTo>
                      <a:pt x="126" y="8"/>
                    </a:lnTo>
                    <a:lnTo>
                      <a:pt x="138" y="0"/>
                    </a:lnTo>
                    <a:lnTo>
                      <a:pt x="166" y="2"/>
                    </a:lnTo>
                    <a:lnTo>
                      <a:pt x="178" y="10"/>
                    </a:lnTo>
                    <a:lnTo>
                      <a:pt x="174" y="28"/>
                    </a:lnTo>
                    <a:lnTo>
                      <a:pt x="160" y="38"/>
                    </a:lnTo>
                    <a:lnTo>
                      <a:pt x="138" y="38"/>
                    </a:lnTo>
                    <a:lnTo>
                      <a:pt x="108" y="62"/>
                    </a:lnTo>
                    <a:lnTo>
                      <a:pt x="88" y="78"/>
                    </a:lnTo>
                    <a:lnTo>
                      <a:pt x="70" y="74"/>
                    </a:lnTo>
                    <a:lnTo>
                      <a:pt x="52" y="58"/>
                    </a:lnTo>
                    <a:lnTo>
                      <a:pt x="30" y="62"/>
                    </a:lnTo>
                    <a:lnTo>
                      <a:pt x="20" y="68"/>
                    </a:lnTo>
                    <a:lnTo>
                      <a:pt x="6" y="56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gray">
              <a:xfrm>
                <a:off x="2360" y="1492"/>
                <a:ext cx="178" cy="78"/>
              </a:xfrm>
              <a:custGeom>
                <a:avLst/>
                <a:gdLst>
                  <a:gd name="T0" fmla="*/ 0 w 178"/>
                  <a:gd name="T1" fmla="*/ 44 h 78"/>
                  <a:gd name="T2" fmla="*/ 6 w 178"/>
                  <a:gd name="T3" fmla="*/ 24 h 78"/>
                  <a:gd name="T4" fmla="*/ 20 w 178"/>
                  <a:gd name="T5" fmla="*/ 8 h 78"/>
                  <a:gd name="T6" fmla="*/ 32 w 178"/>
                  <a:gd name="T7" fmla="*/ 2 h 78"/>
                  <a:gd name="T8" fmla="*/ 64 w 178"/>
                  <a:gd name="T9" fmla="*/ 4 h 78"/>
                  <a:gd name="T10" fmla="*/ 74 w 178"/>
                  <a:gd name="T11" fmla="*/ 12 h 78"/>
                  <a:gd name="T12" fmla="*/ 88 w 178"/>
                  <a:gd name="T13" fmla="*/ 0 h 78"/>
                  <a:gd name="T14" fmla="*/ 108 w 178"/>
                  <a:gd name="T15" fmla="*/ 0 h 78"/>
                  <a:gd name="T16" fmla="*/ 126 w 178"/>
                  <a:gd name="T17" fmla="*/ 8 h 78"/>
                  <a:gd name="T18" fmla="*/ 138 w 178"/>
                  <a:gd name="T19" fmla="*/ 0 h 78"/>
                  <a:gd name="T20" fmla="*/ 166 w 178"/>
                  <a:gd name="T21" fmla="*/ 2 h 78"/>
                  <a:gd name="T22" fmla="*/ 178 w 178"/>
                  <a:gd name="T23" fmla="*/ 10 h 78"/>
                  <a:gd name="T24" fmla="*/ 174 w 178"/>
                  <a:gd name="T25" fmla="*/ 28 h 78"/>
                  <a:gd name="T26" fmla="*/ 160 w 178"/>
                  <a:gd name="T27" fmla="*/ 38 h 78"/>
                  <a:gd name="T28" fmla="*/ 138 w 178"/>
                  <a:gd name="T29" fmla="*/ 38 h 78"/>
                  <a:gd name="T30" fmla="*/ 108 w 178"/>
                  <a:gd name="T31" fmla="*/ 62 h 78"/>
                  <a:gd name="T32" fmla="*/ 88 w 178"/>
                  <a:gd name="T33" fmla="*/ 78 h 78"/>
                  <a:gd name="T34" fmla="*/ 70 w 178"/>
                  <a:gd name="T35" fmla="*/ 74 h 78"/>
                  <a:gd name="T36" fmla="*/ 52 w 178"/>
                  <a:gd name="T37" fmla="*/ 58 h 78"/>
                  <a:gd name="T38" fmla="*/ 30 w 178"/>
                  <a:gd name="T39" fmla="*/ 62 h 78"/>
                  <a:gd name="T40" fmla="*/ 20 w 178"/>
                  <a:gd name="T41" fmla="*/ 68 h 78"/>
                  <a:gd name="T42" fmla="*/ 6 w 178"/>
                  <a:gd name="T43" fmla="*/ 56 h 78"/>
                  <a:gd name="T44" fmla="*/ 0 w 178"/>
                  <a:gd name="T45" fmla="*/ 4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78">
                    <a:moveTo>
                      <a:pt x="0" y="44"/>
                    </a:moveTo>
                    <a:lnTo>
                      <a:pt x="6" y="24"/>
                    </a:lnTo>
                    <a:lnTo>
                      <a:pt x="20" y="8"/>
                    </a:lnTo>
                    <a:lnTo>
                      <a:pt x="32" y="2"/>
                    </a:lnTo>
                    <a:lnTo>
                      <a:pt x="64" y="4"/>
                    </a:lnTo>
                    <a:lnTo>
                      <a:pt x="74" y="12"/>
                    </a:lnTo>
                    <a:lnTo>
                      <a:pt x="88" y="0"/>
                    </a:lnTo>
                    <a:lnTo>
                      <a:pt x="108" y="0"/>
                    </a:lnTo>
                    <a:lnTo>
                      <a:pt x="126" y="8"/>
                    </a:lnTo>
                    <a:lnTo>
                      <a:pt x="138" y="0"/>
                    </a:lnTo>
                    <a:lnTo>
                      <a:pt x="166" y="2"/>
                    </a:lnTo>
                    <a:lnTo>
                      <a:pt x="178" y="10"/>
                    </a:lnTo>
                    <a:lnTo>
                      <a:pt x="174" y="28"/>
                    </a:lnTo>
                    <a:lnTo>
                      <a:pt x="160" y="38"/>
                    </a:lnTo>
                    <a:lnTo>
                      <a:pt x="138" y="38"/>
                    </a:lnTo>
                    <a:lnTo>
                      <a:pt x="108" y="62"/>
                    </a:lnTo>
                    <a:lnTo>
                      <a:pt x="88" y="78"/>
                    </a:lnTo>
                    <a:lnTo>
                      <a:pt x="70" y="74"/>
                    </a:lnTo>
                    <a:lnTo>
                      <a:pt x="52" y="58"/>
                    </a:lnTo>
                    <a:lnTo>
                      <a:pt x="30" y="62"/>
                    </a:lnTo>
                    <a:lnTo>
                      <a:pt x="20" y="68"/>
                    </a:lnTo>
                    <a:lnTo>
                      <a:pt x="6" y="56"/>
                    </a:lnTo>
                    <a:lnTo>
                      <a:pt x="0" y="44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14"/>
              <p:cNvSpPr>
                <a:spLocks/>
              </p:cNvSpPr>
              <p:nvPr/>
            </p:nvSpPr>
            <p:spPr bwMode="gray">
              <a:xfrm>
                <a:off x="2400" y="1576"/>
                <a:ext cx="464" cy="404"/>
              </a:xfrm>
              <a:custGeom>
                <a:avLst/>
                <a:gdLst>
                  <a:gd name="T0" fmla="*/ 220 w 464"/>
                  <a:gd name="T1" fmla="*/ 62 h 404"/>
                  <a:gd name="T2" fmla="*/ 270 w 464"/>
                  <a:gd name="T3" fmla="*/ 56 h 404"/>
                  <a:gd name="T4" fmla="*/ 326 w 464"/>
                  <a:gd name="T5" fmla="*/ 48 h 404"/>
                  <a:gd name="T6" fmla="*/ 366 w 464"/>
                  <a:gd name="T7" fmla="*/ 62 h 404"/>
                  <a:gd name="T8" fmla="*/ 394 w 464"/>
                  <a:gd name="T9" fmla="*/ 104 h 404"/>
                  <a:gd name="T10" fmla="*/ 372 w 464"/>
                  <a:gd name="T11" fmla="*/ 122 h 404"/>
                  <a:gd name="T12" fmla="*/ 356 w 464"/>
                  <a:gd name="T13" fmla="*/ 160 h 404"/>
                  <a:gd name="T14" fmla="*/ 384 w 464"/>
                  <a:gd name="T15" fmla="*/ 220 h 404"/>
                  <a:gd name="T16" fmla="*/ 352 w 464"/>
                  <a:gd name="T17" fmla="*/ 300 h 404"/>
                  <a:gd name="T18" fmla="*/ 400 w 464"/>
                  <a:gd name="T19" fmla="*/ 324 h 404"/>
                  <a:gd name="T20" fmla="*/ 444 w 464"/>
                  <a:gd name="T21" fmla="*/ 312 h 404"/>
                  <a:gd name="T22" fmla="*/ 458 w 464"/>
                  <a:gd name="T23" fmla="*/ 370 h 404"/>
                  <a:gd name="T24" fmla="*/ 462 w 464"/>
                  <a:gd name="T25" fmla="*/ 390 h 404"/>
                  <a:gd name="T26" fmla="*/ 410 w 464"/>
                  <a:gd name="T27" fmla="*/ 404 h 404"/>
                  <a:gd name="T28" fmla="*/ 372 w 464"/>
                  <a:gd name="T29" fmla="*/ 354 h 404"/>
                  <a:gd name="T30" fmla="*/ 320 w 464"/>
                  <a:gd name="T31" fmla="*/ 374 h 404"/>
                  <a:gd name="T32" fmla="*/ 286 w 464"/>
                  <a:gd name="T33" fmla="*/ 370 h 404"/>
                  <a:gd name="T34" fmla="*/ 272 w 464"/>
                  <a:gd name="T35" fmla="*/ 336 h 404"/>
                  <a:gd name="T36" fmla="*/ 236 w 464"/>
                  <a:gd name="T37" fmla="*/ 350 h 404"/>
                  <a:gd name="T38" fmla="*/ 208 w 464"/>
                  <a:gd name="T39" fmla="*/ 388 h 404"/>
                  <a:gd name="T40" fmla="*/ 160 w 464"/>
                  <a:gd name="T41" fmla="*/ 398 h 404"/>
                  <a:gd name="T42" fmla="*/ 136 w 464"/>
                  <a:gd name="T43" fmla="*/ 352 h 404"/>
                  <a:gd name="T44" fmla="*/ 116 w 464"/>
                  <a:gd name="T45" fmla="*/ 340 h 404"/>
                  <a:gd name="T46" fmla="*/ 134 w 464"/>
                  <a:gd name="T47" fmla="*/ 298 h 404"/>
                  <a:gd name="T48" fmla="*/ 106 w 464"/>
                  <a:gd name="T49" fmla="*/ 264 h 404"/>
                  <a:gd name="T50" fmla="*/ 54 w 464"/>
                  <a:gd name="T51" fmla="*/ 242 h 404"/>
                  <a:gd name="T52" fmla="*/ 64 w 464"/>
                  <a:gd name="T53" fmla="*/ 206 h 404"/>
                  <a:gd name="T54" fmla="*/ 48 w 464"/>
                  <a:gd name="T55" fmla="*/ 172 h 404"/>
                  <a:gd name="T56" fmla="*/ 30 w 464"/>
                  <a:gd name="T57" fmla="*/ 158 h 404"/>
                  <a:gd name="T58" fmla="*/ 0 w 464"/>
                  <a:gd name="T59" fmla="*/ 146 h 404"/>
                  <a:gd name="T60" fmla="*/ 8 w 464"/>
                  <a:gd name="T61" fmla="*/ 112 h 404"/>
                  <a:gd name="T62" fmla="*/ 52 w 464"/>
                  <a:gd name="T63" fmla="*/ 44 h 404"/>
                  <a:gd name="T64" fmla="*/ 92 w 464"/>
                  <a:gd name="T65" fmla="*/ 0 h 404"/>
                  <a:gd name="T66" fmla="*/ 152 w 464"/>
                  <a:gd name="T67" fmla="*/ 20 h 404"/>
                  <a:gd name="T68" fmla="*/ 176 w 464"/>
                  <a:gd name="T69" fmla="*/ 3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04">
                    <a:moveTo>
                      <a:pt x="184" y="28"/>
                    </a:moveTo>
                    <a:lnTo>
                      <a:pt x="220" y="62"/>
                    </a:lnTo>
                    <a:lnTo>
                      <a:pt x="242" y="66"/>
                    </a:lnTo>
                    <a:lnTo>
                      <a:pt x="270" y="56"/>
                    </a:lnTo>
                    <a:lnTo>
                      <a:pt x="292" y="50"/>
                    </a:lnTo>
                    <a:lnTo>
                      <a:pt x="326" y="48"/>
                    </a:lnTo>
                    <a:lnTo>
                      <a:pt x="350" y="62"/>
                    </a:lnTo>
                    <a:lnTo>
                      <a:pt x="366" y="62"/>
                    </a:lnTo>
                    <a:lnTo>
                      <a:pt x="370" y="78"/>
                    </a:lnTo>
                    <a:lnTo>
                      <a:pt x="394" y="104"/>
                    </a:lnTo>
                    <a:lnTo>
                      <a:pt x="400" y="122"/>
                    </a:lnTo>
                    <a:lnTo>
                      <a:pt x="372" y="122"/>
                    </a:lnTo>
                    <a:lnTo>
                      <a:pt x="356" y="140"/>
                    </a:lnTo>
                    <a:lnTo>
                      <a:pt x="356" y="160"/>
                    </a:lnTo>
                    <a:lnTo>
                      <a:pt x="384" y="194"/>
                    </a:lnTo>
                    <a:lnTo>
                      <a:pt x="384" y="220"/>
                    </a:lnTo>
                    <a:lnTo>
                      <a:pt x="352" y="260"/>
                    </a:lnTo>
                    <a:lnTo>
                      <a:pt x="352" y="300"/>
                    </a:lnTo>
                    <a:lnTo>
                      <a:pt x="378" y="320"/>
                    </a:lnTo>
                    <a:lnTo>
                      <a:pt x="400" y="324"/>
                    </a:lnTo>
                    <a:lnTo>
                      <a:pt x="418" y="312"/>
                    </a:lnTo>
                    <a:lnTo>
                      <a:pt x="444" y="312"/>
                    </a:lnTo>
                    <a:lnTo>
                      <a:pt x="448" y="346"/>
                    </a:lnTo>
                    <a:lnTo>
                      <a:pt x="458" y="370"/>
                    </a:lnTo>
                    <a:lnTo>
                      <a:pt x="464" y="376"/>
                    </a:lnTo>
                    <a:lnTo>
                      <a:pt x="462" y="390"/>
                    </a:lnTo>
                    <a:lnTo>
                      <a:pt x="438" y="404"/>
                    </a:lnTo>
                    <a:lnTo>
                      <a:pt x="410" y="404"/>
                    </a:lnTo>
                    <a:lnTo>
                      <a:pt x="390" y="382"/>
                    </a:lnTo>
                    <a:lnTo>
                      <a:pt x="372" y="354"/>
                    </a:lnTo>
                    <a:lnTo>
                      <a:pt x="338" y="358"/>
                    </a:lnTo>
                    <a:lnTo>
                      <a:pt x="320" y="374"/>
                    </a:lnTo>
                    <a:lnTo>
                      <a:pt x="304" y="382"/>
                    </a:lnTo>
                    <a:lnTo>
                      <a:pt x="286" y="370"/>
                    </a:lnTo>
                    <a:lnTo>
                      <a:pt x="288" y="346"/>
                    </a:lnTo>
                    <a:lnTo>
                      <a:pt x="272" y="336"/>
                    </a:lnTo>
                    <a:lnTo>
                      <a:pt x="244" y="338"/>
                    </a:lnTo>
                    <a:lnTo>
                      <a:pt x="236" y="350"/>
                    </a:lnTo>
                    <a:lnTo>
                      <a:pt x="236" y="368"/>
                    </a:lnTo>
                    <a:lnTo>
                      <a:pt x="208" y="388"/>
                    </a:lnTo>
                    <a:lnTo>
                      <a:pt x="186" y="400"/>
                    </a:lnTo>
                    <a:lnTo>
                      <a:pt x="160" y="398"/>
                    </a:lnTo>
                    <a:lnTo>
                      <a:pt x="160" y="374"/>
                    </a:lnTo>
                    <a:lnTo>
                      <a:pt x="136" y="352"/>
                    </a:lnTo>
                    <a:lnTo>
                      <a:pt x="126" y="352"/>
                    </a:lnTo>
                    <a:lnTo>
                      <a:pt x="116" y="340"/>
                    </a:lnTo>
                    <a:lnTo>
                      <a:pt x="118" y="312"/>
                    </a:lnTo>
                    <a:lnTo>
                      <a:pt x="134" y="298"/>
                    </a:lnTo>
                    <a:lnTo>
                      <a:pt x="120" y="270"/>
                    </a:lnTo>
                    <a:lnTo>
                      <a:pt x="106" y="264"/>
                    </a:lnTo>
                    <a:lnTo>
                      <a:pt x="76" y="262"/>
                    </a:lnTo>
                    <a:lnTo>
                      <a:pt x="54" y="242"/>
                    </a:lnTo>
                    <a:lnTo>
                      <a:pt x="56" y="212"/>
                    </a:lnTo>
                    <a:lnTo>
                      <a:pt x="64" y="206"/>
                    </a:lnTo>
                    <a:lnTo>
                      <a:pt x="64" y="182"/>
                    </a:lnTo>
                    <a:lnTo>
                      <a:pt x="48" y="172"/>
                    </a:lnTo>
                    <a:lnTo>
                      <a:pt x="46" y="140"/>
                    </a:lnTo>
                    <a:lnTo>
                      <a:pt x="30" y="158"/>
                    </a:lnTo>
                    <a:lnTo>
                      <a:pt x="10" y="162"/>
                    </a:lnTo>
                    <a:lnTo>
                      <a:pt x="0" y="146"/>
                    </a:lnTo>
                    <a:lnTo>
                      <a:pt x="2" y="120"/>
                    </a:lnTo>
                    <a:lnTo>
                      <a:pt x="8" y="112"/>
                    </a:lnTo>
                    <a:lnTo>
                      <a:pt x="8" y="86"/>
                    </a:lnTo>
                    <a:lnTo>
                      <a:pt x="52" y="44"/>
                    </a:lnTo>
                    <a:lnTo>
                      <a:pt x="80" y="18"/>
                    </a:lnTo>
                    <a:lnTo>
                      <a:pt x="92" y="0"/>
                    </a:lnTo>
                    <a:lnTo>
                      <a:pt x="134" y="4"/>
                    </a:lnTo>
                    <a:lnTo>
                      <a:pt x="152" y="20"/>
                    </a:lnTo>
                    <a:lnTo>
                      <a:pt x="162" y="38"/>
                    </a:lnTo>
                    <a:lnTo>
                      <a:pt x="176" y="36"/>
                    </a:lnTo>
                    <a:lnTo>
                      <a:pt x="184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gray">
              <a:xfrm>
                <a:off x="2400" y="1576"/>
                <a:ext cx="464" cy="404"/>
              </a:xfrm>
              <a:custGeom>
                <a:avLst/>
                <a:gdLst>
                  <a:gd name="T0" fmla="*/ 220 w 464"/>
                  <a:gd name="T1" fmla="*/ 62 h 404"/>
                  <a:gd name="T2" fmla="*/ 270 w 464"/>
                  <a:gd name="T3" fmla="*/ 56 h 404"/>
                  <a:gd name="T4" fmla="*/ 326 w 464"/>
                  <a:gd name="T5" fmla="*/ 48 h 404"/>
                  <a:gd name="T6" fmla="*/ 366 w 464"/>
                  <a:gd name="T7" fmla="*/ 62 h 404"/>
                  <a:gd name="T8" fmla="*/ 394 w 464"/>
                  <a:gd name="T9" fmla="*/ 104 h 404"/>
                  <a:gd name="T10" fmla="*/ 372 w 464"/>
                  <a:gd name="T11" fmla="*/ 122 h 404"/>
                  <a:gd name="T12" fmla="*/ 356 w 464"/>
                  <a:gd name="T13" fmla="*/ 160 h 404"/>
                  <a:gd name="T14" fmla="*/ 384 w 464"/>
                  <a:gd name="T15" fmla="*/ 220 h 404"/>
                  <a:gd name="T16" fmla="*/ 352 w 464"/>
                  <a:gd name="T17" fmla="*/ 300 h 404"/>
                  <a:gd name="T18" fmla="*/ 400 w 464"/>
                  <a:gd name="T19" fmla="*/ 324 h 404"/>
                  <a:gd name="T20" fmla="*/ 444 w 464"/>
                  <a:gd name="T21" fmla="*/ 312 h 404"/>
                  <a:gd name="T22" fmla="*/ 458 w 464"/>
                  <a:gd name="T23" fmla="*/ 370 h 404"/>
                  <a:gd name="T24" fmla="*/ 462 w 464"/>
                  <a:gd name="T25" fmla="*/ 390 h 404"/>
                  <a:gd name="T26" fmla="*/ 410 w 464"/>
                  <a:gd name="T27" fmla="*/ 404 h 404"/>
                  <a:gd name="T28" fmla="*/ 372 w 464"/>
                  <a:gd name="T29" fmla="*/ 354 h 404"/>
                  <a:gd name="T30" fmla="*/ 320 w 464"/>
                  <a:gd name="T31" fmla="*/ 374 h 404"/>
                  <a:gd name="T32" fmla="*/ 286 w 464"/>
                  <a:gd name="T33" fmla="*/ 370 h 404"/>
                  <a:gd name="T34" fmla="*/ 272 w 464"/>
                  <a:gd name="T35" fmla="*/ 336 h 404"/>
                  <a:gd name="T36" fmla="*/ 236 w 464"/>
                  <a:gd name="T37" fmla="*/ 350 h 404"/>
                  <a:gd name="T38" fmla="*/ 208 w 464"/>
                  <a:gd name="T39" fmla="*/ 388 h 404"/>
                  <a:gd name="T40" fmla="*/ 160 w 464"/>
                  <a:gd name="T41" fmla="*/ 398 h 404"/>
                  <a:gd name="T42" fmla="*/ 136 w 464"/>
                  <a:gd name="T43" fmla="*/ 352 h 404"/>
                  <a:gd name="T44" fmla="*/ 116 w 464"/>
                  <a:gd name="T45" fmla="*/ 340 h 404"/>
                  <a:gd name="T46" fmla="*/ 134 w 464"/>
                  <a:gd name="T47" fmla="*/ 298 h 404"/>
                  <a:gd name="T48" fmla="*/ 106 w 464"/>
                  <a:gd name="T49" fmla="*/ 264 h 404"/>
                  <a:gd name="T50" fmla="*/ 54 w 464"/>
                  <a:gd name="T51" fmla="*/ 242 h 404"/>
                  <a:gd name="T52" fmla="*/ 64 w 464"/>
                  <a:gd name="T53" fmla="*/ 206 h 404"/>
                  <a:gd name="T54" fmla="*/ 48 w 464"/>
                  <a:gd name="T55" fmla="*/ 172 h 404"/>
                  <a:gd name="T56" fmla="*/ 30 w 464"/>
                  <a:gd name="T57" fmla="*/ 158 h 404"/>
                  <a:gd name="T58" fmla="*/ 0 w 464"/>
                  <a:gd name="T59" fmla="*/ 146 h 404"/>
                  <a:gd name="T60" fmla="*/ 8 w 464"/>
                  <a:gd name="T61" fmla="*/ 112 h 404"/>
                  <a:gd name="T62" fmla="*/ 52 w 464"/>
                  <a:gd name="T63" fmla="*/ 44 h 404"/>
                  <a:gd name="T64" fmla="*/ 92 w 464"/>
                  <a:gd name="T65" fmla="*/ 0 h 404"/>
                  <a:gd name="T66" fmla="*/ 152 w 464"/>
                  <a:gd name="T67" fmla="*/ 20 h 404"/>
                  <a:gd name="T68" fmla="*/ 176 w 464"/>
                  <a:gd name="T69" fmla="*/ 3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4" h="404">
                    <a:moveTo>
                      <a:pt x="184" y="28"/>
                    </a:moveTo>
                    <a:lnTo>
                      <a:pt x="220" y="62"/>
                    </a:lnTo>
                    <a:lnTo>
                      <a:pt x="242" y="66"/>
                    </a:lnTo>
                    <a:lnTo>
                      <a:pt x="270" y="56"/>
                    </a:lnTo>
                    <a:lnTo>
                      <a:pt x="292" y="50"/>
                    </a:lnTo>
                    <a:lnTo>
                      <a:pt x="326" y="48"/>
                    </a:lnTo>
                    <a:lnTo>
                      <a:pt x="350" y="62"/>
                    </a:lnTo>
                    <a:lnTo>
                      <a:pt x="366" y="62"/>
                    </a:lnTo>
                    <a:lnTo>
                      <a:pt x="370" y="78"/>
                    </a:lnTo>
                    <a:lnTo>
                      <a:pt x="394" y="104"/>
                    </a:lnTo>
                    <a:lnTo>
                      <a:pt x="400" y="122"/>
                    </a:lnTo>
                    <a:lnTo>
                      <a:pt x="372" y="122"/>
                    </a:lnTo>
                    <a:lnTo>
                      <a:pt x="356" y="140"/>
                    </a:lnTo>
                    <a:lnTo>
                      <a:pt x="356" y="160"/>
                    </a:lnTo>
                    <a:lnTo>
                      <a:pt x="384" y="194"/>
                    </a:lnTo>
                    <a:lnTo>
                      <a:pt x="384" y="220"/>
                    </a:lnTo>
                    <a:lnTo>
                      <a:pt x="352" y="260"/>
                    </a:lnTo>
                    <a:lnTo>
                      <a:pt x="352" y="300"/>
                    </a:lnTo>
                    <a:lnTo>
                      <a:pt x="378" y="320"/>
                    </a:lnTo>
                    <a:lnTo>
                      <a:pt x="400" y="324"/>
                    </a:lnTo>
                    <a:lnTo>
                      <a:pt x="418" y="312"/>
                    </a:lnTo>
                    <a:lnTo>
                      <a:pt x="444" y="312"/>
                    </a:lnTo>
                    <a:lnTo>
                      <a:pt x="448" y="346"/>
                    </a:lnTo>
                    <a:lnTo>
                      <a:pt x="458" y="370"/>
                    </a:lnTo>
                    <a:lnTo>
                      <a:pt x="464" y="376"/>
                    </a:lnTo>
                    <a:lnTo>
                      <a:pt x="462" y="390"/>
                    </a:lnTo>
                    <a:lnTo>
                      <a:pt x="438" y="404"/>
                    </a:lnTo>
                    <a:lnTo>
                      <a:pt x="410" y="404"/>
                    </a:lnTo>
                    <a:lnTo>
                      <a:pt x="390" y="382"/>
                    </a:lnTo>
                    <a:lnTo>
                      <a:pt x="372" y="354"/>
                    </a:lnTo>
                    <a:lnTo>
                      <a:pt x="338" y="358"/>
                    </a:lnTo>
                    <a:lnTo>
                      <a:pt x="320" y="374"/>
                    </a:lnTo>
                    <a:lnTo>
                      <a:pt x="304" y="382"/>
                    </a:lnTo>
                    <a:lnTo>
                      <a:pt x="286" y="370"/>
                    </a:lnTo>
                    <a:lnTo>
                      <a:pt x="288" y="346"/>
                    </a:lnTo>
                    <a:lnTo>
                      <a:pt x="272" y="336"/>
                    </a:lnTo>
                    <a:lnTo>
                      <a:pt x="244" y="338"/>
                    </a:lnTo>
                    <a:lnTo>
                      <a:pt x="236" y="350"/>
                    </a:lnTo>
                    <a:lnTo>
                      <a:pt x="236" y="368"/>
                    </a:lnTo>
                    <a:lnTo>
                      <a:pt x="208" y="388"/>
                    </a:lnTo>
                    <a:lnTo>
                      <a:pt x="186" y="400"/>
                    </a:lnTo>
                    <a:lnTo>
                      <a:pt x="160" y="398"/>
                    </a:lnTo>
                    <a:lnTo>
                      <a:pt x="160" y="374"/>
                    </a:lnTo>
                    <a:lnTo>
                      <a:pt x="136" y="352"/>
                    </a:lnTo>
                    <a:lnTo>
                      <a:pt x="126" y="352"/>
                    </a:lnTo>
                    <a:lnTo>
                      <a:pt x="116" y="340"/>
                    </a:lnTo>
                    <a:lnTo>
                      <a:pt x="118" y="312"/>
                    </a:lnTo>
                    <a:lnTo>
                      <a:pt x="134" y="298"/>
                    </a:lnTo>
                    <a:lnTo>
                      <a:pt x="120" y="270"/>
                    </a:lnTo>
                    <a:lnTo>
                      <a:pt x="106" y="264"/>
                    </a:lnTo>
                    <a:lnTo>
                      <a:pt x="76" y="262"/>
                    </a:lnTo>
                    <a:lnTo>
                      <a:pt x="54" y="242"/>
                    </a:lnTo>
                    <a:lnTo>
                      <a:pt x="56" y="212"/>
                    </a:lnTo>
                    <a:lnTo>
                      <a:pt x="64" y="206"/>
                    </a:lnTo>
                    <a:lnTo>
                      <a:pt x="64" y="182"/>
                    </a:lnTo>
                    <a:lnTo>
                      <a:pt x="48" y="172"/>
                    </a:lnTo>
                    <a:lnTo>
                      <a:pt x="46" y="140"/>
                    </a:lnTo>
                    <a:lnTo>
                      <a:pt x="30" y="158"/>
                    </a:lnTo>
                    <a:lnTo>
                      <a:pt x="10" y="162"/>
                    </a:lnTo>
                    <a:lnTo>
                      <a:pt x="0" y="146"/>
                    </a:lnTo>
                    <a:lnTo>
                      <a:pt x="2" y="120"/>
                    </a:lnTo>
                    <a:lnTo>
                      <a:pt x="8" y="112"/>
                    </a:lnTo>
                    <a:lnTo>
                      <a:pt x="8" y="86"/>
                    </a:lnTo>
                    <a:lnTo>
                      <a:pt x="52" y="44"/>
                    </a:lnTo>
                    <a:lnTo>
                      <a:pt x="80" y="18"/>
                    </a:lnTo>
                    <a:lnTo>
                      <a:pt x="92" y="0"/>
                    </a:lnTo>
                    <a:lnTo>
                      <a:pt x="134" y="4"/>
                    </a:lnTo>
                    <a:lnTo>
                      <a:pt x="152" y="20"/>
                    </a:lnTo>
                    <a:lnTo>
                      <a:pt x="162" y="38"/>
                    </a:lnTo>
                    <a:lnTo>
                      <a:pt x="176" y="36"/>
                    </a:lnTo>
                    <a:lnTo>
                      <a:pt x="184" y="28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gray">
              <a:xfrm>
                <a:off x="2752" y="1796"/>
                <a:ext cx="82" cy="104"/>
              </a:xfrm>
              <a:custGeom>
                <a:avLst/>
                <a:gdLst>
                  <a:gd name="T0" fmla="*/ 32 w 82"/>
                  <a:gd name="T1" fmla="*/ 0 h 104"/>
                  <a:gd name="T2" fmla="*/ 0 w 82"/>
                  <a:gd name="T3" fmla="*/ 40 h 104"/>
                  <a:gd name="T4" fmla="*/ 0 w 82"/>
                  <a:gd name="T5" fmla="*/ 80 h 104"/>
                  <a:gd name="T6" fmla="*/ 24 w 82"/>
                  <a:gd name="T7" fmla="*/ 100 h 104"/>
                  <a:gd name="T8" fmla="*/ 48 w 82"/>
                  <a:gd name="T9" fmla="*/ 104 h 104"/>
                  <a:gd name="T10" fmla="*/ 66 w 82"/>
                  <a:gd name="T11" fmla="*/ 92 h 104"/>
                  <a:gd name="T12" fmla="*/ 68 w 82"/>
                  <a:gd name="T13" fmla="*/ 66 h 104"/>
                  <a:gd name="T14" fmla="*/ 82 w 82"/>
                  <a:gd name="T15" fmla="*/ 46 h 104"/>
                  <a:gd name="T16" fmla="*/ 80 w 82"/>
                  <a:gd name="T17" fmla="*/ 24 h 104"/>
                  <a:gd name="T18" fmla="*/ 66 w 82"/>
                  <a:gd name="T19" fmla="*/ 8 h 104"/>
                  <a:gd name="T20" fmla="*/ 44 w 82"/>
                  <a:gd name="T21" fmla="*/ 6 h 104"/>
                  <a:gd name="T22" fmla="*/ 32 w 82"/>
                  <a:gd name="T2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104">
                    <a:moveTo>
                      <a:pt x="32" y="0"/>
                    </a:moveTo>
                    <a:lnTo>
                      <a:pt x="0" y="40"/>
                    </a:lnTo>
                    <a:lnTo>
                      <a:pt x="0" y="80"/>
                    </a:lnTo>
                    <a:lnTo>
                      <a:pt x="24" y="100"/>
                    </a:lnTo>
                    <a:lnTo>
                      <a:pt x="48" y="104"/>
                    </a:lnTo>
                    <a:lnTo>
                      <a:pt x="66" y="92"/>
                    </a:lnTo>
                    <a:lnTo>
                      <a:pt x="68" y="66"/>
                    </a:lnTo>
                    <a:lnTo>
                      <a:pt x="82" y="46"/>
                    </a:lnTo>
                    <a:lnTo>
                      <a:pt x="80" y="24"/>
                    </a:lnTo>
                    <a:lnTo>
                      <a:pt x="66" y="8"/>
                    </a:lnTo>
                    <a:lnTo>
                      <a:pt x="44" y="6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gray">
              <a:xfrm>
                <a:off x="2752" y="1796"/>
                <a:ext cx="82" cy="104"/>
              </a:xfrm>
              <a:custGeom>
                <a:avLst/>
                <a:gdLst>
                  <a:gd name="T0" fmla="*/ 32 w 82"/>
                  <a:gd name="T1" fmla="*/ 0 h 104"/>
                  <a:gd name="T2" fmla="*/ 0 w 82"/>
                  <a:gd name="T3" fmla="*/ 40 h 104"/>
                  <a:gd name="T4" fmla="*/ 0 w 82"/>
                  <a:gd name="T5" fmla="*/ 80 h 104"/>
                  <a:gd name="T6" fmla="*/ 24 w 82"/>
                  <a:gd name="T7" fmla="*/ 100 h 104"/>
                  <a:gd name="T8" fmla="*/ 48 w 82"/>
                  <a:gd name="T9" fmla="*/ 104 h 104"/>
                  <a:gd name="T10" fmla="*/ 66 w 82"/>
                  <a:gd name="T11" fmla="*/ 92 h 104"/>
                  <a:gd name="T12" fmla="*/ 68 w 82"/>
                  <a:gd name="T13" fmla="*/ 66 h 104"/>
                  <a:gd name="T14" fmla="*/ 82 w 82"/>
                  <a:gd name="T15" fmla="*/ 46 h 104"/>
                  <a:gd name="T16" fmla="*/ 80 w 82"/>
                  <a:gd name="T17" fmla="*/ 24 h 104"/>
                  <a:gd name="T18" fmla="*/ 66 w 82"/>
                  <a:gd name="T19" fmla="*/ 8 h 104"/>
                  <a:gd name="T20" fmla="*/ 44 w 82"/>
                  <a:gd name="T21" fmla="*/ 6 h 104"/>
                  <a:gd name="T22" fmla="*/ 32 w 82"/>
                  <a:gd name="T2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104">
                    <a:moveTo>
                      <a:pt x="32" y="0"/>
                    </a:moveTo>
                    <a:lnTo>
                      <a:pt x="0" y="40"/>
                    </a:lnTo>
                    <a:lnTo>
                      <a:pt x="0" y="80"/>
                    </a:lnTo>
                    <a:lnTo>
                      <a:pt x="24" y="100"/>
                    </a:lnTo>
                    <a:lnTo>
                      <a:pt x="48" y="104"/>
                    </a:lnTo>
                    <a:lnTo>
                      <a:pt x="66" y="92"/>
                    </a:lnTo>
                    <a:lnTo>
                      <a:pt x="68" y="66"/>
                    </a:lnTo>
                    <a:lnTo>
                      <a:pt x="82" y="46"/>
                    </a:lnTo>
                    <a:lnTo>
                      <a:pt x="80" y="24"/>
                    </a:lnTo>
                    <a:lnTo>
                      <a:pt x="66" y="8"/>
                    </a:lnTo>
                    <a:lnTo>
                      <a:pt x="44" y="6"/>
                    </a:lnTo>
                    <a:lnTo>
                      <a:pt x="32" y="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gray">
              <a:xfrm>
                <a:off x="2756" y="1512"/>
                <a:ext cx="390" cy="456"/>
              </a:xfrm>
              <a:custGeom>
                <a:avLst/>
                <a:gdLst>
                  <a:gd name="T0" fmla="*/ 138 w 390"/>
                  <a:gd name="T1" fmla="*/ 32 h 456"/>
                  <a:gd name="T2" fmla="*/ 108 w 390"/>
                  <a:gd name="T3" fmla="*/ 52 h 456"/>
                  <a:gd name="T4" fmla="*/ 80 w 390"/>
                  <a:gd name="T5" fmla="*/ 76 h 456"/>
                  <a:gd name="T6" fmla="*/ 46 w 390"/>
                  <a:gd name="T7" fmla="*/ 92 h 456"/>
                  <a:gd name="T8" fmla="*/ 10 w 390"/>
                  <a:gd name="T9" fmla="*/ 126 h 456"/>
                  <a:gd name="T10" fmla="*/ 12 w 390"/>
                  <a:gd name="T11" fmla="*/ 142 h 456"/>
                  <a:gd name="T12" fmla="*/ 38 w 390"/>
                  <a:gd name="T13" fmla="*/ 168 h 456"/>
                  <a:gd name="T14" fmla="*/ 44 w 390"/>
                  <a:gd name="T15" fmla="*/ 186 h 456"/>
                  <a:gd name="T16" fmla="*/ 16 w 390"/>
                  <a:gd name="T17" fmla="*/ 186 h 456"/>
                  <a:gd name="T18" fmla="*/ 0 w 390"/>
                  <a:gd name="T19" fmla="*/ 204 h 456"/>
                  <a:gd name="T20" fmla="*/ 0 w 390"/>
                  <a:gd name="T21" fmla="*/ 224 h 456"/>
                  <a:gd name="T22" fmla="*/ 28 w 390"/>
                  <a:gd name="T23" fmla="*/ 258 h 456"/>
                  <a:gd name="T24" fmla="*/ 28 w 390"/>
                  <a:gd name="T25" fmla="*/ 286 h 456"/>
                  <a:gd name="T26" fmla="*/ 40 w 390"/>
                  <a:gd name="T27" fmla="*/ 290 h 456"/>
                  <a:gd name="T28" fmla="*/ 62 w 390"/>
                  <a:gd name="T29" fmla="*/ 294 h 456"/>
                  <a:gd name="T30" fmla="*/ 78 w 390"/>
                  <a:gd name="T31" fmla="*/ 308 h 456"/>
                  <a:gd name="T32" fmla="*/ 78 w 390"/>
                  <a:gd name="T33" fmla="*/ 330 h 456"/>
                  <a:gd name="T34" fmla="*/ 64 w 390"/>
                  <a:gd name="T35" fmla="*/ 350 h 456"/>
                  <a:gd name="T36" fmla="*/ 62 w 390"/>
                  <a:gd name="T37" fmla="*/ 376 h 456"/>
                  <a:gd name="T38" fmla="*/ 86 w 390"/>
                  <a:gd name="T39" fmla="*/ 376 h 456"/>
                  <a:gd name="T40" fmla="*/ 92 w 390"/>
                  <a:gd name="T41" fmla="*/ 412 h 456"/>
                  <a:gd name="T42" fmla="*/ 102 w 390"/>
                  <a:gd name="T43" fmla="*/ 434 h 456"/>
                  <a:gd name="T44" fmla="*/ 108 w 390"/>
                  <a:gd name="T45" fmla="*/ 440 h 456"/>
                  <a:gd name="T46" fmla="*/ 130 w 390"/>
                  <a:gd name="T47" fmla="*/ 450 h 456"/>
                  <a:gd name="T48" fmla="*/ 162 w 390"/>
                  <a:gd name="T49" fmla="*/ 456 h 456"/>
                  <a:gd name="T50" fmla="*/ 192 w 390"/>
                  <a:gd name="T51" fmla="*/ 448 h 456"/>
                  <a:gd name="T52" fmla="*/ 206 w 390"/>
                  <a:gd name="T53" fmla="*/ 416 h 456"/>
                  <a:gd name="T54" fmla="*/ 218 w 390"/>
                  <a:gd name="T55" fmla="*/ 396 h 456"/>
                  <a:gd name="T56" fmla="*/ 230 w 390"/>
                  <a:gd name="T57" fmla="*/ 392 h 456"/>
                  <a:gd name="T58" fmla="*/ 234 w 390"/>
                  <a:gd name="T59" fmla="*/ 374 h 456"/>
                  <a:gd name="T60" fmla="*/ 212 w 390"/>
                  <a:gd name="T61" fmla="*/ 364 h 456"/>
                  <a:gd name="T62" fmla="*/ 182 w 390"/>
                  <a:gd name="T63" fmla="*/ 360 h 456"/>
                  <a:gd name="T64" fmla="*/ 170 w 390"/>
                  <a:gd name="T65" fmla="*/ 340 h 456"/>
                  <a:gd name="T66" fmla="*/ 180 w 390"/>
                  <a:gd name="T67" fmla="*/ 318 h 456"/>
                  <a:gd name="T68" fmla="*/ 188 w 390"/>
                  <a:gd name="T69" fmla="*/ 288 h 456"/>
                  <a:gd name="T70" fmla="*/ 182 w 390"/>
                  <a:gd name="T71" fmla="*/ 256 h 456"/>
                  <a:gd name="T72" fmla="*/ 170 w 390"/>
                  <a:gd name="T73" fmla="*/ 244 h 456"/>
                  <a:gd name="T74" fmla="*/ 184 w 390"/>
                  <a:gd name="T75" fmla="*/ 218 h 456"/>
                  <a:gd name="T76" fmla="*/ 232 w 390"/>
                  <a:gd name="T77" fmla="*/ 176 h 456"/>
                  <a:gd name="T78" fmla="*/ 272 w 390"/>
                  <a:gd name="T79" fmla="*/ 156 h 456"/>
                  <a:gd name="T80" fmla="*/ 284 w 390"/>
                  <a:gd name="T81" fmla="*/ 140 h 456"/>
                  <a:gd name="T82" fmla="*/ 298 w 390"/>
                  <a:gd name="T83" fmla="*/ 148 h 456"/>
                  <a:gd name="T84" fmla="*/ 302 w 390"/>
                  <a:gd name="T85" fmla="*/ 162 h 456"/>
                  <a:gd name="T86" fmla="*/ 326 w 390"/>
                  <a:gd name="T87" fmla="*/ 168 h 456"/>
                  <a:gd name="T88" fmla="*/ 348 w 390"/>
                  <a:gd name="T89" fmla="*/ 152 h 456"/>
                  <a:gd name="T90" fmla="*/ 348 w 390"/>
                  <a:gd name="T91" fmla="*/ 120 h 456"/>
                  <a:gd name="T92" fmla="*/ 364 w 390"/>
                  <a:gd name="T93" fmla="*/ 98 h 456"/>
                  <a:gd name="T94" fmla="*/ 390 w 390"/>
                  <a:gd name="T95" fmla="*/ 70 h 456"/>
                  <a:gd name="T96" fmla="*/ 370 w 390"/>
                  <a:gd name="T97" fmla="*/ 62 h 456"/>
                  <a:gd name="T98" fmla="*/ 334 w 390"/>
                  <a:gd name="T99" fmla="*/ 42 h 456"/>
                  <a:gd name="T100" fmla="*/ 302 w 390"/>
                  <a:gd name="T101" fmla="*/ 40 h 456"/>
                  <a:gd name="T102" fmla="*/ 302 w 390"/>
                  <a:gd name="T103" fmla="*/ 24 h 456"/>
                  <a:gd name="T104" fmla="*/ 284 w 390"/>
                  <a:gd name="T105" fmla="*/ 8 h 456"/>
                  <a:gd name="T106" fmla="*/ 258 w 390"/>
                  <a:gd name="T107" fmla="*/ 6 h 456"/>
                  <a:gd name="T108" fmla="*/ 254 w 390"/>
                  <a:gd name="T109" fmla="*/ 14 h 456"/>
                  <a:gd name="T110" fmla="*/ 224 w 390"/>
                  <a:gd name="T111" fmla="*/ 22 h 456"/>
                  <a:gd name="T112" fmla="*/ 222 w 390"/>
                  <a:gd name="T113" fmla="*/ 12 h 456"/>
                  <a:gd name="T114" fmla="*/ 214 w 390"/>
                  <a:gd name="T115" fmla="*/ 0 h 456"/>
                  <a:gd name="T116" fmla="*/ 198 w 390"/>
                  <a:gd name="T117" fmla="*/ 12 h 456"/>
                  <a:gd name="T118" fmla="*/ 184 w 390"/>
                  <a:gd name="T119" fmla="*/ 38 h 456"/>
                  <a:gd name="T120" fmla="*/ 160 w 390"/>
                  <a:gd name="T121" fmla="*/ 42 h 456"/>
                  <a:gd name="T122" fmla="*/ 138 w 390"/>
                  <a:gd name="T123" fmla="*/ 32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0" h="456">
                    <a:moveTo>
                      <a:pt x="138" y="32"/>
                    </a:moveTo>
                    <a:lnTo>
                      <a:pt x="108" y="52"/>
                    </a:lnTo>
                    <a:lnTo>
                      <a:pt x="80" y="76"/>
                    </a:lnTo>
                    <a:lnTo>
                      <a:pt x="46" y="92"/>
                    </a:lnTo>
                    <a:lnTo>
                      <a:pt x="10" y="126"/>
                    </a:lnTo>
                    <a:lnTo>
                      <a:pt x="12" y="142"/>
                    </a:lnTo>
                    <a:lnTo>
                      <a:pt x="38" y="168"/>
                    </a:lnTo>
                    <a:lnTo>
                      <a:pt x="44" y="186"/>
                    </a:lnTo>
                    <a:lnTo>
                      <a:pt x="16" y="186"/>
                    </a:lnTo>
                    <a:lnTo>
                      <a:pt x="0" y="204"/>
                    </a:lnTo>
                    <a:lnTo>
                      <a:pt x="0" y="224"/>
                    </a:lnTo>
                    <a:lnTo>
                      <a:pt x="28" y="258"/>
                    </a:lnTo>
                    <a:lnTo>
                      <a:pt x="28" y="286"/>
                    </a:lnTo>
                    <a:lnTo>
                      <a:pt x="40" y="290"/>
                    </a:lnTo>
                    <a:lnTo>
                      <a:pt x="62" y="294"/>
                    </a:lnTo>
                    <a:lnTo>
                      <a:pt x="78" y="308"/>
                    </a:lnTo>
                    <a:lnTo>
                      <a:pt x="78" y="330"/>
                    </a:lnTo>
                    <a:lnTo>
                      <a:pt x="64" y="350"/>
                    </a:lnTo>
                    <a:lnTo>
                      <a:pt x="62" y="376"/>
                    </a:lnTo>
                    <a:lnTo>
                      <a:pt x="86" y="376"/>
                    </a:lnTo>
                    <a:lnTo>
                      <a:pt x="92" y="412"/>
                    </a:lnTo>
                    <a:lnTo>
                      <a:pt x="102" y="434"/>
                    </a:lnTo>
                    <a:lnTo>
                      <a:pt x="108" y="440"/>
                    </a:lnTo>
                    <a:lnTo>
                      <a:pt x="130" y="450"/>
                    </a:lnTo>
                    <a:lnTo>
                      <a:pt x="162" y="456"/>
                    </a:lnTo>
                    <a:lnTo>
                      <a:pt x="192" y="448"/>
                    </a:lnTo>
                    <a:lnTo>
                      <a:pt x="206" y="416"/>
                    </a:lnTo>
                    <a:lnTo>
                      <a:pt x="218" y="396"/>
                    </a:lnTo>
                    <a:lnTo>
                      <a:pt x="230" y="392"/>
                    </a:lnTo>
                    <a:lnTo>
                      <a:pt x="234" y="374"/>
                    </a:lnTo>
                    <a:lnTo>
                      <a:pt x="212" y="364"/>
                    </a:lnTo>
                    <a:lnTo>
                      <a:pt x="182" y="360"/>
                    </a:lnTo>
                    <a:lnTo>
                      <a:pt x="170" y="340"/>
                    </a:lnTo>
                    <a:lnTo>
                      <a:pt x="180" y="318"/>
                    </a:lnTo>
                    <a:lnTo>
                      <a:pt x="188" y="288"/>
                    </a:lnTo>
                    <a:lnTo>
                      <a:pt x="182" y="256"/>
                    </a:lnTo>
                    <a:lnTo>
                      <a:pt x="170" y="244"/>
                    </a:lnTo>
                    <a:lnTo>
                      <a:pt x="184" y="218"/>
                    </a:lnTo>
                    <a:lnTo>
                      <a:pt x="232" y="176"/>
                    </a:lnTo>
                    <a:lnTo>
                      <a:pt x="272" y="156"/>
                    </a:lnTo>
                    <a:lnTo>
                      <a:pt x="284" y="140"/>
                    </a:lnTo>
                    <a:lnTo>
                      <a:pt x="298" y="148"/>
                    </a:lnTo>
                    <a:lnTo>
                      <a:pt x="302" y="162"/>
                    </a:lnTo>
                    <a:lnTo>
                      <a:pt x="326" y="168"/>
                    </a:lnTo>
                    <a:lnTo>
                      <a:pt x="348" y="152"/>
                    </a:lnTo>
                    <a:lnTo>
                      <a:pt x="348" y="120"/>
                    </a:lnTo>
                    <a:lnTo>
                      <a:pt x="364" y="98"/>
                    </a:lnTo>
                    <a:lnTo>
                      <a:pt x="390" y="70"/>
                    </a:lnTo>
                    <a:lnTo>
                      <a:pt x="370" y="62"/>
                    </a:lnTo>
                    <a:lnTo>
                      <a:pt x="334" y="42"/>
                    </a:lnTo>
                    <a:lnTo>
                      <a:pt x="302" y="40"/>
                    </a:lnTo>
                    <a:lnTo>
                      <a:pt x="302" y="24"/>
                    </a:lnTo>
                    <a:lnTo>
                      <a:pt x="284" y="8"/>
                    </a:lnTo>
                    <a:lnTo>
                      <a:pt x="258" y="6"/>
                    </a:lnTo>
                    <a:lnTo>
                      <a:pt x="254" y="14"/>
                    </a:lnTo>
                    <a:lnTo>
                      <a:pt x="224" y="22"/>
                    </a:lnTo>
                    <a:lnTo>
                      <a:pt x="222" y="12"/>
                    </a:lnTo>
                    <a:lnTo>
                      <a:pt x="214" y="0"/>
                    </a:lnTo>
                    <a:lnTo>
                      <a:pt x="198" y="12"/>
                    </a:lnTo>
                    <a:lnTo>
                      <a:pt x="184" y="38"/>
                    </a:lnTo>
                    <a:lnTo>
                      <a:pt x="160" y="42"/>
                    </a:lnTo>
                    <a:lnTo>
                      <a:pt x="138" y="32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gray">
              <a:xfrm>
                <a:off x="2756" y="1512"/>
                <a:ext cx="390" cy="456"/>
              </a:xfrm>
              <a:custGeom>
                <a:avLst/>
                <a:gdLst>
                  <a:gd name="T0" fmla="*/ 138 w 390"/>
                  <a:gd name="T1" fmla="*/ 32 h 456"/>
                  <a:gd name="T2" fmla="*/ 108 w 390"/>
                  <a:gd name="T3" fmla="*/ 52 h 456"/>
                  <a:gd name="T4" fmla="*/ 80 w 390"/>
                  <a:gd name="T5" fmla="*/ 76 h 456"/>
                  <a:gd name="T6" fmla="*/ 46 w 390"/>
                  <a:gd name="T7" fmla="*/ 92 h 456"/>
                  <a:gd name="T8" fmla="*/ 10 w 390"/>
                  <a:gd name="T9" fmla="*/ 126 h 456"/>
                  <a:gd name="T10" fmla="*/ 12 w 390"/>
                  <a:gd name="T11" fmla="*/ 142 h 456"/>
                  <a:gd name="T12" fmla="*/ 38 w 390"/>
                  <a:gd name="T13" fmla="*/ 168 h 456"/>
                  <a:gd name="T14" fmla="*/ 44 w 390"/>
                  <a:gd name="T15" fmla="*/ 186 h 456"/>
                  <a:gd name="T16" fmla="*/ 16 w 390"/>
                  <a:gd name="T17" fmla="*/ 186 h 456"/>
                  <a:gd name="T18" fmla="*/ 0 w 390"/>
                  <a:gd name="T19" fmla="*/ 204 h 456"/>
                  <a:gd name="T20" fmla="*/ 0 w 390"/>
                  <a:gd name="T21" fmla="*/ 224 h 456"/>
                  <a:gd name="T22" fmla="*/ 28 w 390"/>
                  <a:gd name="T23" fmla="*/ 258 h 456"/>
                  <a:gd name="T24" fmla="*/ 28 w 390"/>
                  <a:gd name="T25" fmla="*/ 286 h 456"/>
                  <a:gd name="T26" fmla="*/ 40 w 390"/>
                  <a:gd name="T27" fmla="*/ 290 h 456"/>
                  <a:gd name="T28" fmla="*/ 62 w 390"/>
                  <a:gd name="T29" fmla="*/ 294 h 456"/>
                  <a:gd name="T30" fmla="*/ 78 w 390"/>
                  <a:gd name="T31" fmla="*/ 308 h 456"/>
                  <a:gd name="T32" fmla="*/ 78 w 390"/>
                  <a:gd name="T33" fmla="*/ 330 h 456"/>
                  <a:gd name="T34" fmla="*/ 64 w 390"/>
                  <a:gd name="T35" fmla="*/ 350 h 456"/>
                  <a:gd name="T36" fmla="*/ 62 w 390"/>
                  <a:gd name="T37" fmla="*/ 376 h 456"/>
                  <a:gd name="T38" fmla="*/ 86 w 390"/>
                  <a:gd name="T39" fmla="*/ 376 h 456"/>
                  <a:gd name="T40" fmla="*/ 92 w 390"/>
                  <a:gd name="T41" fmla="*/ 412 h 456"/>
                  <a:gd name="T42" fmla="*/ 102 w 390"/>
                  <a:gd name="T43" fmla="*/ 434 h 456"/>
                  <a:gd name="T44" fmla="*/ 108 w 390"/>
                  <a:gd name="T45" fmla="*/ 440 h 456"/>
                  <a:gd name="T46" fmla="*/ 130 w 390"/>
                  <a:gd name="T47" fmla="*/ 450 h 456"/>
                  <a:gd name="T48" fmla="*/ 162 w 390"/>
                  <a:gd name="T49" fmla="*/ 456 h 456"/>
                  <a:gd name="T50" fmla="*/ 192 w 390"/>
                  <a:gd name="T51" fmla="*/ 448 h 456"/>
                  <a:gd name="T52" fmla="*/ 206 w 390"/>
                  <a:gd name="T53" fmla="*/ 416 h 456"/>
                  <a:gd name="T54" fmla="*/ 218 w 390"/>
                  <a:gd name="T55" fmla="*/ 396 h 456"/>
                  <a:gd name="T56" fmla="*/ 230 w 390"/>
                  <a:gd name="T57" fmla="*/ 392 h 456"/>
                  <a:gd name="T58" fmla="*/ 234 w 390"/>
                  <a:gd name="T59" fmla="*/ 374 h 456"/>
                  <a:gd name="T60" fmla="*/ 212 w 390"/>
                  <a:gd name="T61" fmla="*/ 364 h 456"/>
                  <a:gd name="T62" fmla="*/ 182 w 390"/>
                  <a:gd name="T63" fmla="*/ 360 h 456"/>
                  <a:gd name="T64" fmla="*/ 170 w 390"/>
                  <a:gd name="T65" fmla="*/ 340 h 456"/>
                  <a:gd name="T66" fmla="*/ 180 w 390"/>
                  <a:gd name="T67" fmla="*/ 318 h 456"/>
                  <a:gd name="T68" fmla="*/ 188 w 390"/>
                  <a:gd name="T69" fmla="*/ 288 h 456"/>
                  <a:gd name="T70" fmla="*/ 182 w 390"/>
                  <a:gd name="T71" fmla="*/ 256 h 456"/>
                  <a:gd name="T72" fmla="*/ 170 w 390"/>
                  <a:gd name="T73" fmla="*/ 244 h 456"/>
                  <a:gd name="T74" fmla="*/ 184 w 390"/>
                  <a:gd name="T75" fmla="*/ 218 h 456"/>
                  <a:gd name="T76" fmla="*/ 232 w 390"/>
                  <a:gd name="T77" fmla="*/ 176 h 456"/>
                  <a:gd name="T78" fmla="*/ 272 w 390"/>
                  <a:gd name="T79" fmla="*/ 156 h 456"/>
                  <a:gd name="T80" fmla="*/ 284 w 390"/>
                  <a:gd name="T81" fmla="*/ 140 h 456"/>
                  <a:gd name="T82" fmla="*/ 298 w 390"/>
                  <a:gd name="T83" fmla="*/ 148 h 456"/>
                  <a:gd name="T84" fmla="*/ 302 w 390"/>
                  <a:gd name="T85" fmla="*/ 162 h 456"/>
                  <a:gd name="T86" fmla="*/ 326 w 390"/>
                  <a:gd name="T87" fmla="*/ 168 h 456"/>
                  <a:gd name="T88" fmla="*/ 348 w 390"/>
                  <a:gd name="T89" fmla="*/ 152 h 456"/>
                  <a:gd name="T90" fmla="*/ 348 w 390"/>
                  <a:gd name="T91" fmla="*/ 120 h 456"/>
                  <a:gd name="T92" fmla="*/ 364 w 390"/>
                  <a:gd name="T93" fmla="*/ 98 h 456"/>
                  <a:gd name="T94" fmla="*/ 390 w 390"/>
                  <a:gd name="T95" fmla="*/ 70 h 456"/>
                  <a:gd name="T96" fmla="*/ 370 w 390"/>
                  <a:gd name="T97" fmla="*/ 62 h 456"/>
                  <a:gd name="T98" fmla="*/ 334 w 390"/>
                  <a:gd name="T99" fmla="*/ 42 h 456"/>
                  <a:gd name="T100" fmla="*/ 302 w 390"/>
                  <a:gd name="T101" fmla="*/ 40 h 456"/>
                  <a:gd name="T102" fmla="*/ 302 w 390"/>
                  <a:gd name="T103" fmla="*/ 24 h 456"/>
                  <a:gd name="T104" fmla="*/ 284 w 390"/>
                  <a:gd name="T105" fmla="*/ 8 h 456"/>
                  <a:gd name="T106" fmla="*/ 258 w 390"/>
                  <a:gd name="T107" fmla="*/ 6 h 456"/>
                  <a:gd name="T108" fmla="*/ 254 w 390"/>
                  <a:gd name="T109" fmla="*/ 14 h 456"/>
                  <a:gd name="T110" fmla="*/ 224 w 390"/>
                  <a:gd name="T111" fmla="*/ 22 h 456"/>
                  <a:gd name="T112" fmla="*/ 222 w 390"/>
                  <a:gd name="T113" fmla="*/ 12 h 456"/>
                  <a:gd name="T114" fmla="*/ 214 w 390"/>
                  <a:gd name="T115" fmla="*/ 0 h 456"/>
                  <a:gd name="T116" fmla="*/ 198 w 390"/>
                  <a:gd name="T117" fmla="*/ 12 h 456"/>
                  <a:gd name="T118" fmla="*/ 184 w 390"/>
                  <a:gd name="T119" fmla="*/ 38 h 456"/>
                  <a:gd name="T120" fmla="*/ 160 w 390"/>
                  <a:gd name="T121" fmla="*/ 42 h 456"/>
                  <a:gd name="T122" fmla="*/ 138 w 390"/>
                  <a:gd name="T123" fmla="*/ 32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0" h="456">
                    <a:moveTo>
                      <a:pt x="138" y="32"/>
                    </a:moveTo>
                    <a:lnTo>
                      <a:pt x="108" y="52"/>
                    </a:lnTo>
                    <a:lnTo>
                      <a:pt x="80" y="76"/>
                    </a:lnTo>
                    <a:lnTo>
                      <a:pt x="46" y="92"/>
                    </a:lnTo>
                    <a:lnTo>
                      <a:pt x="10" y="126"/>
                    </a:lnTo>
                    <a:lnTo>
                      <a:pt x="12" y="142"/>
                    </a:lnTo>
                    <a:lnTo>
                      <a:pt x="38" y="168"/>
                    </a:lnTo>
                    <a:lnTo>
                      <a:pt x="44" y="186"/>
                    </a:lnTo>
                    <a:lnTo>
                      <a:pt x="16" y="186"/>
                    </a:lnTo>
                    <a:lnTo>
                      <a:pt x="0" y="204"/>
                    </a:lnTo>
                    <a:lnTo>
                      <a:pt x="0" y="224"/>
                    </a:lnTo>
                    <a:lnTo>
                      <a:pt x="28" y="258"/>
                    </a:lnTo>
                    <a:lnTo>
                      <a:pt x="28" y="286"/>
                    </a:lnTo>
                    <a:lnTo>
                      <a:pt x="40" y="290"/>
                    </a:lnTo>
                    <a:lnTo>
                      <a:pt x="62" y="294"/>
                    </a:lnTo>
                    <a:lnTo>
                      <a:pt x="78" y="308"/>
                    </a:lnTo>
                    <a:lnTo>
                      <a:pt x="78" y="330"/>
                    </a:lnTo>
                    <a:lnTo>
                      <a:pt x="64" y="350"/>
                    </a:lnTo>
                    <a:lnTo>
                      <a:pt x="62" y="376"/>
                    </a:lnTo>
                    <a:lnTo>
                      <a:pt x="86" y="376"/>
                    </a:lnTo>
                    <a:lnTo>
                      <a:pt x="92" y="412"/>
                    </a:lnTo>
                    <a:lnTo>
                      <a:pt x="102" y="434"/>
                    </a:lnTo>
                    <a:lnTo>
                      <a:pt x="108" y="440"/>
                    </a:lnTo>
                    <a:lnTo>
                      <a:pt x="130" y="450"/>
                    </a:lnTo>
                    <a:lnTo>
                      <a:pt x="162" y="456"/>
                    </a:lnTo>
                    <a:lnTo>
                      <a:pt x="192" y="448"/>
                    </a:lnTo>
                    <a:lnTo>
                      <a:pt x="206" y="416"/>
                    </a:lnTo>
                    <a:lnTo>
                      <a:pt x="218" y="396"/>
                    </a:lnTo>
                    <a:lnTo>
                      <a:pt x="230" y="392"/>
                    </a:lnTo>
                    <a:lnTo>
                      <a:pt x="234" y="374"/>
                    </a:lnTo>
                    <a:lnTo>
                      <a:pt x="212" y="364"/>
                    </a:lnTo>
                    <a:lnTo>
                      <a:pt x="182" y="360"/>
                    </a:lnTo>
                    <a:lnTo>
                      <a:pt x="170" y="340"/>
                    </a:lnTo>
                    <a:lnTo>
                      <a:pt x="180" y="318"/>
                    </a:lnTo>
                    <a:lnTo>
                      <a:pt x="188" y="288"/>
                    </a:lnTo>
                    <a:lnTo>
                      <a:pt x="182" y="256"/>
                    </a:lnTo>
                    <a:lnTo>
                      <a:pt x="170" y="244"/>
                    </a:lnTo>
                    <a:lnTo>
                      <a:pt x="184" y="218"/>
                    </a:lnTo>
                    <a:lnTo>
                      <a:pt x="232" y="176"/>
                    </a:lnTo>
                    <a:lnTo>
                      <a:pt x="272" y="156"/>
                    </a:lnTo>
                    <a:lnTo>
                      <a:pt x="284" y="140"/>
                    </a:lnTo>
                    <a:lnTo>
                      <a:pt x="298" y="148"/>
                    </a:lnTo>
                    <a:lnTo>
                      <a:pt x="302" y="162"/>
                    </a:lnTo>
                    <a:lnTo>
                      <a:pt x="326" y="168"/>
                    </a:lnTo>
                    <a:lnTo>
                      <a:pt x="348" y="152"/>
                    </a:lnTo>
                    <a:lnTo>
                      <a:pt x="348" y="120"/>
                    </a:lnTo>
                    <a:lnTo>
                      <a:pt x="364" y="98"/>
                    </a:lnTo>
                    <a:lnTo>
                      <a:pt x="390" y="70"/>
                    </a:lnTo>
                    <a:lnTo>
                      <a:pt x="370" y="62"/>
                    </a:lnTo>
                    <a:lnTo>
                      <a:pt x="334" y="42"/>
                    </a:lnTo>
                    <a:lnTo>
                      <a:pt x="302" y="40"/>
                    </a:lnTo>
                    <a:lnTo>
                      <a:pt x="302" y="24"/>
                    </a:lnTo>
                    <a:lnTo>
                      <a:pt x="284" y="8"/>
                    </a:lnTo>
                    <a:lnTo>
                      <a:pt x="258" y="6"/>
                    </a:lnTo>
                    <a:lnTo>
                      <a:pt x="254" y="14"/>
                    </a:lnTo>
                    <a:lnTo>
                      <a:pt x="224" y="22"/>
                    </a:lnTo>
                    <a:lnTo>
                      <a:pt x="222" y="12"/>
                    </a:lnTo>
                    <a:lnTo>
                      <a:pt x="214" y="0"/>
                    </a:lnTo>
                    <a:lnTo>
                      <a:pt x="198" y="12"/>
                    </a:lnTo>
                    <a:lnTo>
                      <a:pt x="184" y="38"/>
                    </a:lnTo>
                    <a:lnTo>
                      <a:pt x="160" y="42"/>
                    </a:lnTo>
                    <a:lnTo>
                      <a:pt x="138" y="32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gray">
              <a:xfrm>
                <a:off x="2926" y="1542"/>
                <a:ext cx="522" cy="594"/>
              </a:xfrm>
              <a:custGeom>
                <a:avLst/>
                <a:gdLst>
                  <a:gd name="T0" fmla="*/ 432 w 522"/>
                  <a:gd name="T1" fmla="*/ 2 h 594"/>
                  <a:gd name="T2" fmla="*/ 388 w 522"/>
                  <a:gd name="T3" fmla="*/ 42 h 594"/>
                  <a:gd name="T4" fmla="*/ 344 w 522"/>
                  <a:gd name="T5" fmla="*/ 32 h 594"/>
                  <a:gd name="T6" fmla="*/ 302 w 522"/>
                  <a:gd name="T7" fmla="*/ 36 h 594"/>
                  <a:gd name="T8" fmla="*/ 230 w 522"/>
                  <a:gd name="T9" fmla="*/ 40 h 594"/>
                  <a:gd name="T10" fmla="*/ 178 w 522"/>
                  <a:gd name="T11" fmla="*/ 90 h 594"/>
                  <a:gd name="T12" fmla="*/ 156 w 522"/>
                  <a:gd name="T13" fmla="*/ 138 h 594"/>
                  <a:gd name="T14" fmla="*/ 128 w 522"/>
                  <a:gd name="T15" fmla="*/ 118 h 594"/>
                  <a:gd name="T16" fmla="*/ 102 w 522"/>
                  <a:gd name="T17" fmla="*/ 126 h 594"/>
                  <a:gd name="T18" fmla="*/ 14 w 522"/>
                  <a:gd name="T19" fmla="*/ 188 h 594"/>
                  <a:gd name="T20" fmla="*/ 12 w 522"/>
                  <a:gd name="T21" fmla="*/ 226 h 594"/>
                  <a:gd name="T22" fmla="*/ 10 w 522"/>
                  <a:gd name="T23" fmla="*/ 288 h 594"/>
                  <a:gd name="T24" fmla="*/ 12 w 522"/>
                  <a:gd name="T25" fmla="*/ 330 h 594"/>
                  <a:gd name="T26" fmla="*/ 64 w 522"/>
                  <a:gd name="T27" fmla="*/ 344 h 594"/>
                  <a:gd name="T28" fmla="*/ 48 w 522"/>
                  <a:gd name="T29" fmla="*/ 366 h 594"/>
                  <a:gd name="T30" fmla="*/ 22 w 522"/>
                  <a:gd name="T31" fmla="*/ 418 h 594"/>
                  <a:gd name="T32" fmla="*/ 18 w 522"/>
                  <a:gd name="T33" fmla="*/ 442 h 594"/>
                  <a:gd name="T34" fmla="*/ 8 w 522"/>
                  <a:gd name="T35" fmla="*/ 474 h 594"/>
                  <a:gd name="T36" fmla="*/ 46 w 522"/>
                  <a:gd name="T37" fmla="*/ 492 h 594"/>
                  <a:gd name="T38" fmla="*/ 92 w 522"/>
                  <a:gd name="T39" fmla="*/ 506 h 594"/>
                  <a:gd name="T40" fmla="*/ 108 w 522"/>
                  <a:gd name="T41" fmla="*/ 558 h 594"/>
                  <a:gd name="T42" fmla="*/ 162 w 522"/>
                  <a:gd name="T43" fmla="*/ 566 h 594"/>
                  <a:gd name="T44" fmla="*/ 166 w 522"/>
                  <a:gd name="T45" fmla="*/ 534 h 594"/>
                  <a:gd name="T46" fmla="*/ 158 w 522"/>
                  <a:gd name="T47" fmla="*/ 474 h 594"/>
                  <a:gd name="T48" fmla="*/ 204 w 522"/>
                  <a:gd name="T49" fmla="*/ 444 h 594"/>
                  <a:gd name="T50" fmla="*/ 260 w 522"/>
                  <a:gd name="T51" fmla="*/ 424 h 594"/>
                  <a:gd name="T52" fmla="*/ 274 w 522"/>
                  <a:gd name="T53" fmla="*/ 458 h 594"/>
                  <a:gd name="T54" fmla="*/ 254 w 522"/>
                  <a:gd name="T55" fmla="*/ 506 h 594"/>
                  <a:gd name="T56" fmla="*/ 226 w 522"/>
                  <a:gd name="T57" fmla="*/ 542 h 594"/>
                  <a:gd name="T58" fmla="*/ 210 w 522"/>
                  <a:gd name="T59" fmla="*/ 560 h 594"/>
                  <a:gd name="T60" fmla="*/ 270 w 522"/>
                  <a:gd name="T61" fmla="*/ 588 h 594"/>
                  <a:gd name="T62" fmla="*/ 306 w 522"/>
                  <a:gd name="T63" fmla="*/ 582 h 594"/>
                  <a:gd name="T64" fmla="*/ 358 w 522"/>
                  <a:gd name="T65" fmla="*/ 558 h 594"/>
                  <a:gd name="T66" fmla="*/ 408 w 522"/>
                  <a:gd name="T67" fmla="*/ 528 h 594"/>
                  <a:gd name="T68" fmla="*/ 448 w 522"/>
                  <a:gd name="T69" fmla="*/ 558 h 594"/>
                  <a:gd name="T70" fmla="*/ 490 w 522"/>
                  <a:gd name="T71" fmla="*/ 564 h 594"/>
                  <a:gd name="T72" fmla="*/ 504 w 522"/>
                  <a:gd name="T73" fmla="*/ 488 h 594"/>
                  <a:gd name="T74" fmla="*/ 516 w 522"/>
                  <a:gd name="T75" fmla="*/ 446 h 594"/>
                  <a:gd name="T76" fmla="*/ 520 w 522"/>
                  <a:gd name="T77" fmla="*/ 398 h 594"/>
                  <a:gd name="T78" fmla="*/ 484 w 522"/>
                  <a:gd name="T79" fmla="*/ 416 h 594"/>
                  <a:gd name="T80" fmla="*/ 474 w 522"/>
                  <a:gd name="T81" fmla="*/ 392 h 594"/>
                  <a:gd name="T82" fmla="*/ 464 w 522"/>
                  <a:gd name="T83" fmla="*/ 356 h 594"/>
                  <a:gd name="T84" fmla="*/ 478 w 522"/>
                  <a:gd name="T85" fmla="*/ 266 h 594"/>
                  <a:gd name="T86" fmla="*/ 492 w 522"/>
                  <a:gd name="T87" fmla="*/ 168 h 594"/>
                  <a:gd name="T88" fmla="*/ 474 w 522"/>
                  <a:gd name="T89" fmla="*/ 106 h 594"/>
                  <a:gd name="T90" fmla="*/ 474 w 522"/>
                  <a:gd name="T91" fmla="*/ 34 h 594"/>
                  <a:gd name="T92" fmla="*/ 448 w 522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2" h="594">
                    <a:moveTo>
                      <a:pt x="448" y="0"/>
                    </a:moveTo>
                    <a:lnTo>
                      <a:pt x="432" y="2"/>
                    </a:lnTo>
                    <a:lnTo>
                      <a:pt x="408" y="28"/>
                    </a:lnTo>
                    <a:lnTo>
                      <a:pt x="388" y="42"/>
                    </a:lnTo>
                    <a:lnTo>
                      <a:pt x="366" y="34"/>
                    </a:lnTo>
                    <a:lnTo>
                      <a:pt x="344" y="32"/>
                    </a:lnTo>
                    <a:lnTo>
                      <a:pt x="314" y="44"/>
                    </a:lnTo>
                    <a:lnTo>
                      <a:pt x="302" y="36"/>
                    </a:lnTo>
                    <a:lnTo>
                      <a:pt x="274" y="36"/>
                    </a:lnTo>
                    <a:lnTo>
                      <a:pt x="230" y="40"/>
                    </a:lnTo>
                    <a:lnTo>
                      <a:pt x="220" y="40"/>
                    </a:lnTo>
                    <a:lnTo>
                      <a:pt x="178" y="90"/>
                    </a:lnTo>
                    <a:lnTo>
                      <a:pt x="178" y="122"/>
                    </a:lnTo>
                    <a:lnTo>
                      <a:pt x="156" y="138"/>
                    </a:lnTo>
                    <a:lnTo>
                      <a:pt x="132" y="132"/>
                    </a:lnTo>
                    <a:lnTo>
                      <a:pt x="128" y="118"/>
                    </a:lnTo>
                    <a:lnTo>
                      <a:pt x="114" y="110"/>
                    </a:lnTo>
                    <a:lnTo>
                      <a:pt x="102" y="126"/>
                    </a:lnTo>
                    <a:lnTo>
                      <a:pt x="64" y="146"/>
                    </a:lnTo>
                    <a:lnTo>
                      <a:pt x="14" y="188"/>
                    </a:lnTo>
                    <a:lnTo>
                      <a:pt x="0" y="214"/>
                    </a:lnTo>
                    <a:lnTo>
                      <a:pt x="12" y="226"/>
                    </a:lnTo>
                    <a:lnTo>
                      <a:pt x="18" y="258"/>
                    </a:lnTo>
                    <a:lnTo>
                      <a:pt x="10" y="288"/>
                    </a:lnTo>
                    <a:lnTo>
                      <a:pt x="0" y="310"/>
                    </a:lnTo>
                    <a:lnTo>
                      <a:pt x="12" y="330"/>
                    </a:lnTo>
                    <a:lnTo>
                      <a:pt x="42" y="334"/>
                    </a:lnTo>
                    <a:lnTo>
                      <a:pt x="64" y="344"/>
                    </a:lnTo>
                    <a:lnTo>
                      <a:pt x="60" y="362"/>
                    </a:lnTo>
                    <a:lnTo>
                      <a:pt x="48" y="366"/>
                    </a:lnTo>
                    <a:lnTo>
                      <a:pt x="36" y="386"/>
                    </a:lnTo>
                    <a:lnTo>
                      <a:pt x="22" y="418"/>
                    </a:lnTo>
                    <a:lnTo>
                      <a:pt x="8" y="422"/>
                    </a:lnTo>
                    <a:lnTo>
                      <a:pt x="18" y="442"/>
                    </a:lnTo>
                    <a:lnTo>
                      <a:pt x="16" y="460"/>
                    </a:lnTo>
                    <a:lnTo>
                      <a:pt x="8" y="474"/>
                    </a:lnTo>
                    <a:lnTo>
                      <a:pt x="36" y="482"/>
                    </a:lnTo>
                    <a:lnTo>
                      <a:pt x="46" y="492"/>
                    </a:lnTo>
                    <a:lnTo>
                      <a:pt x="76" y="492"/>
                    </a:lnTo>
                    <a:lnTo>
                      <a:pt x="92" y="506"/>
                    </a:lnTo>
                    <a:lnTo>
                      <a:pt x="108" y="530"/>
                    </a:lnTo>
                    <a:lnTo>
                      <a:pt x="108" y="558"/>
                    </a:lnTo>
                    <a:lnTo>
                      <a:pt x="126" y="568"/>
                    </a:lnTo>
                    <a:lnTo>
                      <a:pt x="162" y="566"/>
                    </a:lnTo>
                    <a:lnTo>
                      <a:pt x="156" y="548"/>
                    </a:lnTo>
                    <a:lnTo>
                      <a:pt x="166" y="534"/>
                    </a:lnTo>
                    <a:lnTo>
                      <a:pt x="168" y="486"/>
                    </a:lnTo>
                    <a:lnTo>
                      <a:pt x="158" y="474"/>
                    </a:lnTo>
                    <a:lnTo>
                      <a:pt x="178" y="448"/>
                    </a:lnTo>
                    <a:lnTo>
                      <a:pt x="204" y="444"/>
                    </a:lnTo>
                    <a:lnTo>
                      <a:pt x="220" y="424"/>
                    </a:lnTo>
                    <a:lnTo>
                      <a:pt x="260" y="424"/>
                    </a:lnTo>
                    <a:lnTo>
                      <a:pt x="274" y="438"/>
                    </a:lnTo>
                    <a:lnTo>
                      <a:pt x="274" y="458"/>
                    </a:lnTo>
                    <a:lnTo>
                      <a:pt x="280" y="474"/>
                    </a:lnTo>
                    <a:lnTo>
                      <a:pt x="254" y="506"/>
                    </a:lnTo>
                    <a:lnTo>
                      <a:pt x="248" y="528"/>
                    </a:lnTo>
                    <a:lnTo>
                      <a:pt x="226" y="542"/>
                    </a:lnTo>
                    <a:lnTo>
                      <a:pt x="214" y="542"/>
                    </a:lnTo>
                    <a:lnTo>
                      <a:pt x="210" y="560"/>
                    </a:lnTo>
                    <a:lnTo>
                      <a:pt x="232" y="582"/>
                    </a:lnTo>
                    <a:lnTo>
                      <a:pt x="270" y="588"/>
                    </a:lnTo>
                    <a:lnTo>
                      <a:pt x="292" y="594"/>
                    </a:lnTo>
                    <a:lnTo>
                      <a:pt x="306" y="582"/>
                    </a:lnTo>
                    <a:lnTo>
                      <a:pt x="330" y="556"/>
                    </a:lnTo>
                    <a:lnTo>
                      <a:pt x="358" y="558"/>
                    </a:lnTo>
                    <a:lnTo>
                      <a:pt x="378" y="540"/>
                    </a:lnTo>
                    <a:lnTo>
                      <a:pt x="408" y="528"/>
                    </a:lnTo>
                    <a:lnTo>
                      <a:pt x="428" y="542"/>
                    </a:lnTo>
                    <a:lnTo>
                      <a:pt x="448" y="558"/>
                    </a:lnTo>
                    <a:lnTo>
                      <a:pt x="470" y="542"/>
                    </a:lnTo>
                    <a:lnTo>
                      <a:pt x="490" y="564"/>
                    </a:lnTo>
                    <a:lnTo>
                      <a:pt x="498" y="544"/>
                    </a:lnTo>
                    <a:lnTo>
                      <a:pt x="504" y="488"/>
                    </a:lnTo>
                    <a:lnTo>
                      <a:pt x="514" y="480"/>
                    </a:lnTo>
                    <a:lnTo>
                      <a:pt x="516" y="446"/>
                    </a:lnTo>
                    <a:lnTo>
                      <a:pt x="522" y="434"/>
                    </a:lnTo>
                    <a:lnTo>
                      <a:pt x="520" y="398"/>
                    </a:lnTo>
                    <a:lnTo>
                      <a:pt x="510" y="390"/>
                    </a:lnTo>
                    <a:lnTo>
                      <a:pt x="484" y="416"/>
                    </a:lnTo>
                    <a:lnTo>
                      <a:pt x="466" y="416"/>
                    </a:lnTo>
                    <a:lnTo>
                      <a:pt x="474" y="392"/>
                    </a:lnTo>
                    <a:lnTo>
                      <a:pt x="474" y="372"/>
                    </a:lnTo>
                    <a:lnTo>
                      <a:pt x="464" y="356"/>
                    </a:lnTo>
                    <a:lnTo>
                      <a:pt x="464" y="290"/>
                    </a:lnTo>
                    <a:lnTo>
                      <a:pt x="478" y="266"/>
                    </a:lnTo>
                    <a:lnTo>
                      <a:pt x="474" y="184"/>
                    </a:lnTo>
                    <a:lnTo>
                      <a:pt x="492" y="168"/>
                    </a:lnTo>
                    <a:lnTo>
                      <a:pt x="486" y="124"/>
                    </a:lnTo>
                    <a:lnTo>
                      <a:pt x="474" y="106"/>
                    </a:lnTo>
                    <a:lnTo>
                      <a:pt x="466" y="60"/>
                    </a:lnTo>
                    <a:lnTo>
                      <a:pt x="474" y="34"/>
                    </a:lnTo>
                    <a:lnTo>
                      <a:pt x="456" y="12"/>
                    </a:lnTo>
                    <a:lnTo>
                      <a:pt x="448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gray">
              <a:xfrm>
                <a:off x="2926" y="1542"/>
                <a:ext cx="522" cy="594"/>
              </a:xfrm>
              <a:custGeom>
                <a:avLst/>
                <a:gdLst>
                  <a:gd name="T0" fmla="*/ 432 w 522"/>
                  <a:gd name="T1" fmla="*/ 2 h 594"/>
                  <a:gd name="T2" fmla="*/ 388 w 522"/>
                  <a:gd name="T3" fmla="*/ 42 h 594"/>
                  <a:gd name="T4" fmla="*/ 344 w 522"/>
                  <a:gd name="T5" fmla="*/ 32 h 594"/>
                  <a:gd name="T6" fmla="*/ 302 w 522"/>
                  <a:gd name="T7" fmla="*/ 36 h 594"/>
                  <a:gd name="T8" fmla="*/ 230 w 522"/>
                  <a:gd name="T9" fmla="*/ 40 h 594"/>
                  <a:gd name="T10" fmla="*/ 178 w 522"/>
                  <a:gd name="T11" fmla="*/ 90 h 594"/>
                  <a:gd name="T12" fmla="*/ 156 w 522"/>
                  <a:gd name="T13" fmla="*/ 138 h 594"/>
                  <a:gd name="T14" fmla="*/ 128 w 522"/>
                  <a:gd name="T15" fmla="*/ 118 h 594"/>
                  <a:gd name="T16" fmla="*/ 102 w 522"/>
                  <a:gd name="T17" fmla="*/ 126 h 594"/>
                  <a:gd name="T18" fmla="*/ 14 w 522"/>
                  <a:gd name="T19" fmla="*/ 188 h 594"/>
                  <a:gd name="T20" fmla="*/ 12 w 522"/>
                  <a:gd name="T21" fmla="*/ 226 h 594"/>
                  <a:gd name="T22" fmla="*/ 10 w 522"/>
                  <a:gd name="T23" fmla="*/ 288 h 594"/>
                  <a:gd name="T24" fmla="*/ 12 w 522"/>
                  <a:gd name="T25" fmla="*/ 330 h 594"/>
                  <a:gd name="T26" fmla="*/ 64 w 522"/>
                  <a:gd name="T27" fmla="*/ 344 h 594"/>
                  <a:gd name="T28" fmla="*/ 48 w 522"/>
                  <a:gd name="T29" fmla="*/ 366 h 594"/>
                  <a:gd name="T30" fmla="*/ 22 w 522"/>
                  <a:gd name="T31" fmla="*/ 418 h 594"/>
                  <a:gd name="T32" fmla="*/ 18 w 522"/>
                  <a:gd name="T33" fmla="*/ 442 h 594"/>
                  <a:gd name="T34" fmla="*/ 8 w 522"/>
                  <a:gd name="T35" fmla="*/ 474 h 594"/>
                  <a:gd name="T36" fmla="*/ 46 w 522"/>
                  <a:gd name="T37" fmla="*/ 492 h 594"/>
                  <a:gd name="T38" fmla="*/ 92 w 522"/>
                  <a:gd name="T39" fmla="*/ 506 h 594"/>
                  <a:gd name="T40" fmla="*/ 108 w 522"/>
                  <a:gd name="T41" fmla="*/ 558 h 594"/>
                  <a:gd name="T42" fmla="*/ 162 w 522"/>
                  <a:gd name="T43" fmla="*/ 566 h 594"/>
                  <a:gd name="T44" fmla="*/ 166 w 522"/>
                  <a:gd name="T45" fmla="*/ 534 h 594"/>
                  <a:gd name="T46" fmla="*/ 158 w 522"/>
                  <a:gd name="T47" fmla="*/ 474 h 594"/>
                  <a:gd name="T48" fmla="*/ 204 w 522"/>
                  <a:gd name="T49" fmla="*/ 444 h 594"/>
                  <a:gd name="T50" fmla="*/ 260 w 522"/>
                  <a:gd name="T51" fmla="*/ 424 h 594"/>
                  <a:gd name="T52" fmla="*/ 274 w 522"/>
                  <a:gd name="T53" fmla="*/ 458 h 594"/>
                  <a:gd name="T54" fmla="*/ 254 w 522"/>
                  <a:gd name="T55" fmla="*/ 506 h 594"/>
                  <a:gd name="T56" fmla="*/ 226 w 522"/>
                  <a:gd name="T57" fmla="*/ 542 h 594"/>
                  <a:gd name="T58" fmla="*/ 210 w 522"/>
                  <a:gd name="T59" fmla="*/ 560 h 594"/>
                  <a:gd name="T60" fmla="*/ 270 w 522"/>
                  <a:gd name="T61" fmla="*/ 588 h 594"/>
                  <a:gd name="T62" fmla="*/ 306 w 522"/>
                  <a:gd name="T63" fmla="*/ 582 h 594"/>
                  <a:gd name="T64" fmla="*/ 358 w 522"/>
                  <a:gd name="T65" fmla="*/ 558 h 594"/>
                  <a:gd name="T66" fmla="*/ 408 w 522"/>
                  <a:gd name="T67" fmla="*/ 528 h 594"/>
                  <a:gd name="T68" fmla="*/ 448 w 522"/>
                  <a:gd name="T69" fmla="*/ 558 h 594"/>
                  <a:gd name="T70" fmla="*/ 490 w 522"/>
                  <a:gd name="T71" fmla="*/ 564 h 594"/>
                  <a:gd name="T72" fmla="*/ 504 w 522"/>
                  <a:gd name="T73" fmla="*/ 488 h 594"/>
                  <a:gd name="T74" fmla="*/ 516 w 522"/>
                  <a:gd name="T75" fmla="*/ 446 h 594"/>
                  <a:gd name="T76" fmla="*/ 520 w 522"/>
                  <a:gd name="T77" fmla="*/ 398 h 594"/>
                  <a:gd name="T78" fmla="*/ 484 w 522"/>
                  <a:gd name="T79" fmla="*/ 416 h 594"/>
                  <a:gd name="T80" fmla="*/ 474 w 522"/>
                  <a:gd name="T81" fmla="*/ 392 h 594"/>
                  <a:gd name="T82" fmla="*/ 464 w 522"/>
                  <a:gd name="T83" fmla="*/ 356 h 594"/>
                  <a:gd name="T84" fmla="*/ 478 w 522"/>
                  <a:gd name="T85" fmla="*/ 266 h 594"/>
                  <a:gd name="T86" fmla="*/ 492 w 522"/>
                  <a:gd name="T87" fmla="*/ 168 h 594"/>
                  <a:gd name="T88" fmla="*/ 474 w 522"/>
                  <a:gd name="T89" fmla="*/ 106 h 594"/>
                  <a:gd name="T90" fmla="*/ 474 w 522"/>
                  <a:gd name="T91" fmla="*/ 34 h 594"/>
                  <a:gd name="T92" fmla="*/ 448 w 522"/>
                  <a:gd name="T93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22" h="594">
                    <a:moveTo>
                      <a:pt x="448" y="0"/>
                    </a:moveTo>
                    <a:lnTo>
                      <a:pt x="432" y="2"/>
                    </a:lnTo>
                    <a:lnTo>
                      <a:pt x="408" y="28"/>
                    </a:lnTo>
                    <a:lnTo>
                      <a:pt x="388" y="42"/>
                    </a:lnTo>
                    <a:lnTo>
                      <a:pt x="366" y="34"/>
                    </a:lnTo>
                    <a:lnTo>
                      <a:pt x="344" y="32"/>
                    </a:lnTo>
                    <a:lnTo>
                      <a:pt x="314" y="44"/>
                    </a:lnTo>
                    <a:lnTo>
                      <a:pt x="302" y="36"/>
                    </a:lnTo>
                    <a:lnTo>
                      <a:pt x="274" y="36"/>
                    </a:lnTo>
                    <a:lnTo>
                      <a:pt x="230" y="40"/>
                    </a:lnTo>
                    <a:lnTo>
                      <a:pt x="220" y="40"/>
                    </a:lnTo>
                    <a:lnTo>
                      <a:pt x="178" y="90"/>
                    </a:lnTo>
                    <a:lnTo>
                      <a:pt x="178" y="122"/>
                    </a:lnTo>
                    <a:lnTo>
                      <a:pt x="156" y="138"/>
                    </a:lnTo>
                    <a:lnTo>
                      <a:pt x="132" y="132"/>
                    </a:lnTo>
                    <a:lnTo>
                      <a:pt x="128" y="118"/>
                    </a:lnTo>
                    <a:lnTo>
                      <a:pt x="114" y="110"/>
                    </a:lnTo>
                    <a:lnTo>
                      <a:pt x="102" y="126"/>
                    </a:lnTo>
                    <a:lnTo>
                      <a:pt x="64" y="146"/>
                    </a:lnTo>
                    <a:lnTo>
                      <a:pt x="14" y="188"/>
                    </a:lnTo>
                    <a:lnTo>
                      <a:pt x="0" y="214"/>
                    </a:lnTo>
                    <a:lnTo>
                      <a:pt x="12" y="226"/>
                    </a:lnTo>
                    <a:lnTo>
                      <a:pt x="18" y="258"/>
                    </a:lnTo>
                    <a:lnTo>
                      <a:pt x="10" y="288"/>
                    </a:lnTo>
                    <a:lnTo>
                      <a:pt x="0" y="310"/>
                    </a:lnTo>
                    <a:lnTo>
                      <a:pt x="12" y="330"/>
                    </a:lnTo>
                    <a:lnTo>
                      <a:pt x="42" y="334"/>
                    </a:lnTo>
                    <a:lnTo>
                      <a:pt x="64" y="344"/>
                    </a:lnTo>
                    <a:lnTo>
                      <a:pt x="60" y="362"/>
                    </a:lnTo>
                    <a:lnTo>
                      <a:pt x="48" y="366"/>
                    </a:lnTo>
                    <a:lnTo>
                      <a:pt x="36" y="386"/>
                    </a:lnTo>
                    <a:lnTo>
                      <a:pt x="22" y="418"/>
                    </a:lnTo>
                    <a:lnTo>
                      <a:pt x="8" y="422"/>
                    </a:lnTo>
                    <a:lnTo>
                      <a:pt x="18" y="442"/>
                    </a:lnTo>
                    <a:lnTo>
                      <a:pt x="16" y="460"/>
                    </a:lnTo>
                    <a:lnTo>
                      <a:pt x="8" y="474"/>
                    </a:lnTo>
                    <a:lnTo>
                      <a:pt x="36" y="482"/>
                    </a:lnTo>
                    <a:lnTo>
                      <a:pt x="46" y="492"/>
                    </a:lnTo>
                    <a:lnTo>
                      <a:pt x="76" y="492"/>
                    </a:lnTo>
                    <a:lnTo>
                      <a:pt x="92" y="506"/>
                    </a:lnTo>
                    <a:lnTo>
                      <a:pt x="108" y="530"/>
                    </a:lnTo>
                    <a:lnTo>
                      <a:pt x="108" y="558"/>
                    </a:lnTo>
                    <a:lnTo>
                      <a:pt x="126" y="568"/>
                    </a:lnTo>
                    <a:lnTo>
                      <a:pt x="162" y="566"/>
                    </a:lnTo>
                    <a:lnTo>
                      <a:pt x="156" y="548"/>
                    </a:lnTo>
                    <a:lnTo>
                      <a:pt x="166" y="534"/>
                    </a:lnTo>
                    <a:lnTo>
                      <a:pt x="168" y="486"/>
                    </a:lnTo>
                    <a:lnTo>
                      <a:pt x="158" y="474"/>
                    </a:lnTo>
                    <a:lnTo>
                      <a:pt x="178" y="448"/>
                    </a:lnTo>
                    <a:lnTo>
                      <a:pt x="204" y="444"/>
                    </a:lnTo>
                    <a:lnTo>
                      <a:pt x="220" y="424"/>
                    </a:lnTo>
                    <a:lnTo>
                      <a:pt x="260" y="424"/>
                    </a:lnTo>
                    <a:lnTo>
                      <a:pt x="274" y="438"/>
                    </a:lnTo>
                    <a:lnTo>
                      <a:pt x="274" y="458"/>
                    </a:lnTo>
                    <a:lnTo>
                      <a:pt x="280" y="474"/>
                    </a:lnTo>
                    <a:lnTo>
                      <a:pt x="254" y="506"/>
                    </a:lnTo>
                    <a:lnTo>
                      <a:pt x="248" y="528"/>
                    </a:lnTo>
                    <a:lnTo>
                      <a:pt x="226" y="542"/>
                    </a:lnTo>
                    <a:lnTo>
                      <a:pt x="214" y="542"/>
                    </a:lnTo>
                    <a:lnTo>
                      <a:pt x="210" y="560"/>
                    </a:lnTo>
                    <a:lnTo>
                      <a:pt x="232" y="582"/>
                    </a:lnTo>
                    <a:lnTo>
                      <a:pt x="270" y="588"/>
                    </a:lnTo>
                    <a:lnTo>
                      <a:pt x="292" y="594"/>
                    </a:lnTo>
                    <a:lnTo>
                      <a:pt x="306" y="582"/>
                    </a:lnTo>
                    <a:lnTo>
                      <a:pt x="330" y="556"/>
                    </a:lnTo>
                    <a:lnTo>
                      <a:pt x="358" y="558"/>
                    </a:lnTo>
                    <a:lnTo>
                      <a:pt x="378" y="540"/>
                    </a:lnTo>
                    <a:lnTo>
                      <a:pt x="408" y="528"/>
                    </a:lnTo>
                    <a:lnTo>
                      <a:pt x="428" y="542"/>
                    </a:lnTo>
                    <a:lnTo>
                      <a:pt x="448" y="558"/>
                    </a:lnTo>
                    <a:lnTo>
                      <a:pt x="470" y="542"/>
                    </a:lnTo>
                    <a:lnTo>
                      <a:pt x="490" y="564"/>
                    </a:lnTo>
                    <a:lnTo>
                      <a:pt x="498" y="544"/>
                    </a:lnTo>
                    <a:lnTo>
                      <a:pt x="504" y="488"/>
                    </a:lnTo>
                    <a:lnTo>
                      <a:pt x="514" y="480"/>
                    </a:lnTo>
                    <a:lnTo>
                      <a:pt x="516" y="446"/>
                    </a:lnTo>
                    <a:lnTo>
                      <a:pt x="522" y="434"/>
                    </a:lnTo>
                    <a:lnTo>
                      <a:pt x="520" y="398"/>
                    </a:lnTo>
                    <a:lnTo>
                      <a:pt x="510" y="390"/>
                    </a:lnTo>
                    <a:lnTo>
                      <a:pt x="484" y="416"/>
                    </a:lnTo>
                    <a:lnTo>
                      <a:pt x="466" y="416"/>
                    </a:lnTo>
                    <a:lnTo>
                      <a:pt x="474" y="392"/>
                    </a:lnTo>
                    <a:lnTo>
                      <a:pt x="474" y="372"/>
                    </a:lnTo>
                    <a:lnTo>
                      <a:pt x="464" y="356"/>
                    </a:lnTo>
                    <a:lnTo>
                      <a:pt x="464" y="290"/>
                    </a:lnTo>
                    <a:lnTo>
                      <a:pt x="478" y="266"/>
                    </a:lnTo>
                    <a:lnTo>
                      <a:pt x="474" y="184"/>
                    </a:lnTo>
                    <a:lnTo>
                      <a:pt x="492" y="168"/>
                    </a:lnTo>
                    <a:lnTo>
                      <a:pt x="486" y="124"/>
                    </a:lnTo>
                    <a:lnTo>
                      <a:pt x="474" y="106"/>
                    </a:lnTo>
                    <a:lnTo>
                      <a:pt x="466" y="60"/>
                    </a:lnTo>
                    <a:lnTo>
                      <a:pt x="474" y="34"/>
                    </a:lnTo>
                    <a:lnTo>
                      <a:pt x="456" y="12"/>
                    </a:lnTo>
                    <a:lnTo>
                      <a:pt x="448" y="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gray">
              <a:xfrm>
                <a:off x="2496" y="1912"/>
                <a:ext cx="448" cy="322"/>
              </a:xfrm>
              <a:custGeom>
                <a:avLst/>
                <a:gdLst>
                  <a:gd name="T0" fmla="*/ 66 w 448"/>
                  <a:gd name="T1" fmla="*/ 60 h 322"/>
                  <a:gd name="T2" fmla="*/ 30 w 448"/>
                  <a:gd name="T3" fmla="*/ 64 h 322"/>
                  <a:gd name="T4" fmla="*/ 32 w 448"/>
                  <a:gd name="T5" fmla="*/ 80 h 322"/>
                  <a:gd name="T6" fmla="*/ 54 w 448"/>
                  <a:gd name="T7" fmla="*/ 92 h 322"/>
                  <a:gd name="T8" fmla="*/ 60 w 448"/>
                  <a:gd name="T9" fmla="*/ 130 h 322"/>
                  <a:gd name="T10" fmla="*/ 52 w 448"/>
                  <a:gd name="T11" fmla="*/ 162 h 322"/>
                  <a:gd name="T12" fmla="*/ 26 w 448"/>
                  <a:gd name="T13" fmla="*/ 178 h 322"/>
                  <a:gd name="T14" fmla="*/ 12 w 448"/>
                  <a:gd name="T15" fmla="*/ 190 h 322"/>
                  <a:gd name="T16" fmla="*/ 14 w 448"/>
                  <a:gd name="T17" fmla="*/ 226 h 322"/>
                  <a:gd name="T18" fmla="*/ 0 w 448"/>
                  <a:gd name="T19" fmla="*/ 242 h 322"/>
                  <a:gd name="T20" fmla="*/ 0 w 448"/>
                  <a:gd name="T21" fmla="*/ 270 h 322"/>
                  <a:gd name="T22" fmla="*/ 24 w 448"/>
                  <a:gd name="T23" fmla="*/ 292 h 322"/>
                  <a:gd name="T24" fmla="*/ 32 w 448"/>
                  <a:gd name="T25" fmla="*/ 314 h 322"/>
                  <a:gd name="T26" fmla="*/ 54 w 448"/>
                  <a:gd name="T27" fmla="*/ 310 h 322"/>
                  <a:gd name="T28" fmla="*/ 88 w 448"/>
                  <a:gd name="T29" fmla="*/ 292 h 322"/>
                  <a:gd name="T30" fmla="*/ 114 w 448"/>
                  <a:gd name="T31" fmla="*/ 260 h 322"/>
                  <a:gd name="T32" fmla="*/ 130 w 448"/>
                  <a:gd name="T33" fmla="*/ 256 h 322"/>
                  <a:gd name="T34" fmla="*/ 152 w 448"/>
                  <a:gd name="T35" fmla="*/ 276 h 322"/>
                  <a:gd name="T36" fmla="*/ 176 w 448"/>
                  <a:gd name="T37" fmla="*/ 286 h 322"/>
                  <a:gd name="T38" fmla="*/ 190 w 448"/>
                  <a:gd name="T39" fmla="*/ 302 h 322"/>
                  <a:gd name="T40" fmla="*/ 194 w 448"/>
                  <a:gd name="T41" fmla="*/ 322 h 322"/>
                  <a:gd name="T42" fmla="*/ 228 w 448"/>
                  <a:gd name="T43" fmla="*/ 320 h 322"/>
                  <a:gd name="T44" fmla="*/ 254 w 448"/>
                  <a:gd name="T45" fmla="*/ 310 h 322"/>
                  <a:gd name="T46" fmla="*/ 276 w 448"/>
                  <a:gd name="T47" fmla="*/ 320 h 322"/>
                  <a:gd name="T48" fmla="*/ 300 w 448"/>
                  <a:gd name="T49" fmla="*/ 318 h 322"/>
                  <a:gd name="T50" fmla="*/ 314 w 448"/>
                  <a:gd name="T51" fmla="*/ 302 h 322"/>
                  <a:gd name="T52" fmla="*/ 338 w 448"/>
                  <a:gd name="T53" fmla="*/ 304 h 322"/>
                  <a:gd name="T54" fmla="*/ 352 w 448"/>
                  <a:gd name="T55" fmla="*/ 316 h 322"/>
                  <a:gd name="T56" fmla="*/ 374 w 448"/>
                  <a:gd name="T57" fmla="*/ 288 h 322"/>
                  <a:gd name="T58" fmla="*/ 376 w 448"/>
                  <a:gd name="T59" fmla="*/ 252 h 322"/>
                  <a:gd name="T60" fmla="*/ 358 w 448"/>
                  <a:gd name="T61" fmla="*/ 232 h 322"/>
                  <a:gd name="T62" fmla="*/ 360 w 448"/>
                  <a:gd name="T63" fmla="*/ 200 h 322"/>
                  <a:gd name="T64" fmla="*/ 370 w 448"/>
                  <a:gd name="T65" fmla="*/ 186 h 322"/>
                  <a:gd name="T66" fmla="*/ 378 w 448"/>
                  <a:gd name="T67" fmla="*/ 142 h 322"/>
                  <a:gd name="T68" fmla="*/ 406 w 448"/>
                  <a:gd name="T69" fmla="*/ 128 h 322"/>
                  <a:gd name="T70" fmla="*/ 426 w 448"/>
                  <a:gd name="T71" fmla="*/ 108 h 322"/>
                  <a:gd name="T72" fmla="*/ 438 w 448"/>
                  <a:gd name="T73" fmla="*/ 104 h 322"/>
                  <a:gd name="T74" fmla="*/ 446 w 448"/>
                  <a:gd name="T75" fmla="*/ 90 h 322"/>
                  <a:gd name="T76" fmla="*/ 448 w 448"/>
                  <a:gd name="T77" fmla="*/ 72 h 322"/>
                  <a:gd name="T78" fmla="*/ 438 w 448"/>
                  <a:gd name="T79" fmla="*/ 52 h 322"/>
                  <a:gd name="T80" fmla="*/ 422 w 448"/>
                  <a:gd name="T81" fmla="*/ 56 h 322"/>
                  <a:gd name="T82" fmla="*/ 394 w 448"/>
                  <a:gd name="T83" fmla="*/ 52 h 322"/>
                  <a:gd name="T84" fmla="*/ 376 w 448"/>
                  <a:gd name="T85" fmla="*/ 44 h 322"/>
                  <a:gd name="T86" fmla="*/ 368 w 448"/>
                  <a:gd name="T87" fmla="*/ 40 h 322"/>
                  <a:gd name="T88" fmla="*/ 366 w 448"/>
                  <a:gd name="T89" fmla="*/ 54 h 322"/>
                  <a:gd name="T90" fmla="*/ 340 w 448"/>
                  <a:gd name="T91" fmla="*/ 68 h 322"/>
                  <a:gd name="T92" fmla="*/ 314 w 448"/>
                  <a:gd name="T93" fmla="*/ 68 h 322"/>
                  <a:gd name="T94" fmla="*/ 294 w 448"/>
                  <a:gd name="T95" fmla="*/ 46 h 322"/>
                  <a:gd name="T96" fmla="*/ 276 w 448"/>
                  <a:gd name="T97" fmla="*/ 20 h 322"/>
                  <a:gd name="T98" fmla="*/ 242 w 448"/>
                  <a:gd name="T99" fmla="*/ 22 h 322"/>
                  <a:gd name="T100" fmla="*/ 224 w 448"/>
                  <a:gd name="T101" fmla="*/ 36 h 322"/>
                  <a:gd name="T102" fmla="*/ 208 w 448"/>
                  <a:gd name="T103" fmla="*/ 46 h 322"/>
                  <a:gd name="T104" fmla="*/ 190 w 448"/>
                  <a:gd name="T105" fmla="*/ 34 h 322"/>
                  <a:gd name="T106" fmla="*/ 192 w 448"/>
                  <a:gd name="T107" fmla="*/ 10 h 322"/>
                  <a:gd name="T108" fmla="*/ 176 w 448"/>
                  <a:gd name="T109" fmla="*/ 0 h 322"/>
                  <a:gd name="T110" fmla="*/ 148 w 448"/>
                  <a:gd name="T111" fmla="*/ 2 h 322"/>
                  <a:gd name="T112" fmla="*/ 140 w 448"/>
                  <a:gd name="T113" fmla="*/ 14 h 322"/>
                  <a:gd name="T114" fmla="*/ 140 w 448"/>
                  <a:gd name="T115" fmla="*/ 32 h 322"/>
                  <a:gd name="T116" fmla="*/ 114 w 448"/>
                  <a:gd name="T117" fmla="*/ 52 h 322"/>
                  <a:gd name="T118" fmla="*/ 90 w 448"/>
                  <a:gd name="T119" fmla="*/ 64 h 322"/>
                  <a:gd name="T120" fmla="*/ 66 w 448"/>
                  <a:gd name="T121" fmla="*/ 6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8" h="322">
                    <a:moveTo>
                      <a:pt x="66" y="60"/>
                    </a:moveTo>
                    <a:lnTo>
                      <a:pt x="30" y="64"/>
                    </a:lnTo>
                    <a:lnTo>
                      <a:pt x="32" y="80"/>
                    </a:lnTo>
                    <a:lnTo>
                      <a:pt x="54" y="92"/>
                    </a:lnTo>
                    <a:lnTo>
                      <a:pt x="60" y="130"/>
                    </a:lnTo>
                    <a:lnTo>
                      <a:pt x="52" y="162"/>
                    </a:lnTo>
                    <a:lnTo>
                      <a:pt x="26" y="178"/>
                    </a:lnTo>
                    <a:lnTo>
                      <a:pt x="12" y="190"/>
                    </a:lnTo>
                    <a:lnTo>
                      <a:pt x="14" y="226"/>
                    </a:lnTo>
                    <a:lnTo>
                      <a:pt x="0" y="242"/>
                    </a:lnTo>
                    <a:lnTo>
                      <a:pt x="0" y="270"/>
                    </a:lnTo>
                    <a:lnTo>
                      <a:pt x="24" y="292"/>
                    </a:lnTo>
                    <a:lnTo>
                      <a:pt x="32" y="314"/>
                    </a:lnTo>
                    <a:lnTo>
                      <a:pt x="54" y="310"/>
                    </a:lnTo>
                    <a:lnTo>
                      <a:pt x="88" y="292"/>
                    </a:lnTo>
                    <a:lnTo>
                      <a:pt x="114" y="260"/>
                    </a:lnTo>
                    <a:lnTo>
                      <a:pt x="130" y="256"/>
                    </a:lnTo>
                    <a:lnTo>
                      <a:pt x="152" y="276"/>
                    </a:lnTo>
                    <a:lnTo>
                      <a:pt x="176" y="286"/>
                    </a:lnTo>
                    <a:lnTo>
                      <a:pt x="190" y="302"/>
                    </a:lnTo>
                    <a:lnTo>
                      <a:pt x="194" y="322"/>
                    </a:lnTo>
                    <a:lnTo>
                      <a:pt x="228" y="320"/>
                    </a:lnTo>
                    <a:lnTo>
                      <a:pt x="254" y="310"/>
                    </a:lnTo>
                    <a:lnTo>
                      <a:pt x="276" y="320"/>
                    </a:lnTo>
                    <a:lnTo>
                      <a:pt x="300" y="318"/>
                    </a:lnTo>
                    <a:lnTo>
                      <a:pt x="314" y="302"/>
                    </a:lnTo>
                    <a:lnTo>
                      <a:pt x="338" y="304"/>
                    </a:lnTo>
                    <a:lnTo>
                      <a:pt x="352" y="316"/>
                    </a:lnTo>
                    <a:lnTo>
                      <a:pt x="374" y="288"/>
                    </a:lnTo>
                    <a:lnTo>
                      <a:pt x="376" y="252"/>
                    </a:lnTo>
                    <a:lnTo>
                      <a:pt x="358" y="232"/>
                    </a:lnTo>
                    <a:lnTo>
                      <a:pt x="360" y="200"/>
                    </a:lnTo>
                    <a:lnTo>
                      <a:pt x="370" y="186"/>
                    </a:lnTo>
                    <a:lnTo>
                      <a:pt x="378" y="142"/>
                    </a:lnTo>
                    <a:lnTo>
                      <a:pt x="406" y="128"/>
                    </a:lnTo>
                    <a:lnTo>
                      <a:pt x="426" y="108"/>
                    </a:lnTo>
                    <a:lnTo>
                      <a:pt x="438" y="104"/>
                    </a:lnTo>
                    <a:lnTo>
                      <a:pt x="446" y="90"/>
                    </a:lnTo>
                    <a:lnTo>
                      <a:pt x="448" y="72"/>
                    </a:lnTo>
                    <a:lnTo>
                      <a:pt x="438" y="52"/>
                    </a:lnTo>
                    <a:lnTo>
                      <a:pt x="422" y="56"/>
                    </a:lnTo>
                    <a:lnTo>
                      <a:pt x="394" y="52"/>
                    </a:lnTo>
                    <a:lnTo>
                      <a:pt x="376" y="44"/>
                    </a:lnTo>
                    <a:lnTo>
                      <a:pt x="368" y="40"/>
                    </a:lnTo>
                    <a:lnTo>
                      <a:pt x="366" y="54"/>
                    </a:lnTo>
                    <a:lnTo>
                      <a:pt x="340" y="68"/>
                    </a:lnTo>
                    <a:lnTo>
                      <a:pt x="314" y="68"/>
                    </a:lnTo>
                    <a:lnTo>
                      <a:pt x="294" y="46"/>
                    </a:lnTo>
                    <a:lnTo>
                      <a:pt x="276" y="20"/>
                    </a:lnTo>
                    <a:lnTo>
                      <a:pt x="242" y="22"/>
                    </a:lnTo>
                    <a:lnTo>
                      <a:pt x="224" y="36"/>
                    </a:lnTo>
                    <a:lnTo>
                      <a:pt x="208" y="46"/>
                    </a:lnTo>
                    <a:lnTo>
                      <a:pt x="190" y="34"/>
                    </a:lnTo>
                    <a:lnTo>
                      <a:pt x="192" y="10"/>
                    </a:lnTo>
                    <a:lnTo>
                      <a:pt x="176" y="0"/>
                    </a:lnTo>
                    <a:lnTo>
                      <a:pt x="148" y="2"/>
                    </a:lnTo>
                    <a:lnTo>
                      <a:pt x="140" y="14"/>
                    </a:lnTo>
                    <a:lnTo>
                      <a:pt x="140" y="32"/>
                    </a:lnTo>
                    <a:lnTo>
                      <a:pt x="114" y="52"/>
                    </a:lnTo>
                    <a:lnTo>
                      <a:pt x="90" y="64"/>
                    </a:lnTo>
                    <a:lnTo>
                      <a:pt x="66" y="6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gray">
              <a:xfrm>
                <a:off x="2496" y="1912"/>
                <a:ext cx="448" cy="322"/>
              </a:xfrm>
              <a:custGeom>
                <a:avLst/>
                <a:gdLst>
                  <a:gd name="T0" fmla="*/ 66 w 448"/>
                  <a:gd name="T1" fmla="*/ 60 h 322"/>
                  <a:gd name="T2" fmla="*/ 30 w 448"/>
                  <a:gd name="T3" fmla="*/ 64 h 322"/>
                  <a:gd name="T4" fmla="*/ 32 w 448"/>
                  <a:gd name="T5" fmla="*/ 80 h 322"/>
                  <a:gd name="T6" fmla="*/ 54 w 448"/>
                  <a:gd name="T7" fmla="*/ 92 h 322"/>
                  <a:gd name="T8" fmla="*/ 60 w 448"/>
                  <a:gd name="T9" fmla="*/ 130 h 322"/>
                  <a:gd name="T10" fmla="*/ 52 w 448"/>
                  <a:gd name="T11" fmla="*/ 162 h 322"/>
                  <a:gd name="T12" fmla="*/ 26 w 448"/>
                  <a:gd name="T13" fmla="*/ 178 h 322"/>
                  <a:gd name="T14" fmla="*/ 12 w 448"/>
                  <a:gd name="T15" fmla="*/ 190 h 322"/>
                  <a:gd name="T16" fmla="*/ 14 w 448"/>
                  <a:gd name="T17" fmla="*/ 226 h 322"/>
                  <a:gd name="T18" fmla="*/ 0 w 448"/>
                  <a:gd name="T19" fmla="*/ 242 h 322"/>
                  <a:gd name="T20" fmla="*/ 0 w 448"/>
                  <a:gd name="T21" fmla="*/ 270 h 322"/>
                  <a:gd name="T22" fmla="*/ 24 w 448"/>
                  <a:gd name="T23" fmla="*/ 292 h 322"/>
                  <a:gd name="T24" fmla="*/ 32 w 448"/>
                  <a:gd name="T25" fmla="*/ 314 h 322"/>
                  <a:gd name="T26" fmla="*/ 54 w 448"/>
                  <a:gd name="T27" fmla="*/ 310 h 322"/>
                  <a:gd name="T28" fmla="*/ 88 w 448"/>
                  <a:gd name="T29" fmla="*/ 292 h 322"/>
                  <a:gd name="T30" fmla="*/ 114 w 448"/>
                  <a:gd name="T31" fmla="*/ 260 h 322"/>
                  <a:gd name="T32" fmla="*/ 130 w 448"/>
                  <a:gd name="T33" fmla="*/ 256 h 322"/>
                  <a:gd name="T34" fmla="*/ 152 w 448"/>
                  <a:gd name="T35" fmla="*/ 276 h 322"/>
                  <a:gd name="T36" fmla="*/ 176 w 448"/>
                  <a:gd name="T37" fmla="*/ 286 h 322"/>
                  <a:gd name="T38" fmla="*/ 190 w 448"/>
                  <a:gd name="T39" fmla="*/ 302 h 322"/>
                  <a:gd name="T40" fmla="*/ 194 w 448"/>
                  <a:gd name="T41" fmla="*/ 322 h 322"/>
                  <a:gd name="T42" fmla="*/ 228 w 448"/>
                  <a:gd name="T43" fmla="*/ 320 h 322"/>
                  <a:gd name="T44" fmla="*/ 254 w 448"/>
                  <a:gd name="T45" fmla="*/ 310 h 322"/>
                  <a:gd name="T46" fmla="*/ 276 w 448"/>
                  <a:gd name="T47" fmla="*/ 320 h 322"/>
                  <a:gd name="T48" fmla="*/ 300 w 448"/>
                  <a:gd name="T49" fmla="*/ 318 h 322"/>
                  <a:gd name="T50" fmla="*/ 314 w 448"/>
                  <a:gd name="T51" fmla="*/ 302 h 322"/>
                  <a:gd name="T52" fmla="*/ 338 w 448"/>
                  <a:gd name="T53" fmla="*/ 304 h 322"/>
                  <a:gd name="T54" fmla="*/ 352 w 448"/>
                  <a:gd name="T55" fmla="*/ 316 h 322"/>
                  <a:gd name="T56" fmla="*/ 374 w 448"/>
                  <a:gd name="T57" fmla="*/ 288 h 322"/>
                  <a:gd name="T58" fmla="*/ 376 w 448"/>
                  <a:gd name="T59" fmla="*/ 252 h 322"/>
                  <a:gd name="T60" fmla="*/ 358 w 448"/>
                  <a:gd name="T61" fmla="*/ 232 h 322"/>
                  <a:gd name="T62" fmla="*/ 360 w 448"/>
                  <a:gd name="T63" fmla="*/ 200 h 322"/>
                  <a:gd name="T64" fmla="*/ 370 w 448"/>
                  <a:gd name="T65" fmla="*/ 186 h 322"/>
                  <a:gd name="T66" fmla="*/ 378 w 448"/>
                  <a:gd name="T67" fmla="*/ 142 h 322"/>
                  <a:gd name="T68" fmla="*/ 406 w 448"/>
                  <a:gd name="T69" fmla="*/ 128 h 322"/>
                  <a:gd name="T70" fmla="*/ 426 w 448"/>
                  <a:gd name="T71" fmla="*/ 108 h 322"/>
                  <a:gd name="T72" fmla="*/ 438 w 448"/>
                  <a:gd name="T73" fmla="*/ 104 h 322"/>
                  <a:gd name="T74" fmla="*/ 446 w 448"/>
                  <a:gd name="T75" fmla="*/ 90 h 322"/>
                  <a:gd name="T76" fmla="*/ 448 w 448"/>
                  <a:gd name="T77" fmla="*/ 72 h 322"/>
                  <a:gd name="T78" fmla="*/ 438 w 448"/>
                  <a:gd name="T79" fmla="*/ 52 h 322"/>
                  <a:gd name="T80" fmla="*/ 422 w 448"/>
                  <a:gd name="T81" fmla="*/ 56 h 322"/>
                  <a:gd name="T82" fmla="*/ 394 w 448"/>
                  <a:gd name="T83" fmla="*/ 52 h 322"/>
                  <a:gd name="T84" fmla="*/ 376 w 448"/>
                  <a:gd name="T85" fmla="*/ 44 h 322"/>
                  <a:gd name="T86" fmla="*/ 368 w 448"/>
                  <a:gd name="T87" fmla="*/ 40 h 322"/>
                  <a:gd name="T88" fmla="*/ 366 w 448"/>
                  <a:gd name="T89" fmla="*/ 54 h 322"/>
                  <a:gd name="T90" fmla="*/ 340 w 448"/>
                  <a:gd name="T91" fmla="*/ 68 h 322"/>
                  <a:gd name="T92" fmla="*/ 314 w 448"/>
                  <a:gd name="T93" fmla="*/ 68 h 322"/>
                  <a:gd name="T94" fmla="*/ 294 w 448"/>
                  <a:gd name="T95" fmla="*/ 46 h 322"/>
                  <a:gd name="T96" fmla="*/ 276 w 448"/>
                  <a:gd name="T97" fmla="*/ 20 h 322"/>
                  <a:gd name="T98" fmla="*/ 242 w 448"/>
                  <a:gd name="T99" fmla="*/ 22 h 322"/>
                  <a:gd name="T100" fmla="*/ 224 w 448"/>
                  <a:gd name="T101" fmla="*/ 36 h 322"/>
                  <a:gd name="T102" fmla="*/ 208 w 448"/>
                  <a:gd name="T103" fmla="*/ 46 h 322"/>
                  <a:gd name="T104" fmla="*/ 190 w 448"/>
                  <a:gd name="T105" fmla="*/ 34 h 322"/>
                  <a:gd name="T106" fmla="*/ 192 w 448"/>
                  <a:gd name="T107" fmla="*/ 10 h 322"/>
                  <a:gd name="T108" fmla="*/ 176 w 448"/>
                  <a:gd name="T109" fmla="*/ 0 h 322"/>
                  <a:gd name="T110" fmla="*/ 148 w 448"/>
                  <a:gd name="T111" fmla="*/ 2 h 322"/>
                  <a:gd name="T112" fmla="*/ 140 w 448"/>
                  <a:gd name="T113" fmla="*/ 14 h 322"/>
                  <a:gd name="T114" fmla="*/ 140 w 448"/>
                  <a:gd name="T115" fmla="*/ 32 h 322"/>
                  <a:gd name="T116" fmla="*/ 114 w 448"/>
                  <a:gd name="T117" fmla="*/ 52 h 322"/>
                  <a:gd name="T118" fmla="*/ 90 w 448"/>
                  <a:gd name="T119" fmla="*/ 64 h 322"/>
                  <a:gd name="T120" fmla="*/ 66 w 448"/>
                  <a:gd name="T121" fmla="*/ 6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48" h="322">
                    <a:moveTo>
                      <a:pt x="66" y="60"/>
                    </a:moveTo>
                    <a:lnTo>
                      <a:pt x="30" y="64"/>
                    </a:lnTo>
                    <a:lnTo>
                      <a:pt x="32" y="80"/>
                    </a:lnTo>
                    <a:lnTo>
                      <a:pt x="54" y="92"/>
                    </a:lnTo>
                    <a:lnTo>
                      <a:pt x="60" y="130"/>
                    </a:lnTo>
                    <a:lnTo>
                      <a:pt x="52" y="162"/>
                    </a:lnTo>
                    <a:lnTo>
                      <a:pt x="26" y="178"/>
                    </a:lnTo>
                    <a:lnTo>
                      <a:pt x="12" y="190"/>
                    </a:lnTo>
                    <a:lnTo>
                      <a:pt x="14" y="226"/>
                    </a:lnTo>
                    <a:lnTo>
                      <a:pt x="0" y="242"/>
                    </a:lnTo>
                    <a:lnTo>
                      <a:pt x="0" y="270"/>
                    </a:lnTo>
                    <a:lnTo>
                      <a:pt x="24" y="292"/>
                    </a:lnTo>
                    <a:lnTo>
                      <a:pt x="32" y="314"/>
                    </a:lnTo>
                    <a:lnTo>
                      <a:pt x="54" y="310"/>
                    </a:lnTo>
                    <a:lnTo>
                      <a:pt x="88" y="292"/>
                    </a:lnTo>
                    <a:lnTo>
                      <a:pt x="114" y="260"/>
                    </a:lnTo>
                    <a:lnTo>
                      <a:pt x="130" y="256"/>
                    </a:lnTo>
                    <a:lnTo>
                      <a:pt x="152" y="276"/>
                    </a:lnTo>
                    <a:lnTo>
                      <a:pt x="176" y="286"/>
                    </a:lnTo>
                    <a:lnTo>
                      <a:pt x="190" y="302"/>
                    </a:lnTo>
                    <a:lnTo>
                      <a:pt x="194" y="322"/>
                    </a:lnTo>
                    <a:lnTo>
                      <a:pt x="228" y="320"/>
                    </a:lnTo>
                    <a:lnTo>
                      <a:pt x="254" y="310"/>
                    </a:lnTo>
                    <a:lnTo>
                      <a:pt x="276" y="320"/>
                    </a:lnTo>
                    <a:lnTo>
                      <a:pt x="300" y="318"/>
                    </a:lnTo>
                    <a:lnTo>
                      <a:pt x="314" y="302"/>
                    </a:lnTo>
                    <a:lnTo>
                      <a:pt x="338" y="304"/>
                    </a:lnTo>
                    <a:lnTo>
                      <a:pt x="352" y="316"/>
                    </a:lnTo>
                    <a:lnTo>
                      <a:pt x="374" y="288"/>
                    </a:lnTo>
                    <a:lnTo>
                      <a:pt x="376" y="252"/>
                    </a:lnTo>
                    <a:lnTo>
                      <a:pt x="358" y="232"/>
                    </a:lnTo>
                    <a:lnTo>
                      <a:pt x="360" y="200"/>
                    </a:lnTo>
                    <a:lnTo>
                      <a:pt x="370" y="186"/>
                    </a:lnTo>
                    <a:lnTo>
                      <a:pt x="378" y="142"/>
                    </a:lnTo>
                    <a:lnTo>
                      <a:pt x="406" y="128"/>
                    </a:lnTo>
                    <a:lnTo>
                      <a:pt x="426" y="108"/>
                    </a:lnTo>
                    <a:lnTo>
                      <a:pt x="438" y="104"/>
                    </a:lnTo>
                    <a:lnTo>
                      <a:pt x="446" y="90"/>
                    </a:lnTo>
                    <a:lnTo>
                      <a:pt x="448" y="72"/>
                    </a:lnTo>
                    <a:lnTo>
                      <a:pt x="438" y="52"/>
                    </a:lnTo>
                    <a:lnTo>
                      <a:pt x="422" y="56"/>
                    </a:lnTo>
                    <a:lnTo>
                      <a:pt x="394" y="52"/>
                    </a:lnTo>
                    <a:lnTo>
                      <a:pt x="376" y="44"/>
                    </a:lnTo>
                    <a:lnTo>
                      <a:pt x="368" y="40"/>
                    </a:lnTo>
                    <a:lnTo>
                      <a:pt x="366" y="54"/>
                    </a:lnTo>
                    <a:lnTo>
                      <a:pt x="340" y="68"/>
                    </a:lnTo>
                    <a:lnTo>
                      <a:pt x="314" y="68"/>
                    </a:lnTo>
                    <a:lnTo>
                      <a:pt x="294" y="46"/>
                    </a:lnTo>
                    <a:lnTo>
                      <a:pt x="276" y="20"/>
                    </a:lnTo>
                    <a:lnTo>
                      <a:pt x="242" y="22"/>
                    </a:lnTo>
                    <a:lnTo>
                      <a:pt x="224" y="36"/>
                    </a:lnTo>
                    <a:lnTo>
                      <a:pt x="208" y="46"/>
                    </a:lnTo>
                    <a:lnTo>
                      <a:pt x="190" y="34"/>
                    </a:lnTo>
                    <a:lnTo>
                      <a:pt x="192" y="10"/>
                    </a:lnTo>
                    <a:lnTo>
                      <a:pt x="176" y="0"/>
                    </a:lnTo>
                    <a:lnTo>
                      <a:pt x="148" y="2"/>
                    </a:lnTo>
                    <a:lnTo>
                      <a:pt x="140" y="14"/>
                    </a:lnTo>
                    <a:lnTo>
                      <a:pt x="140" y="32"/>
                    </a:lnTo>
                    <a:lnTo>
                      <a:pt x="114" y="52"/>
                    </a:lnTo>
                    <a:lnTo>
                      <a:pt x="90" y="64"/>
                    </a:lnTo>
                    <a:lnTo>
                      <a:pt x="66" y="6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gray">
              <a:xfrm>
                <a:off x="2848" y="2016"/>
                <a:ext cx="488" cy="452"/>
              </a:xfrm>
              <a:custGeom>
                <a:avLst/>
                <a:gdLst>
                  <a:gd name="T0" fmla="*/ 22 w 488"/>
                  <a:gd name="T1" fmla="*/ 184 h 452"/>
                  <a:gd name="T2" fmla="*/ 6 w 488"/>
                  <a:gd name="T3" fmla="*/ 128 h 452"/>
                  <a:gd name="T4" fmla="*/ 18 w 488"/>
                  <a:gd name="T5" fmla="*/ 82 h 452"/>
                  <a:gd name="T6" fmla="*/ 56 w 488"/>
                  <a:gd name="T7" fmla="*/ 24 h 452"/>
                  <a:gd name="T8" fmla="*/ 88 w 488"/>
                  <a:gd name="T9" fmla="*/ 0 h 452"/>
                  <a:gd name="T10" fmla="*/ 124 w 488"/>
                  <a:gd name="T11" fmla="*/ 18 h 452"/>
                  <a:gd name="T12" fmla="*/ 172 w 488"/>
                  <a:gd name="T13" fmla="*/ 32 h 452"/>
                  <a:gd name="T14" fmla="*/ 186 w 488"/>
                  <a:gd name="T15" fmla="*/ 84 h 452"/>
                  <a:gd name="T16" fmla="*/ 240 w 488"/>
                  <a:gd name="T17" fmla="*/ 92 h 452"/>
                  <a:gd name="T18" fmla="*/ 268 w 488"/>
                  <a:gd name="T19" fmla="*/ 86 h 452"/>
                  <a:gd name="T20" fmla="*/ 310 w 488"/>
                  <a:gd name="T21" fmla="*/ 108 h 452"/>
                  <a:gd name="T22" fmla="*/ 370 w 488"/>
                  <a:gd name="T23" fmla="*/ 120 h 452"/>
                  <a:gd name="T24" fmla="*/ 436 w 488"/>
                  <a:gd name="T25" fmla="*/ 84 h 452"/>
                  <a:gd name="T26" fmla="*/ 424 w 488"/>
                  <a:gd name="T27" fmla="*/ 120 h 452"/>
                  <a:gd name="T28" fmla="*/ 450 w 488"/>
                  <a:gd name="T29" fmla="*/ 144 h 452"/>
                  <a:gd name="T30" fmla="*/ 488 w 488"/>
                  <a:gd name="T31" fmla="*/ 164 h 452"/>
                  <a:gd name="T32" fmla="*/ 462 w 488"/>
                  <a:gd name="T33" fmla="*/ 194 h 452"/>
                  <a:gd name="T34" fmla="*/ 382 w 488"/>
                  <a:gd name="T35" fmla="*/ 254 h 452"/>
                  <a:gd name="T36" fmla="*/ 364 w 488"/>
                  <a:gd name="T37" fmla="*/ 286 h 452"/>
                  <a:gd name="T38" fmla="*/ 310 w 488"/>
                  <a:gd name="T39" fmla="*/ 280 h 452"/>
                  <a:gd name="T40" fmla="*/ 270 w 488"/>
                  <a:gd name="T41" fmla="*/ 324 h 452"/>
                  <a:gd name="T42" fmla="*/ 306 w 488"/>
                  <a:gd name="T43" fmla="*/ 346 h 452"/>
                  <a:gd name="T44" fmla="*/ 330 w 488"/>
                  <a:gd name="T45" fmla="*/ 310 h 452"/>
                  <a:gd name="T46" fmla="*/ 364 w 488"/>
                  <a:gd name="T47" fmla="*/ 330 h 452"/>
                  <a:gd name="T48" fmla="*/ 352 w 488"/>
                  <a:gd name="T49" fmla="*/ 360 h 452"/>
                  <a:gd name="T50" fmla="*/ 356 w 488"/>
                  <a:gd name="T51" fmla="*/ 398 h 452"/>
                  <a:gd name="T52" fmla="*/ 318 w 488"/>
                  <a:gd name="T53" fmla="*/ 446 h 452"/>
                  <a:gd name="T54" fmla="*/ 266 w 488"/>
                  <a:gd name="T55" fmla="*/ 434 h 452"/>
                  <a:gd name="T56" fmla="*/ 224 w 488"/>
                  <a:gd name="T57" fmla="*/ 390 h 452"/>
                  <a:gd name="T58" fmla="*/ 158 w 488"/>
                  <a:gd name="T59" fmla="*/ 400 h 452"/>
                  <a:gd name="T60" fmla="*/ 148 w 488"/>
                  <a:gd name="T61" fmla="*/ 448 h 452"/>
                  <a:gd name="T62" fmla="*/ 106 w 488"/>
                  <a:gd name="T63" fmla="*/ 434 h 452"/>
                  <a:gd name="T64" fmla="*/ 76 w 488"/>
                  <a:gd name="T65" fmla="*/ 398 h 452"/>
                  <a:gd name="T66" fmla="*/ 62 w 488"/>
                  <a:gd name="T67" fmla="*/ 364 h 452"/>
                  <a:gd name="T68" fmla="*/ 52 w 488"/>
                  <a:gd name="T69" fmla="*/ 308 h 452"/>
                  <a:gd name="T70" fmla="*/ 14 w 488"/>
                  <a:gd name="T71" fmla="*/ 268 h 452"/>
                  <a:gd name="T72" fmla="*/ 2 w 488"/>
                  <a:gd name="T73" fmla="*/ 22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8" h="452">
                    <a:moveTo>
                      <a:pt x="0" y="212"/>
                    </a:moveTo>
                    <a:lnTo>
                      <a:pt x="22" y="184"/>
                    </a:lnTo>
                    <a:lnTo>
                      <a:pt x="24" y="148"/>
                    </a:lnTo>
                    <a:lnTo>
                      <a:pt x="6" y="128"/>
                    </a:lnTo>
                    <a:lnTo>
                      <a:pt x="8" y="96"/>
                    </a:lnTo>
                    <a:lnTo>
                      <a:pt x="18" y="82"/>
                    </a:lnTo>
                    <a:lnTo>
                      <a:pt x="26" y="38"/>
                    </a:lnTo>
                    <a:lnTo>
                      <a:pt x="56" y="24"/>
                    </a:lnTo>
                    <a:lnTo>
                      <a:pt x="74" y="4"/>
                    </a:lnTo>
                    <a:lnTo>
                      <a:pt x="88" y="0"/>
                    </a:lnTo>
                    <a:lnTo>
                      <a:pt x="114" y="8"/>
                    </a:lnTo>
                    <a:lnTo>
                      <a:pt x="124" y="18"/>
                    </a:lnTo>
                    <a:lnTo>
                      <a:pt x="154" y="18"/>
                    </a:lnTo>
                    <a:lnTo>
                      <a:pt x="172" y="32"/>
                    </a:lnTo>
                    <a:lnTo>
                      <a:pt x="186" y="56"/>
                    </a:lnTo>
                    <a:lnTo>
                      <a:pt x="186" y="84"/>
                    </a:lnTo>
                    <a:lnTo>
                      <a:pt x="204" y="94"/>
                    </a:lnTo>
                    <a:lnTo>
                      <a:pt x="240" y="92"/>
                    </a:lnTo>
                    <a:lnTo>
                      <a:pt x="256" y="94"/>
                    </a:lnTo>
                    <a:lnTo>
                      <a:pt x="268" y="86"/>
                    </a:lnTo>
                    <a:lnTo>
                      <a:pt x="290" y="86"/>
                    </a:lnTo>
                    <a:lnTo>
                      <a:pt x="310" y="108"/>
                    </a:lnTo>
                    <a:lnTo>
                      <a:pt x="348" y="114"/>
                    </a:lnTo>
                    <a:lnTo>
                      <a:pt x="370" y="120"/>
                    </a:lnTo>
                    <a:lnTo>
                      <a:pt x="408" y="82"/>
                    </a:lnTo>
                    <a:lnTo>
                      <a:pt x="436" y="84"/>
                    </a:lnTo>
                    <a:lnTo>
                      <a:pt x="442" y="104"/>
                    </a:lnTo>
                    <a:lnTo>
                      <a:pt x="424" y="120"/>
                    </a:lnTo>
                    <a:lnTo>
                      <a:pt x="430" y="138"/>
                    </a:lnTo>
                    <a:lnTo>
                      <a:pt x="450" y="144"/>
                    </a:lnTo>
                    <a:lnTo>
                      <a:pt x="468" y="162"/>
                    </a:lnTo>
                    <a:lnTo>
                      <a:pt x="488" y="164"/>
                    </a:lnTo>
                    <a:lnTo>
                      <a:pt x="486" y="182"/>
                    </a:lnTo>
                    <a:lnTo>
                      <a:pt x="462" y="194"/>
                    </a:lnTo>
                    <a:lnTo>
                      <a:pt x="414" y="230"/>
                    </a:lnTo>
                    <a:lnTo>
                      <a:pt x="382" y="254"/>
                    </a:lnTo>
                    <a:lnTo>
                      <a:pt x="376" y="278"/>
                    </a:lnTo>
                    <a:lnTo>
                      <a:pt x="364" y="286"/>
                    </a:lnTo>
                    <a:lnTo>
                      <a:pt x="330" y="276"/>
                    </a:lnTo>
                    <a:lnTo>
                      <a:pt x="310" y="280"/>
                    </a:lnTo>
                    <a:lnTo>
                      <a:pt x="278" y="302"/>
                    </a:lnTo>
                    <a:lnTo>
                      <a:pt x="270" y="324"/>
                    </a:lnTo>
                    <a:lnTo>
                      <a:pt x="284" y="344"/>
                    </a:lnTo>
                    <a:lnTo>
                      <a:pt x="306" y="346"/>
                    </a:lnTo>
                    <a:lnTo>
                      <a:pt x="320" y="322"/>
                    </a:lnTo>
                    <a:lnTo>
                      <a:pt x="330" y="310"/>
                    </a:lnTo>
                    <a:lnTo>
                      <a:pt x="354" y="310"/>
                    </a:lnTo>
                    <a:lnTo>
                      <a:pt x="364" y="330"/>
                    </a:lnTo>
                    <a:lnTo>
                      <a:pt x="348" y="342"/>
                    </a:lnTo>
                    <a:lnTo>
                      <a:pt x="352" y="360"/>
                    </a:lnTo>
                    <a:lnTo>
                      <a:pt x="362" y="374"/>
                    </a:lnTo>
                    <a:lnTo>
                      <a:pt x="356" y="398"/>
                    </a:lnTo>
                    <a:lnTo>
                      <a:pt x="332" y="428"/>
                    </a:lnTo>
                    <a:lnTo>
                      <a:pt x="318" y="446"/>
                    </a:lnTo>
                    <a:lnTo>
                      <a:pt x="288" y="446"/>
                    </a:lnTo>
                    <a:lnTo>
                      <a:pt x="266" y="434"/>
                    </a:lnTo>
                    <a:lnTo>
                      <a:pt x="242" y="412"/>
                    </a:lnTo>
                    <a:lnTo>
                      <a:pt x="224" y="390"/>
                    </a:lnTo>
                    <a:lnTo>
                      <a:pt x="200" y="400"/>
                    </a:lnTo>
                    <a:lnTo>
                      <a:pt x="158" y="400"/>
                    </a:lnTo>
                    <a:lnTo>
                      <a:pt x="150" y="408"/>
                    </a:lnTo>
                    <a:lnTo>
                      <a:pt x="148" y="448"/>
                    </a:lnTo>
                    <a:lnTo>
                      <a:pt x="132" y="452"/>
                    </a:lnTo>
                    <a:lnTo>
                      <a:pt x="106" y="434"/>
                    </a:lnTo>
                    <a:lnTo>
                      <a:pt x="82" y="432"/>
                    </a:lnTo>
                    <a:lnTo>
                      <a:pt x="76" y="398"/>
                    </a:lnTo>
                    <a:lnTo>
                      <a:pt x="74" y="370"/>
                    </a:lnTo>
                    <a:lnTo>
                      <a:pt x="62" y="364"/>
                    </a:lnTo>
                    <a:lnTo>
                      <a:pt x="64" y="324"/>
                    </a:lnTo>
                    <a:lnTo>
                      <a:pt x="52" y="308"/>
                    </a:lnTo>
                    <a:lnTo>
                      <a:pt x="36" y="290"/>
                    </a:lnTo>
                    <a:lnTo>
                      <a:pt x="14" y="268"/>
                    </a:lnTo>
                    <a:lnTo>
                      <a:pt x="14" y="236"/>
                    </a:lnTo>
                    <a:lnTo>
                      <a:pt x="2" y="224"/>
                    </a:lnTo>
                    <a:lnTo>
                      <a:pt x="0" y="212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gray">
              <a:xfrm>
                <a:off x="2848" y="2016"/>
                <a:ext cx="488" cy="452"/>
              </a:xfrm>
              <a:custGeom>
                <a:avLst/>
                <a:gdLst>
                  <a:gd name="T0" fmla="*/ 22 w 488"/>
                  <a:gd name="T1" fmla="*/ 184 h 452"/>
                  <a:gd name="T2" fmla="*/ 6 w 488"/>
                  <a:gd name="T3" fmla="*/ 128 h 452"/>
                  <a:gd name="T4" fmla="*/ 18 w 488"/>
                  <a:gd name="T5" fmla="*/ 82 h 452"/>
                  <a:gd name="T6" fmla="*/ 56 w 488"/>
                  <a:gd name="T7" fmla="*/ 24 h 452"/>
                  <a:gd name="T8" fmla="*/ 88 w 488"/>
                  <a:gd name="T9" fmla="*/ 0 h 452"/>
                  <a:gd name="T10" fmla="*/ 124 w 488"/>
                  <a:gd name="T11" fmla="*/ 18 h 452"/>
                  <a:gd name="T12" fmla="*/ 172 w 488"/>
                  <a:gd name="T13" fmla="*/ 32 h 452"/>
                  <a:gd name="T14" fmla="*/ 186 w 488"/>
                  <a:gd name="T15" fmla="*/ 84 h 452"/>
                  <a:gd name="T16" fmla="*/ 240 w 488"/>
                  <a:gd name="T17" fmla="*/ 92 h 452"/>
                  <a:gd name="T18" fmla="*/ 268 w 488"/>
                  <a:gd name="T19" fmla="*/ 86 h 452"/>
                  <a:gd name="T20" fmla="*/ 310 w 488"/>
                  <a:gd name="T21" fmla="*/ 108 h 452"/>
                  <a:gd name="T22" fmla="*/ 370 w 488"/>
                  <a:gd name="T23" fmla="*/ 120 h 452"/>
                  <a:gd name="T24" fmla="*/ 436 w 488"/>
                  <a:gd name="T25" fmla="*/ 84 h 452"/>
                  <a:gd name="T26" fmla="*/ 424 w 488"/>
                  <a:gd name="T27" fmla="*/ 120 h 452"/>
                  <a:gd name="T28" fmla="*/ 450 w 488"/>
                  <a:gd name="T29" fmla="*/ 144 h 452"/>
                  <a:gd name="T30" fmla="*/ 488 w 488"/>
                  <a:gd name="T31" fmla="*/ 164 h 452"/>
                  <a:gd name="T32" fmla="*/ 462 w 488"/>
                  <a:gd name="T33" fmla="*/ 194 h 452"/>
                  <a:gd name="T34" fmla="*/ 382 w 488"/>
                  <a:gd name="T35" fmla="*/ 254 h 452"/>
                  <a:gd name="T36" fmla="*/ 364 w 488"/>
                  <a:gd name="T37" fmla="*/ 286 h 452"/>
                  <a:gd name="T38" fmla="*/ 310 w 488"/>
                  <a:gd name="T39" fmla="*/ 280 h 452"/>
                  <a:gd name="T40" fmla="*/ 270 w 488"/>
                  <a:gd name="T41" fmla="*/ 324 h 452"/>
                  <a:gd name="T42" fmla="*/ 306 w 488"/>
                  <a:gd name="T43" fmla="*/ 346 h 452"/>
                  <a:gd name="T44" fmla="*/ 330 w 488"/>
                  <a:gd name="T45" fmla="*/ 310 h 452"/>
                  <a:gd name="T46" fmla="*/ 364 w 488"/>
                  <a:gd name="T47" fmla="*/ 330 h 452"/>
                  <a:gd name="T48" fmla="*/ 352 w 488"/>
                  <a:gd name="T49" fmla="*/ 360 h 452"/>
                  <a:gd name="T50" fmla="*/ 356 w 488"/>
                  <a:gd name="T51" fmla="*/ 398 h 452"/>
                  <a:gd name="T52" fmla="*/ 318 w 488"/>
                  <a:gd name="T53" fmla="*/ 446 h 452"/>
                  <a:gd name="T54" fmla="*/ 266 w 488"/>
                  <a:gd name="T55" fmla="*/ 434 h 452"/>
                  <a:gd name="T56" fmla="*/ 224 w 488"/>
                  <a:gd name="T57" fmla="*/ 390 h 452"/>
                  <a:gd name="T58" fmla="*/ 158 w 488"/>
                  <a:gd name="T59" fmla="*/ 400 h 452"/>
                  <a:gd name="T60" fmla="*/ 148 w 488"/>
                  <a:gd name="T61" fmla="*/ 448 h 452"/>
                  <a:gd name="T62" fmla="*/ 106 w 488"/>
                  <a:gd name="T63" fmla="*/ 434 h 452"/>
                  <a:gd name="T64" fmla="*/ 76 w 488"/>
                  <a:gd name="T65" fmla="*/ 398 h 452"/>
                  <a:gd name="T66" fmla="*/ 62 w 488"/>
                  <a:gd name="T67" fmla="*/ 364 h 452"/>
                  <a:gd name="T68" fmla="*/ 52 w 488"/>
                  <a:gd name="T69" fmla="*/ 308 h 452"/>
                  <a:gd name="T70" fmla="*/ 14 w 488"/>
                  <a:gd name="T71" fmla="*/ 268 h 452"/>
                  <a:gd name="T72" fmla="*/ 2 w 488"/>
                  <a:gd name="T73" fmla="*/ 22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8" h="452">
                    <a:moveTo>
                      <a:pt x="0" y="212"/>
                    </a:moveTo>
                    <a:lnTo>
                      <a:pt x="22" y="184"/>
                    </a:lnTo>
                    <a:lnTo>
                      <a:pt x="24" y="148"/>
                    </a:lnTo>
                    <a:lnTo>
                      <a:pt x="6" y="128"/>
                    </a:lnTo>
                    <a:lnTo>
                      <a:pt x="8" y="96"/>
                    </a:lnTo>
                    <a:lnTo>
                      <a:pt x="18" y="82"/>
                    </a:lnTo>
                    <a:lnTo>
                      <a:pt x="26" y="38"/>
                    </a:lnTo>
                    <a:lnTo>
                      <a:pt x="56" y="24"/>
                    </a:lnTo>
                    <a:lnTo>
                      <a:pt x="74" y="4"/>
                    </a:lnTo>
                    <a:lnTo>
                      <a:pt x="88" y="0"/>
                    </a:lnTo>
                    <a:lnTo>
                      <a:pt x="114" y="8"/>
                    </a:lnTo>
                    <a:lnTo>
                      <a:pt x="124" y="18"/>
                    </a:lnTo>
                    <a:lnTo>
                      <a:pt x="154" y="18"/>
                    </a:lnTo>
                    <a:lnTo>
                      <a:pt x="172" y="32"/>
                    </a:lnTo>
                    <a:lnTo>
                      <a:pt x="186" y="56"/>
                    </a:lnTo>
                    <a:lnTo>
                      <a:pt x="186" y="84"/>
                    </a:lnTo>
                    <a:lnTo>
                      <a:pt x="204" y="94"/>
                    </a:lnTo>
                    <a:lnTo>
                      <a:pt x="240" y="92"/>
                    </a:lnTo>
                    <a:lnTo>
                      <a:pt x="256" y="94"/>
                    </a:lnTo>
                    <a:lnTo>
                      <a:pt x="268" y="86"/>
                    </a:lnTo>
                    <a:lnTo>
                      <a:pt x="290" y="86"/>
                    </a:lnTo>
                    <a:lnTo>
                      <a:pt x="310" y="108"/>
                    </a:lnTo>
                    <a:lnTo>
                      <a:pt x="348" y="114"/>
                    </a:lnTo>
                    <a:lnTo>
                      <a:pt x="370" y="120"/>
                    </a:lnTo>
                    <a:lnTo>
                      <a:pt x="408" y="82"/>
                    </a:lnTo>
                    <a:lnTo>
                      <a:pt x="436" y="84"/>
                    </a:lnTo>
                    <a:lnTo>
                      <a:pt x="442" y="104"/>
                    </a:lnTo>
                    <a:lnTo>
                      <a:pt x="424" y="120"/>
                    </a:lnTo>
                    <a:lnTo>
                      <a:pt x="430" y="138"/>
                    </a:lnTo>
                    <a:lnTo>
                      <a:pt x="450" y="144"/>
                    </a:lnTo>
                    <a:lnTo>
                      <a:pt x="468" y="162"/>
                    </a:lnTo>
                    <a:lnTo>
                      <a:pt x="488" y="164"/>
                    </a:lnTo>
                    <a:lnTo>
                      <a:pt x="486" y="182"/>
                    </a:lnTo>
                    <a:lnTo>
                      <a:pt x="462" y="194"/>
                    </a:lnTo>
                    <a:lnTo>
                      <a:pt x="414" y="230"/>
                    </a:lnTo>
                    <a:lnTo>
                      <a:pt x="382" y="254"/>
                    </a:lnTo>
                    <a:lnTo>
                      <a:pt x="376" y="278"/>
                    </a:lnTo>
                    <a:lnTo>
                      <a:pt x="364" y="286"/>
                    </a:lnTo>
                    <a:lnTo>
                      <a:pt x="330" y="276"/>
                    </a:lnTo>
                    <a:lnTo>
                      <a:pt x="310" y="280"/>
                    </a:lnTo>
                    <a:lnTo>
                      <a:pt x="278" y="302"/>
                    </a:lnTo>
                    <a:lnTo>
                      <a:pt x="270" y="324"/>
                    </a:lnTo>
                    <a:lnTo>
                      <a:pt x="284" y="344"/>
                    </a:lnTo>
                    <a:lnTo>
                      <a:pt x="306" y="346"/>
                    </a:lnTo>
                    <a:lnTo>
                      <a:pt x="320" y="322"/>
                    </a:lnTo>
                    <a:lnTo>
                      <a:pt x="330" y="310"/>
                    </a:lnTo>
                    <a:lnTo>
                      <a:pt x="354" y="310"/>
                    </a:lnTo>
                    <a:lnTo>
                      <a:pt x="364" y="330"/>
                    </a:lnTo>
                    <a:lnTo>
                      <a:pt x="348" y="342"/>
                    </a:lnTo>
                    <a:lnTo>
                      <a:pt x="352" y="360"/>
                    </a:lnTo>
                    <a:lnTo>
                      <a:pt x="362" y="374"/>
                    </a:lnTo>
                    <a:lnTo>
                      <a:pt x="356" y="398"/>
                    </a:lnTo>
                    <a:lnTo>
                      <a:pt x="332" y="428"/>
                    </a:lnTo>
                    <a:lnTo>
                      <a:pt x="318" y="446"/>
                    </a:lnTo>
                    <a:lnTo>
                      <a:pt x="288" y="446"/>
                    </a:lnTo>
                    <a:lnTo>
                      <a:pt x="266" y="434"/>
                    </a:lnTo>
                    <a:lnTo>
                      <a:pt x="242" y="412"/>
                    </a:lnTo>
                    <a:lnTo>
                      <a:pt x="224" y="390"/>
                    </a:lnTo>
                    <a:lnTo>
                      <a:pt x="200" y="400"/>
                    </a:lnTo>
                    <a:lnTo>
                      <a:pt x="158" y="400"/>
                    </a:lnTo>
                    <a:lnTo>
                      <a:pt x="150" y="408"/>
                    </a:lnTo>
                    <a:lnTo>
                      <a:pt x="148" y="448"/>
                    </a:lnTo>
                    <a:lnTo>
                      <a:pt x="132" y="452"/>
                    </a:lnTo>
                    <a:lnTo>
                      <a:pt x="106" y="434"/>
                    </a:lnTo>
                    <a:lnTo>
                      <a:pt x="82" y="432"/>
                    </a:lnTo>
                    <a:lnTo>
                      <a:pt x="76" y="398"/>
                    </a:lnTo>
                    <a:lnTo>
                      <a:pt x="74" y="370"/>
                    </a:lnTo>
                    <a:lnTo>
                      <a:pt x="62" y="364"/>
                    </a:lnTo>
                    <a:lnTo>
                      <a:pt x="64" y="324"/>
                    </a:lnTo>
                    <a:lnTo>
                      <a:pt x="52" y="308"/>
                    </a:lnTo>
                    <a:lnTo>
                      <a:pt x="36" y="290"/>
                    </a:lnTo>
                    <a:lnTo>
                      <a:pt x="14" y="268"/>
                    </a:lnTo>
                    <a:lnTo>
                      <a:pt x="14" y="236"/>
                    </a:lnTo>
                    <a:lnTo>
                      <a:pt x="2" y="224"/>
                    </a:lnTo>
                    <a:lnTo>
                      <a:pt x="0" y="212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26"/>
              <p:cNvSpPr>
                <a:spLocks/>
              </p:cNvSpPr>
              <p:nvPr/>
            </p:nvSpPr>
            <p:spPr bwMode="gray">
              <a:xfrm>
                <a:off x="3082" y="1966"/>
                <a:ext cx="124" cy="144"/>
              </a:xfrm>
              <a:custGeom>
                <a:avLst/>
                <a:gdLst>
                  <a:gd name="T0" fmla="*/ 8 w 124"/>
                  <a:gd name="T1" fmla="*/ 144 h 144"/>
                  <a:gd name="T2" fmla="*/ 0 w 124"/>
                  <a:gd name="T3" fmla="*/ 124 h 144"/>
                  <a:gd name="T4" fmla="*/ 12 w 124"/>
                  <a:gd name="T5" fmla="*/ 110 h 144"/>
                  <a:gd name="T6" fmla="*/ 12 w 124"/>
                  <a:gd name="T7" fmla="*/ 62 h 144"/>
                  <a:gd name="T8" fmla="*/ 2 w 124"/>
                  <a:gd name="T9" fmla="*/ 50 h 144"/>
                  <a:gd name="T10" fmla="*/ 22 w 124"/>
                  <a:gd name="T11" fmla="*/ 26 h 144"/>
                  <a:gd name="T12" fmla="*/ 48 w 124"/>
                  <a:gd name="T13" fmla="*/ 20 h 144"/>
                  <a:gd name="T14" fmla="*/ 66 w 124"/>
                  <a:gd name="T15" fmla="*/ 0 h 144"/>
                  <a:gd name="T16" fmla="*/ 104 w 124"/>
                  <a:gd name="T17" fmla="*/ 0 h 144"/>
                  <a:gd name="T18" fmla="*/ 120 w 124"/>
                  <a:gd name="T19" fmla="*/ 16 h 144"/>
                  <a:gd name="T20" fmla="*/ 118 w 124"/>
                  <a:gd name="T21" fmla="*/ 34 h 144"/>
                  <a:gd name="T22" fmla="*/ 124 w 124"/>
                  <a:gd name="T23" fmla="*/ 50 h 144"/>
                  <a:gd name="T24" fmla="*/ 98 w 124"/>
                  <a:gd name="T25" fmla="*/ 82 h 144"/>
                  <a:gd name="T26" fmla="*/ 92 w 124"/>
                  <a:gd name="T27" fmla="*/ 104 h 144"/>
                  <a:gd name="T28" fmla="*/ 68 w 124"/>
                  <a:gd name="T29" fmla="*/ 118 h 144"/>
                  <a:gd name="T30" fmla="*/ 58 w 124"/>
                  <a:gd name="T31" fmla="*/ 118 h 144"/>
                  <a:gd name="T32" fmla="*/ 52 w 124"/>
                  <a:gd name="T33" fmla="*/ 138 h 144"/>
                  <a:gd name="T34" fmla="*/ 34 w 124"/>
                  <a:gd name="T35" fmla="*/ 136 h 144"/>
                  <a:gd name="T36" fmla="*/ 22 w 124"/>
                  <a:gd name="T37" fmla="*/ 144 h 144"/>
                  <a:gd name="T38" fmla="*/ 8 w 124"/>
                  <a:gd name="T3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44">
                    <a:moveTo>
                      <a:pt x="8" y="144"/>
                    </a:moveTo>
                    <a:lnTo>
                      <a:pt x="0" y="124"/>
                    </a:lnTo>
                    <a:lnTo>
                      <a:pt x="12" y="110"/>
                    </a:lnTo>
                    <a:lnTo>
                      <a:pt x="12" y="62"/>
                    </a:lnTo>
                    <a:lnTo>
                      <a:pt x="2" y="50"/>
                    </a:lnTo>
                    <a:lnTo>
                      <a:pt x="22" y="26"/>
                    </a:lnTo>
                    <a:lnTo>
                      <a:pt x="48" y="20"/>
                    </a:lnTo>
                    <a:lnTo>
                      <a:pt x="66" y="0"/>
                    </a:lnTo>
                    <a:lnTo>
                      <a:pt x="104" y="0"/>
                    </a:lnTo>
                    <a:lnTo>
                      <a:pt x="120" y="16"/>
                    </a:lnTo>
                    <a:lnTo>
                      <a:pt x="118" y="34"/>
                    </a:lnTo>
                    <a:lnTo>
                      <a:pt x="124" y="50"/>
                    </a:lnTo>
                    <a:lnTo>
                      <a:pt x="98" y="82"/>
                    </a:lnTo>
                    <a:lnTo>
                      <a:pt x="92" y="104"/>
                    </a:lnTo>
                    <a:lnTo>
                      <a:pt x="68" y="118"/>
                    </a:lnTo>
                    <a:lnTo>
                      <a:pt x="58" y="118"/>
                    </a:lnTo>
                    <a:lnTo>
                      <a:pt x="52" y="138"/>
                    </a:lnTo>
                    <a:lnTo>
                      <a:pt x="34" y="136"/>
                    </a:lnTo>
                    <a:lnTo>
                      <a:pt x="22" y="144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27"/>
              <p:cNvSpPr>
                <a:spLocks/>
              </p:cNvSpPr>
              <p:nvPr/>
            </p:nvSpPr>
            <p:spPr bwMode="gray">
              <a:xfrm>
                <a:off x="3082" y="1966"/>
                <a:ext cx="124" cy="144"/>
              </a:xfrm>
              <a:custGeom>
                <a:avLst/>
                <a:gdLst>
                  <a:gd name="T0" fmla="*/ 8 w 124"/>
                  <a:gd name="T1" fmla="*/ 144 h 144"/>
                  <a:gd name="T2" fmla="*/ 0 w 124"/>
                  <a:gd name="T3" fmla="*/ 124 h 144"/>
                  <a:gd name="T4" fmla="*/ 12 w 124"/>
                  <a:gd name="T5" fmla="*/ 110 h 144"/>
                  <a:gd name="T6" fmla="*/ 12 w 124"/>
                  <a:gd name="T7" fmla="*/ 62 h 144"/>
                  <a:gd name="T8" fmla="*/ 2 w 124"/>
                  <a:gd name="T9" fmla="*/ 50 h 144"/>
                  <a:gd name="T10" fmla="*/ 22 w 124"/>
                  <a:gd name="T11" fmla="*/ 26 h 144"/>
                  <a:gd name="T12" fmla="*/ 48 w 124"/>
                  <a:gd name="T13" fmla="*/ 20 h 144"/>
                  <a:gd name="T14" fmla="*/ 66 w 124"/>
                  <a:gd name="T15" fmla="*/ 0 h 144"/>
                  <a:gd name="T16" fmla="*/ 104 w 124"/>
                  <a:gd name="T17" fmla="*/ 0 h 144"/>
                  <a:gd name="T18" fmla="*/ 120 w 124"/>
                  <a:gd name="T19" fmla="*/ 16 h 144"/>
                  <a:gd name="T20" fmla="*/ 118 w 124"/>
                  <a:gd name="T21" fmla="*/ 34 h 144"/>
                  <a:gd name="T22" fmla="*/ 124 w 124"/>
                  <a:gd name="T23" fmla="*/ 50 h 144"/>
                  <a:gd name="T24" fmla="*/ 98 w 124"/>
                  <a:gd name="T25" fmla="*/ 82 h 144"/>
                  <a:gd name="T26" fmla="*/ 92 w 124"/>
                  <a:gd name="T27" fmla="*/ 104 h 144"/>
                  <a:gd name="T28" fmla="*/ 68 w 124"/>
                  <a:gd name="T29" fmla="*/ 118 h 144"/>
                  <a:gd name="T30" fmla="*/ 58 w 124"/>
                  <a:gd name="T31" fmla="*/ 118 h 144"/>
                  <a:gd name="T32" fmla="*/ 52 w 124"/>
                  <a:gd name="T33" fmla="*/ 138 h 144"/>
                  <a:gd name="T34" fmla="*/ 34 w 124"/>
                  <a:gd name="T35" fmla="*/ 136 h 144"/>
                  <a:gd name="T36" fmla="*/ 22 w 124"/>
                  <a:gd name="T37" fmla="*/ 144 h 144"/>
                  <a:gd name="T38" fmla="*/ 8 w 124"/>
                  <a:gd name="T3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44">
                    <a:moveTo>
                      <a:pt x="8" y="144"/>
                    </a:moveTo>
                    <a:lnTo>
                      <a:pt x="0" y="124"/>
                    </a:lnTo>
                    <a:lnTo>
                      <a:pt x="12" y="110"/>
                    </a:lnTo>
                    <a:lnTo>
                      <a:pt x="12" y="62"/>
                    </a:lnTo>
                    <a:lnTo>
                      <a:pt x="2" y="50"/>
                    </a:lnTo>
                    <a:lnTo>
                      <a:pt x="22" y="26"/>
                    </a:lnTo>
                    <a:lnTo>
                      <a:pt x="48" y="20"/>
                    </a:lnTo>
                    <a:lnTo>
                      <a:pt x="66" y="0"/>
                    </a:lnTo>
                    <a:lnTo>
                      <a:pt x="104" y="0"/>
                    </a:lnTo>
                    <a:lnTo>
                      <a:pt x="120" y="16"/>
                    </a:lnTo>
                    <a:lnTo>
                      <a:pt x="118" y="34"/>
                    </a:lnTo>
                    <a:lnTo>
                      <a:pt x="124" y="50"/>
                    </a:lnTo>
                    <a:lnTo>
                      <a:pt x="98" y="82"/>
                    </a:lnTo>
                    <a:lnTo>
                      <a:pt x="92" y="104"/>
                    </a:lnTo>
                    <a:lnTo>
                      <a:pt x="68" y="118"/>
                    </a:lnTo>
                    <a:lnTo>
                      <a:pt x="58" y="118"/>
                    </a:lnTo>
                    <a:lnTo>
                      <a:pt x="52" y="138"/>
                    </a:lnTo>
                    <a:lnTo>
                      <a:pt x="34" y="136"/>
                    </a:lnTo>
                    <a:lnTo>
                      <a:pt x="22" y="144"/>
                    </a:lnTo>
                    <a:lnTo>
                      <a:pt x="8" y="144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Freeform 28"/>
              <p:cNvSpPr>
                <a:spLocks/>
              </p:cNvSpPr>
              <p:nvPr/>
            </p:nvSpPr>
            <p:spPr bwMode="gray">
              <a:xfrm>
                <a:off x="3274" y="2070"/>
                <a:ext cx="144" cy="154"/>
              </a:xfrm>
              <a:custGeom>
                <a:avLst/>
                <a:gdLst>
                  <a:gd name="T0" fmla="*/ 10 w 144"/>
                  <a:gd name="T1" fmla="*/ 30 h 154"/>
                  <a:gd name="T2" fmla="*/ 16 w 144"/>
                  <a:gd name="T3" fmla="*/ 50 h 154"/>
                  <a:gd name="T4" fmla="*/ 0 w 144"/>
                  <a:gd name="T5" fmla="*/ 66 h 154"/>
                  <a:gd name="T6" fmla="*/ 2 w 144"/>
                  <a:gd name="T7" fmla="*/ 86 h 154"/>
                  <a:gd name="T8" fmla="*/ 24 w 144"/>
                  <a:gd name="T9" fmla="*/ 90 h 154"/>
                  <a:gd name="T10" fmla="*/ 42 w 144"/>
                  <a:gd name="T11" fmla="*/ 108 h 154"/>
                  <a:gd name="T12" fmla="*/ 62 w 144"/>
                  <a:gd name="T13" fmla="*/ 110 h 154"/>
                  <a:gd name="T14" fmla="*/ 60 w 144"/>
                  <a:gd name="T15" fmla="*/ 128 h 154"/>
                  <a:gd name="T16" fmla="*/ 74 w 144"/>
                  <a:gd name="T17" fmla="*/ 142 h 154"/>
                  <a:gd name="T18" fmla="*/ 94 w 144"/>
                  <a:gd name="T19" fmla="*/ 154 h 154"/>
                  <a:gd name="T20" fmla="*/ 118 w 144"/>
                  <a:gd name="T21" fmla="*/ 138 h 154"/>
                  <a:gd name="T22" fmla="*/ 118 w 144"/>
                  <a:gd name="T23" fmla="*/ 104 h 154"/>
                  <a:gd name="T24" fmla="*/ 144 w 144"/>
                  <a:gd name="T25" fmla="*/ 92 h 154"/>
                  <a:gd name="T26" fmla="*/ 142 w 144"/>
                  <a:gd name="T27" fmla="*/ 32 h 154"/>
                  <a:gd name="T28" fmla="*/ 122 w 144"/>
                  <a:gd name="T29" fmla="*/ 16 h 154"/>
                  <a:gd name="T30" fmla="*/ 100 w 144"/>
                  <a:gd name="T31" fmla="*/ 28 h 154"/>
                  <a:gd name="T32" fmla="*/ 80 w 144"/>
                  <a:gd name="T33" fmla="*/ 14 h 154"/>
                  <a:gd name="T34" fmla="*/ 60 w 144"/>
                  <a:gd name="T35" fmla="*/ 0 h 154"/>
                  <a:gd name="T36" fmla="*/ 30 w 144"/>
                  <a:gd name="T37" fmla="*/ 12 h 154"/>
                  <a:gd name="T38" fmla="*/ 10 w 144"/>
                  <a:gd name="T39" fmla="*/ 3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54">
                    <a:moveTo>
                      <a:pt x="10" y="30"/>
                    </a:moveTo>
                    <a:lnTo>
                      <a:pt x="16" y="50"/>
                    </a:lnTo>
                    <a:lnTo>
                      <a:pt x="0" y="66"/>
                    </a:lnTo>
                    <a:lnTo>
                      <a:pt x="2" y="86"/>
                    </a:lnTo>
                    <a:lnTo>
                      <a:pt x="24" y="90"/>
                    </a:lnTo>
                    <a:lnTo>
                      <a:pt x="42" y="108"/>
                    </a:lnTo>
                    <a:lnTo>
                      <a:pt x="62" y="110"/>
                    </a:lnTo>
                    <a:lnTo>
                      <a:pt x="60" y="128"/>
                    </a:lnTo>
                    <a:lnTo>
                      <a:pt x="74" y="142"/>
                    </a:lnTo>
                    <a:lnTo>
                      <a:pt x="94" y="154"/>
                    </a:lnTo>
                    <a:lnTo>
                      <a:pt x="118" y="138"/>
                    </a:lnTo>
                    <a:lnTo>
                      <a:pt x="118" y="104"/>
                    </a:lnTo>
                    <a:lnTo>
                      <a:pt x="144" y="92"/>
                    </a:lnTo>
                    <a:lnTo>
                      <a:pt x="142" y="32"/>
                    </a:lnTo>
                    <a:lnTo>
                      <a:pt x="122" y="16"/>
                    </a:lnTo>
                    <a:lnTo>
                      <a:pt x="100" y="28"/>
                    </a:lnTo>
                    <a:lnTo>
                      <a:pt x="80" y="14"/>
                    </a:lnTo>
                    <a:lnTo>
                      <a:pt x="60" y="0"/>
                    </a:lnTo>
                    <a:lnTo>
                      <a:pt x="30" y="12"/>
                    </a:lnTo>
                    <a:lnTo>
                      <a:pt x="10" y="3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gray">
              <a:xfrm>
                <a:off x="3274" y="2070"/>
                <a:ext cx="144" cy="154"/>
              </a:xfrm>
              <a:custGeom>
                <a:avLst/>
                <a:gdLst>
                  <a:gd name="T0" fmla="*/ 10 w 144"/>
                  <a:gd name="T1" fmla="*/ 30 h 154"/>
                  <a:gd name="T2" fmla="*/ 16 w 144"/>
                  <a:gd name="T3" fmla="*/ 50 h 154"/>
                  <a:gd name="T4" fmla="*/ 0 w 144"/>
                  <a:gd name="T5" fmla="*/ 66 h 154"/>
                  <a:gd name="T6" fmla="*/ 2 w 144"/>
                  <a:gd name="T7" fmla="*/ 86 h 154"/>
                  <a:gd name="T8" fmla="*/ 24 w 144"/>
                  <a:gd name="T9" fmla="*/ 90 h 154"/>
                  <a:gd name="T10" fmla="*/ 42 w 144"/>
                  <a:gd name="T11" fmla="*/ 108 h 154"/>
                  <a:gd name="T12" fmla="*/ 62 w 144"/>
                  <a:gd name="T13" fmla="*/ 110 h 154"/>
                  <a:gd name="T14" fmla="*/ 60 w 144"/>
                  <a:gd name="T15" fmla="*/ 128 h 154"/>
                  <a:gd name="T16" fmla="*/ 74 w 144"/>
                  <a:gd name="T17" fmla="*/ 142 h 154"/>
                  <a:gd name="T18" fmla="*/ 94 w 144"/>
                  <a:gd name="T19" fmla="*/ 154 h 154"/>
                  <a:gd name="T20" fmla="*/ 118 w 144"/>
                  <a:gd name="T21" fmla="*/ 138 h 154"/>
                  <a:gd name="T22" fmla="*/ 118 w 144"/>
                  <a:gd name="T23" fmla="*/ 104 h 154"/>
                  <a:gd name="T24" fmla="*/ 144 w 144"/>
                  <a:gd name="T25" fmla="*/ 92 h 154"/>
                  <a:gd name="T26" fmla="*/ 142 w 144"/>
                  <a:gd name="T27" fmla="*/ 32 h 154"/>
                  <a:gd name="T28" fmla="*/ 122 w 144"/>
                  <a:gd name="T29" fmla="*/ 16 h 154"/>
                  <a:gd name="T30" fmla="*/ 100 w 144"/>
                  <a:gd name="T31" fmla="*/ 28 h 154"/>
                  <a:gd name="T32" fmla="*/ 80 w 144"/>
                  <a:gd name="T33" fmla="*/ 14 h 154"/>
                  <a:gd name="T34" fmla="*/ 60 w 144"/>
                  <a:gd name="T35" fmla="*/ 0 h 154"/>
                  <a:gd name="T36" fmla="*/ 30 w 144"/>
                  <a:gd name="T37" fmla="*/ 12 h 154"/>
                  <a:gd name="T38" fmla="*/ 10 w 144"/>
                  <a:gd name="T39" fmla="*/ 3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54">
                    <a:moveTo>
                      <a:pt x="10" y="30"/>
                    </a:moveTo>
                    <a:lnTo>
                      <a:pt x="16" y="50"/>
                    </a:lnTo>
                    <a:lnTo>
                      <a:pt x="0" y="66"/>
                    </a:lnTo>
                    <a:lnTo>
                      <a:pt x="2" y="86"/>
                    </a:lnTo>
                    <a:lnTo>
                      <a:pt x="24" y="90"/>
                    </a:lnTo>
                    <a:lnTo>
                      <a:pt x="42" y="108"/>
                    </a:lnTo>
                    <a:lnTo>
                      <a:pt x="62" y="110"/>
                    </a:lnTo>
                    <a:lnTo>
                      <a:pt x="60" y="128"/>
                    </a:lnTo>
                    <a:lnTo>
                      <a:pt x="74" y="142"/>
                    </a:lnTo>
                    <a:lnTo>
                      <a:pt x="94" y="154"/>
                    </a:lnTo>
                    <a:lnTo>
                      <a:pt x="118" y="138"/>
                    </a:lnTo>
                    <a:lnTo>
                      <a:pt x="118" y="104"/>
                    </a:lnTo>
                    <a:lnTo>
                      <a:pt x="144" y="92"/>
                    </a:lnTo>
                    <a:lnTo>
                      <a:pt x="142" y="32"/>
                    </a:lnTo>
                    <a:lnTo>
                      <a:pt x="122" y="16"/>
                    </a:lnTo>
                    <a:lnTo>
                      <a:pt x="100" y="28"/>
                    </a:lnTo>
                    <a:lnTo>
                      <a:pt x="80" y="14"/>
                    </a:lnTo>
                    <a:lnTo>
                      <a:pt x="60" y="0"/>
                    </a:lnTo>
                    <a:lnTo>
                      <a:pt x="30" y="12"/>
                    </a:lnTo>
                    <a:lnTo>
                      <a:pt x="10" y="3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gray">
              <a:xfrm>
                <a:off x="3118" y="2198"/>
                <a:ext cx="248" cy="164"/>
              </a:xfrm>
              <a:custGeom>
                <a:avLst/>
                <a:gdLst>
                  <a:gd name="T0" fmla="*/ 216 w 248"/>
                  <a:gd name="T1" fmla="*/ 0 h 164"/>
                  <a:gd name="T2" fmla="*/ 192 w 248"/>
                  <a:gd name="T3" fmla="*/ 12 h 164"/>
                  <a:gd name="T4" fmla="*/ 112 w 248"/>
                  <a:gd name="T5" fmla="*/ 72 h 164"/>
                  <a:gd name="T6" fmla="*/ 106 w 248"/>
                  <a:gd name="T7" fmla="*/ 96 h 164"/>
                  <a:gd name="T8" fmla="*/ 94 w 248"/>
                  <a:gd name="T9" fmla="*/ 104 h 164"/>
                  <a:gd name="T10" fmla="*/ 60 w 248"/>
                  <a:gd name="T11" fmla="*/ 94 h 164"/>
                  <a:gd name="T12" fmla="*/ 40 w 248"/>
                  <a:gd name="T13" fmla="*/ 98 h 164"/>
                  <a:gd name="T14" fmla="*/ 8 w 248"/>
                  <a:gd name="T15" fmla="*/ 120 h 164"/>
                  <a:gd name="T16" fmla="*/ 0 w 248"/>
                  <a:gd name="T17" fmla="*/ 142 h 164"/>
                  <a:gd name="T18" fmla="*/ 14 w 248"/>
                  <a:gd name="T19" fmla="*/ 162 h 164"/>
                  <a:gd name="T20" fmla="*/ 36 w 248"/>
                  <a:gd name="T21" fmla="*/ 164 h 164"/>
                  <a:gd name="T22" fmla="*/ 50 w 248"/>
                  <a:gd name="T23" fmla="*/ 140 h 164"/>
                  <a:gd name="T24" fmla="*/ 62 w 248"/>
                  <a:gd name="T25" fmla="*/ 130 h 164"/>
                  <a:gd name="T26" fmla="*/ 84 w 248"/>
                  <a:gd name="T27" fmla="*/ 128 h 164"/>
                  <a:gd name="T28" fmla="*/ 94 w 248"/>
                  <a:gd name="T29" fmla="*/ 148 h 164"/>
                  <a:gd name="T30" fmla="*/ 120 w 248"/>
                  <a:gd name="T31" fmla="*/ 144 h 164"/>
                  <a:gd name="T32" fmla="*/ 132 w 248"/>
                  <a:gd name="T33" fmla="*/ 122 h 164"/>
                  <a:gd name="T34" fmla="*/ 152 w 248"/>
                  <a:gd name="T35" fmla="*/ 130 h 164"/>
                  <a:gd name="T36" fmla="*/ 172 w 248"/>
                  <a:gd name="T37" fmla="*/ 122 h 164"/>
                  <a:gd name="T38" fmla="*/ 202 w 248"/>
                  <a:gd name="T39" fmla="*/ 90 h 164"/>
                  <a:gd name="T40" fmla="*/ 226 w 248"/>
                  <a:gd name="T41" fmla="*/ 86 h 164"/>
                  <a:gd name="T42" fmla="*/ 234 w 248"/>
                  <a:gd name="T43" fmla="*/ 78 h 164"/>
                  <a:gd name="T44" fmla="*/ 236 w 248"/>
                  <a:gd name="T45" fmla="*/ 54 h 164"/>
                  <a:gd name="T46" fmla="*/ 244 w 248"/>
                  <a:gd name="T47" fmla="*/ 44 h 164"/>
                  <a:gd name="T48" fmla="*/ 248 w 248"/>
                  <a:gd name="T49" fmla="*/ 24 h 164"/>
                  <a:gd name="T50" fmla="*/ 230 w 248"/>
                  <a:gd name="T51" fmla="*/ 14 h 164"/>
                  <a:gd name="T52" fmla="*/ 216 w 248"/>
                  <a:gd name="T5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164">
                    <a:moveTo>
                      <a:pt x="216" y="0"/>
                    </a:moveTo>
                    <a:lnTo>
                      <a:pt x="192" y="12"/>
                    </a:lnTo>
                    <a:lnTo>
                      <a:pt x="112" y="72"/>
                    </a:lnTo>
                    <a:lnTo>
                      <a:pt x="106" y="96"/>
                    </a:lnTo>
                    <a:lnTo>
                      <a:pt x="94" y="104"/>
                    </a:lnTo>
                    <a:lnTo>
                      <a:pt x="60" y="94"/>
                    </a:lnTo>
                    <a:lnTo>
                      <a:pt x="40" y="98"/>
                    </a:lnTo>
                    <a:lnTo>
                      <a:pt x="8" y="120"/>
                    </a:lnTo>
                    <a:lnTo>
                      <a:pt x="0" y="142"/>
                    </a:lnTo>
                    <a:lnTo>
                      <a:pt x="14" y="162"/>
                    </a:lnTo>
                    <a:lnTo>
                      <a:pt x="36" y="164"/>
                    </a:lnTo>
                    <a:lnTo>
                      <a:pt x="50" y="140"/>
                    </a:lnTo>
                    <a:lnTo>
                      <a:pt x="62" y="130"/>
                    </a:lnTo>
                    <a:lnTo>
                      <a:pt x="84" y="128"/>
                    </a:lnTo>
                    <a:lnTo>
                      <a:pt x="94" y="148"/>
                    </a:lnTo>
                    <a:lnTo>
                      <a:pt x="120" y="144"/>
                    </a:lnTo>
                    <a:lnTo>
                      <a:pt x="132" y="122"/>
                    </a:lnTo>
                    <a:lnTo>
                      <a:pt x="152" y="130"/>
                    </a:lnTo>
                    <a:lnTo>
                      <a:pt x="172" y="122"/>
                    </a:lnTo>
                    <a:lnTo>
                      <a:pt x="202" y="90"/>
                    </a:lnTo>
                    <a:lnTo>
                      <a:pt x="226" y="86"/>
                    </a:lnTo>
                    <a:lnTo>
                      <a:pt x="234" y="78"/>
                    </a:lnTo>
                    <a:lnTo>
                      <a:pt x="236" y="54"/>
                    </a:lnTo>
                    <a:lnTo>
                      <a:pt x="244" y="44"/>
                    </a:lnTo>
                    <a:lnTo>
                      <a:pt x="248" y="24"/>
                    </a:lnTo>
                    <a:lnTo>
                      <a:pt x="230" y="14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gray">
              <a:xfrm>
                <a:off x="3118" y="2198"/>
                <a:ext cx="248" cy="164"/>
              </a:xfrm>
              <a:custGeom>
                <a:avLst/>
                <a:gdLst>
                  <a:gd name="T0" fmla="*/ 216 w 248"/>
                  <a:gd name="T1" fmla="*/ 0 h 164"/>
                  <a:gd name="T2" fmla="*/ 192 w 248"/>
                  <a:gd name="T3" fmla="*/ 12 h 164"/>
                  <a:gd name="T4" fmla="*/ 112 w 248"/>
                  <a:gd name="T5" fmla="*/ 72 h 164"/>
                  <a:gd name="T6" fmla="*/ 106 w 248"/>
                  <a:gd name="T7" fmla="*/ 96 h 164"/>
                  <a:gd name="T8" fmla="*/ 94 w 248"/>
                  <a:gd name="T9" fmla="*/ 104 h 164"/>
                  <a:gd name="T10" fmla="*/ 60 w 248"/>
                  <a:gd name="T11" fmla="*/ 94 h 164"/>
                  <a:gd name="T12" fmla="*/ 40 w 248"/>
                  <a:gd name="T13" fmla="*/ 98 h 164"/>
                  <a:gd name="T14" fmla="*/ 8 w 248"/>
                  <a:gd name="T15" fmla="*/ 120 h 164"/>
                  <a:gd name="T16" fmla="*/ 0 w 248"/>
                  <a:gd name="T17" fmla="*/ 142 h 164"/>
                  <a:gd name="T18" fmla="*/ 14 w 248"/>
                  <a:gd name="T19" fmla="*/ 162 h 164"/>
                  <a:gd name="T20" fmla="*/ 36 w 248"/>
                  <a:gd name="T21" fmla="*/ 164 h 164"/>
                  <a:gd name="T22" fmla="*/ 50 w 248"/>
                  <a:gd name="T23" fmla="*/ 140 h 164"/>
                  <a:gd name="T24" fmla="*/ 62 w 248"/>
                  <a:gd name="T25" fmla="*/ 130 h 164"/>
                  <a:gd name="T26" fmla="*/ 84 w 248"/>
                  <a:gd name="T27" fmla="*/ 128 h 164"/>
                  <a:gd name="T28" fmla="*/ 94 w 248"/>
                  <a:gd name="T29" fmla="*/ 148 h 164"/>
                  <a:gd name="T30" fmla="*/ 120 w 248"/>
                  <a:gd name="T31" fmla="*/ 144 h 164"/>
                  <a:gd name="T32" fmla="*/ 132 w 248"/>
                  <a:gd name="T33" fmla="*/ 122 h 164"/>
                  <a:gd name="T34" fmla="*/ 152 w 248"/>
                  <a:gd name="T35" fmla="*/ 130 h 164"/>
                  <a:gd name="T36" fmla="*/ 172 w 248"/>
                  <a:gd name="T37" fmla="*/ 122 h 164"/>
                  <a:gd name="T38" fmla="*/ 202 w 248"/>
                  <a:gd name="T39" fmla="*/ 90 h 164"/>
                  <a:gd name="T40" fmla="*/ 226 w 248"/>
                  <a:gd name="T41" fmla="*/ 86 h 164"/>
                  <a:gd name="T42" fmla="*/ 234 w 248"/>
                  <a:gd name="T43" fmla="*/ 78 h 164"/>
                  <a:gd name="T44" fmla="*/ 236 w 248"/>
                  <a:gd name="T45" fmla="*/ 54 h 164"/>
                  <a:gd name="T46" fmla="*/ 244 w 248"/>
                  <a:gd name="T47" fmla="*/ 44 h 164"/>
                  <a:gd name="T48" fmla="*/ 248 w 248"/>
                  <a:gd name="T49" fmla="*/ 24 h 164"/>
                  <a:gd name="T50" fmla="*/ 230 w 248"/>
                  <a:gd name="T51" fmla="*/ 14 h 164"/>
                  <a:gd name="T52" fmla="*/ 216 w 248"/>
                  <a:gd name="T5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164">
                    <a:moveTo>
                      <a:pt x="216" y="0"/>
                    </a:moveTo>
                    <a:lnTo>
                      <a:pt x="192" y="12"/>
                    </a:lnTo>
                    <a:lnTo>
                      <a:pt x="112" y="72"/>
                    </a:lnTo>
                    <a:lnTo>
                      <a:pt x="106" y="96"/>
                    </a:lnTo>
                    <a:lnTo>
                      <a:pt x="94" y="104"/>
                    </a:lnTo>
                    <a:lnTo>
                      <a:pt x="60" y="94"/>
                    </a:lnTo>
                    <a:lnTo>
                      <a:pt x="40" y="98"/>
                    </a:lnTo>
                    <a:lnTo>
                      <a:pt x="8" y="120"/>
                    </a:lnTo>
                    <a:lnTo>
                      <a:pt x="0" y="142"/>
                    </a:lnTo>
                    <a:lnTo>
                      <a:pt x="14" y="162"/>
                    </a:lnTo>
                    <a:lnTo>
                      <a:pt x="36" y="164"/>
                    </a:lnTo>
                    <a:lnTo>
                      <a:pt x="50" y="140"/>
                    </a:lnTo>
                    <a:lnTo>
                      <a:pt x="62" y="130"/>
                    </a:lnTo>
                    <a:lnTo>
                      <a:pt x="84" y="128"/>
                    </a:lnTo>
                    <a:lnTo>
                      <a:pt x="94" y="148"/>
                    </a:lnTo>
                    <a:lnTo>
                      <a:pt x="120" y="144"/>
                    </a:lnTo>
                    <a:lnTo>
                      <a:pt x="132" y="122"/>
                    </a:lnTo>
                    <a:lnTo>
                      <a:pt x="152" y="130"/>
                    </a:lnTo>
                    <a:lnTo>
                      <a:pt x="172" y="122"/>
                    </a:lnTo>
                    <a:lnTo>
                      <a:pt x="202" y="90"/>
                    </a:lnTo>
                    <a:lnTo>
                      <a:pt x="226" y="86"/>
                    </a:lnTo>
                    <a:lnTo>
                      <a:pt x="234" y="78"/>
                    </a:lnTo>
                    <a:lnTo>
                      <a:pt x="236" y="54"/>
                    </a:lnTo>
                    <a:lnTo>
                      <a:pt x="244" y="44"/>
                    </a:lnTo>
                    <a:lnTo>
                      <a:pt x="248" y="24"/>
                    </a:lnTo>
                    <a:lnTo>
                      <a:pt x="230" y="14"/>
                    </a:lnTo>
                    <a:lnTo>
                      <a:pt x="216" y="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Freeform 32"/>
              <p:cNvSpPr>
                <a:spLocks/>
              </p:cNvSpPr>
              <p:nvPr/>
            </p:nvSpPr>
            <p:spPr bwMode="gray">
              <a:xfrm>
                <a:off x="2308" y="2168"/>
                <a:ext cx="622" cy="494"/>
              </a:xfrm>
              <a:custGeom>
                <a:avLst/>
                <a:gdLst>
                  <a:gd name="T0" fmla="*/ 614 w 622"/>
                  <a:gd name="T1" fmla="*/ 218 h 494"/>
                  <a:gd name="T2" fmla="*/ 604 w 622"/>
                  <a:gd name="T3" fmla="*/ 172 h 494"/>
                  <a:gd name="T4" fmla="*/ 554 w 622"/>
                  <a:gd name="T5" fmla="*/ 116 h 494"/>
                  <a:gd name="T6" fmla="*/ 542 w 622"/>
                  <a:gd name="T7" fmla="*/ 72 h 494"/>
                  <a:gd name="T8" fmla="*/ 526 w 622"/>
                  <a:gd name="T9" fmla="*/ 48 h 494"/>
                  <a:gd name="T10" fmla="*/ 486 w 622"/>
                  <a:gd name="T11" fmla="*/ 62 h 494"/>
                  <a:gd name="T12" fmla="*/ 442 w 622"/>
                  <a:gd name="T13" fmla="*/ 54 h 494"/>
                  <a:gd name="T14" fmla="*/ 382 w 622"/>
                  <a:gd name="T15" fmla="*/ 64 h 494"/>
                  <a:gd name="T16" fmla="*/ 364 w 622"/>
                  <a:gd name="T17" fmla="*/ 30 h 494"/>
                  <a:gd name="T18" fmla="*/ 318 w 622"/>
                  <a:gd name="T19" fmla="*/ 0 h 494"/>
                  <a:gd name="T20" fmla="*/ 274 w 622"/>
                  <a:gd name="T21" fmla="*/ 38 h 494"/>
                  <a:gd name="T22" fmla="*/ 220 w 622"/>
                  <a:gd name="T23" fmla="*/ 56 h 494"/>
                  <a:gd name="T24" fmla="*/ 188 w 622"/>
                  <a:gd name="T25" fmla="*/ 16 h 494"/>
                  <a:gd name="T26" fmla="*/ 164 w 622"/>
                  <a:gd name="T27" fmla="*/ 70 h 494"/>
                  <a:gd name="T28" fmla="*/ 154 w 622"/>
                  <a:gd name="T29" fmla="*/ 116 h 494"/>
                  <a:gd name="T30" fmla="*/ 98 w 622"/>
                  <a:gd name="T31" fmla="*/ 108 h 494"/>
                  <a:gd name="T32" fmla="*/ 56 w 622"/>
                  <a:gd name="T33" fmla="*/ 118 h 494"/>
                  <a:gd name="T34" fmla="*/ 68 w 622"/>
                  <a:gd name="T35" fmla="*/ 160 h 494"/>
                  <a:gd name="T36" fmla="*/ 82 w 622"/>
                  <a:gd name="T37" fmla="*/ 192 h 494"/>
                  <a:gd name="T38" fmla="*/ 44 w 622"/>
                  <a:gd name="T39" fmla="*/ 216 h 494"/>
                  <a:gd name="T40" fmla="*/ 18 w 622"/>
                  <a:gd name="T41" fmla="*/ 254 h 494"/>
                  <a:gd name="T42" fmla="*/ 38 w 622"/>
                  <a:gd name="T43" fmla="*/ 304 h 494"/>
                  <a:gd name="T44" fmla="*/ 42 w 622"/>
                  <a:gd name="T45" fmla="*/ 338 h 494"/>
                  <a:gd name="T46" fmla="*/ 36 w 622"/>
                  <a:gd name="T47" fmla="*/ 388 h 494"/>
                  <a:gd name="T48" fmla="*/ 0 w 622"/>
                  <a:gd name="T49" fmla="*/ 458 h 494"/>
                  <a:gd name="T50" fmla="*/ 44 w 622"/>
                  <a:gd name="T51" fmla="*/ 494 h 494"/>
                  <a:gd name="T52" fmla="*/ 94 w 622"/>
                  <a:gd name="T53" fmla="*/ 466 h 494"/>
                  <a:gd name="T54" fmla="*/ 120 w 622"/>
                  <a:gd name="T55" fmla="*/ 450 h 494"/>
                  <a:gd name="T56" fmla="*/ 120 w 622"/>
                  <a:gd name="T57" fmla="*/ 422 h 494"/>
                  <a:gd name="T58" fmla="*/ 182 w 622"/>
                  <a:gd name="T59" fmla="*/ 404 h 494"/>
                  <a:gd name="T60" fmla="*/ 224 w 622"/>
                  <a:gd name="T61" fmla="*/ 442 h 494"/>
                  <a:gd name="T62" fmla="*/ 288 w 622"/>
                  <a:gd name="T63" fmla="*/ 454 h 494"/>
                  <a:gd name="T64" fmla="*/ 362 w 622"/>
                  <a:gd name="T65" fmla="*/ 440 h 494"/>
                  <a:gd name="T66" fmla="*/ 404 w 622"/>
                  <a:gd name="T67" fmla="*/ 436 h 494"/>
                  <a:gd name="T68" fmla="*/ 430 w 622"/>
                  <a:gd name="T69" fmla="*/ 412 h 494"/>
                  <a:gd name="T70" fmla="*/ 484 w 622"/>
                  <a:gd name="T71" fmla="*/ 374 h 494"/>
                  <a:gd name="T72" fmla="*/ 504 w 622"/>
                  <a:gd name="T73" fmla="*/ 400 h 494"/>
                  <a:gd name="T74" fmla="*/ 534 w 622"/>
                  <a:gd name="T75" fmla="*/ 378 h 494"/>
                  <a:gd name="T76" fmla="*/ 524 w 622"/>
                  <a:gd name="T77" fmla="*/ 322 h 494"/>
                  <a:gd name="T78" fmla="*/ 570 w 622"/>
                  <a:gd name="T79" fmla="*/ 328 h 494"/>
                  <a:gd name="T80" fmla="*/ 604 w 622"/>
                  <a:gd name="T81" fmla="*/ 314 h 494"/>
                  <a:gd name="T82" fmla="*/ 622 w 622"/>
                  <a:gd name="T83" fmla="*/ 28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2" h="494">
                    <a:moveTo>
                      <a:pt x="622" y="280"/>
                    </a:moveTo>
                    <a:lnTo>
                      <a:pt x="614" y="218"/>
                    </a:lnTo>
                    <a:lnTo>
                      <a:pt x="602" y="212"/>
                    </a:lnTo>
                    <a:lnTo>
                      <a:pt x="604" y="172"/>
                    </a:lnTo>
                    <a:lnTo>
                      <a:pt x="580" y="144"/>
                    </a:lnTo>
                    <a:lnTo>
                      <a:pt x="554" y="116"/>
                    </a:lnTo>
                    <a:lnTo>
                      <a:pt x="554" y="84"/>
                    </a:lnTo>
                    <a:lnTo>
                      <a:pt x="542" y="72"/>
                    </a:lnTo>
                    <a:lnTo>
                      <a:pt x="540" y="60"/>
                    </a:lnTo>
                    <a:lnTo>
                      <a:pt x="526" y="48"/>
                    </a:lnTo>
                    <a:lnTo>
                      <a:pt x="502" y="46"/>
                    </a:lnTo>
                    <a:lnTo>
                      <a:pt x="486" y="62"/>
                    </a:lnTo>
                    <a:lnTo>
                      <a:pt x="462" y="64"/>
                    </a:lnTo>
                    <a:lnTo>
                      <a:pt x="442" y="54"/>
                    </a:lnTo>
                    <a:lnTo>
                      <a:pt x="416" y="64"/>
                    </a:lnTo>
                    <a:lnTo>
                      <a:pt x="382" y="64"/>
                    </a:lnTo>
                    <a:lnTo>
                      <a:pt x="378" y="46"/>
                    </a:lnTo>
                    <a:lnTo>
                      <a:pt x="364" y="30"/>
                    </a:lnTo>
                    <a:lnTo>
                      <a:pt x="344" y="20"/>
                    </a:lnTo>
                    <a:lnTo>
                      <a:pt x="318" y="0"/>
                    </a:lnTo>
                    <a:lnTo>
                      <a:pt x="302" y="4"/>
                    </a:lnTo>
                    <a:lnTo>
                      <a:pt x="274" y="38"/>
                    </a:lnTo>
                    <a:lnTo>
                      <a:pt x="242" y="54"/>
                    </a:lnTo>
                    <a:lnTo>
                      <a:pt x="220" y="56"/>
                    </a:lnTo>
                    <a:lnTo>
                      <a:pt x="210" y="36"/>
                    </a:lnTo>
                    <a:lnTo>
                      <a:pt x="188" y="16"/>
                    </a:lnTo>
                    <a:lnTo>
                      <a:pt x="174" y="46"/>
                    </a:lnTo>
                    <a:lnTo>
                      <a:pt x="164" y="70"/>
                    </a:lnTo>
                    <a:lnTo>
                      <a:pt x="144" y="90"/>
                    </a:lnTo>
                    <a:lnTo>
                      <a:pt x="154" y="116"/>
                    </a:lnTo>
                    <a:lnTo>
                      <a:pt x="118" y="118"/>
                    </a:lnTo>
                    <a:lnTo>
                      <a:pt x="98" y="108"/>
                    </a:lnTo>
                    <a:lnTo>
                      <a:pt x="82" y="120"/>
                    </a:lnTo>
                    <a:lnTo>
                      <a:pt x="56" y="118"/>
                    </a:lnTo>
                    <a:lnTo>
                      <a:pt x="48" y="138"/>
                    </a:lnTo>
                    <a:lnTo>
                      <a:pt x="68" y="160"/>
                    </a:lnTo>
                    <a:lnTo>
                      <a:pt x="86" y="174"/>
                    </a:lnTo>
                    <a:lnTo>
                      <a:pt x="82" y="192"/>
                    </a:lnTo>
                    <a:lnTo>
                      <a:pt x="56" y="198"/>
                    </a:lnTo>
                    <a:lnTo>
                      <a:pt x="44" y="216"/>
                    </a:lnTo>
                    <a:lnTo>
                      <a:pt x="50" y="234"/>
                    </a:lnTo>
                    <a:lnTo>
                      <a:pt x="18" y="254"/>
                    </a:lnTo>
                    <a:lnTo>
                      <a:pt x="22" y="278"/>
                    </a:lnTo>
                    <a:lnTo>
                      <a:pt x="38" y="304"/>
                    </a:lnTo>
                    <a:lnTo>
                      <a:pt x="24" y="326"/>
                    </a:lnTo>
                    <a:lnTo>
                      <a:pt x="42" y="338"/>
                    </a:lnTo>
                    <a:lnTo>
                      <a:pt x="66" y="344"/>
                    </a:lnTo>
                    <a:lnTo>
                      <a:pt x="36" y="388"/>
                    </a:lnTo>
                    <a:lnTo>
                      <a:pt x="20" y="426"/>
                    </a:lnTo>
                    <a:lnTo>
                      <a:pt x="0" y="458"/>
                    </a:lnTo>
                    <a:lnTo>
                      <a:pt x="22" y="482"/>
                    </a:lnTo>
                    <a:lnTo>
                      <a:pt x="44" y="494"/>
                    </a:lnTo>
                    <a:lnTo>
                      <a:pt x="74" y="480"/>
                    </a:lnTo>
                    <a:lnTo>
                      <a:pt x="94" y="466"/>
                    </a:lnTo>
                    <a:lnTo>
                      <a:pt x="120" y="466"/>
                    </a:lnTo>
                    <a:lnTo>
                      <a:pt x="120" y="450"/>
                    </a:lnTo>
                    <a:lnTo>
                      <a:pt x="108" y="434"/>
                    </a:lnTo>
                    <a:lnTo>
                      <a:pt x="120" y="422"/>
                    </a:lnTo>
                    <a:lnTo>
                      <a:pt x="150" y="422"/>
                    </a:lnTo>
                    <a:lnTo>
                      <a:pt x="182" y="404"/>
                    </a:lnTo>
                    <a:lnTo>
                      <a:pt x="210" y="432"/>
                    </a:lnTo>
                    <a:lnTo>
                      <a:pt x="224" y="442"/>
                    </a:lnTo>
                    <a:lnTo>
                      <a:pt x="268" y="440"/>
                    </a:lnTo>
                    <a:lnTo>
                      <a:pt x="288" y="454"/>
                    </a:lnTo>
                    <a:lnTo>
                      <a:pt x="308" y="442"/>
                    </a:lnTo>
                    <a:lnTo>
                      <a:pt x="362" y="440"/>
                    </a:lnTo>
                    <a:lnTo>
                      <a:pt x="386" y="450"/>
                    </a:lnTo>
                    <a:lnTo>
                      <a:pt x="404" y="436"/>
                    </a:lnTo>
                    <a:lnTo>
                      <a:pt x="406" y="416"/>
                    </a:lnTo>
                    <a:lnTo>
                      <a:pt x="430" y="412"/>
                    </a:lnTo>
                    <a:lnTo>
                      <a:pt x="462" y="390"/>
                    </a:lnTo>
                    <a:lnTo>
                      <a:pt x="484" y="374"/>
                    </a:lnTo>
                    <a:lnTo>
                      <a:pt x="500" y="386"/>
                    </a:lnTo>
                    <a:lnTo>
                      <a:pt x="504" y="400"/>
                    </a:lnTo>
                    <a:lnTo>
                      <a:pt x="524" y="396"/>
                    </a:lnTo>
                    <a:lnTo>
                      <a:pt x="534" y="378"/>
                    </a:lnTo>
                    <a:lnTo>
                      <a:pt x="522" y="354"/>
                    </a:lnTo>
                    <a:lnTo>
                      <a:pt x="524" y="322"/>
                    </a:lnTo>
                    <a:lnTo>
                      <a:pt x="548" y="318"/>
                    </a:lnTo>
                    <a:lnTo>
                      <a:pt x="570" y="328"/>
                    </a:lnTo>
                    <a:lnTo>
                      <a:pt x="598" y="326"/>
                    </a:lnTo>
                    <a:lnTo>
                      <a:pt x="604" y="314"/>
                    </a:lnTo>
                    <a:lnTo>
                      <a:pt x="606" y="288"/>
                    </a:lnTo>
                    <a:lnTo>
                      <a:pt x="622" y="28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gray">
              <a:xfrm>
                <a:off x="2308" y="2168"/>
                <a:ext cx="622" cy="494"/>
              </a:xfrm>
              <a:custGeom>
                <a:avLst/>
                <a:gdLst>
                  <a:gd name="T0" fmla="*/ 614 w 622"/>
                  <a:gd name="T1" fmla="*/ 218 h 494"/>
                  <a:gd name="T2" fmla="*/ 604 w 622"/>
                  <a:gd name="T3" fmla="*/ 172 h 494"/>
                  <a:gd name="T4" fmla="*/ 554 w 622"/>
                  <a:gd name="T5" fmla="*/ 116 h 494"/>
                  <a:gd name="T6" fmla="*/ 542 w 622"/>
                  <a:gd name="T7" fmla="*/ 72 h 494"/>
                  <a:gd name="T8" fmla="*/ 526 w 622"/>
                  <a:gd name="T9" fmla="*/ 48 h 494"/>
                  <a:gd name="T10" fmla="*/ 486 w 622"/>
                  <a:gd name="T11" fmla="*/ 62 h 494"/>
                  <a:gd name="T12" fmla="*/ 442 w 622"/>
                  <a:gd name="T13" fmla="*/ 54 h 494"/>
                  <a:gd name="T14" fmla="*/ 382 w 622"/>
                  <a:gd name="T15" fmla="*/ 64 h 494"/>
                  <a:gd name="T16" fmla="*/ 364 w 622"/>
                  <a:gd name="T17" fmla="*/ 30 h 494"/>
                  <a:gd name="T18" fmla="*/ 318 w 622"/>
                  <a:gd name="T19" fmla="*/ 0 h 494"/>
                  <a:gd name="T20" fmla="*/ 274 w 622"/>
                  <a:gd name="T21" fmla="*/ 38 h 494"/>
                  <a:gd name="T22" fmla="*/ 220 w 622"/>
                  <a:gd name="T23" fmla="*/ 56 h 494"/>
                  <a:gd name="T24" fmla="*/ 188 w 622"/>
                  <a:gd name="T25" fmla="*/ 16 h 494"/>
                  <a:gd name="T26" fmla="*/ 164 w 622"/>
                  <a:gd name="T27" fmla="*/ 70 h 494"/>
                  <a:gd name="T28" fmla="*/ 154 w 622"/>
                  <a:gd name="T29" fmla="*/ 116 h 494"/>
                  <a:gd name="T30" fmla="*/ 98 w 622"/>
                  <a:gd name="T31" fmla="*/ 108 h 494"/>
                  <a:gd name="T32" fmla="*/ 56 w 622"/>
                  <a:gd name="T33" fmla="*/ 118 h 494"/>
                  <a:gd name="T34" fmla="*/ 68 w 622"/>
                  <a:gd name="T35" fmla="*/ 160 h 494"/>
                  <a:gd name="T36" fmla="*/ 82 w 622"/>
                  <a:gd name="T37" fmla="*/ 192 h 494"/>
                  <a:gd name="T38" fmla="*/ 44 w 622"/>
                  <a:gd name="T39" fmla="*/ 216 h 494"/>
                  <a:gd name="T40" fmla="*/ 18 w 622"/>
                  <a:gd name="T41" fmla="*/ 254 h 494"/>
                  <a:gd name="T42" fmla="*/ 38 w 622"/>
                  <a:gd name="T43" fmla="*/ 304 h 494"/>
                  <a:gd name="T44" fmla="*/ 42 w 622"/>
                  <a:gd name="T45" fmla="*/ 338 h 494"/>
                  <a:gd name="T46" fmla="*/ 36 w 622"/>
                  <a:gd name="T47" fmla="*/ 388 h 494"/>
                  <a:gd name="T48" fmla="*/ 0 w 622"/>
                  <a:gd name="T49" fmla="*/ 458 h 494"/>
                  <a:gd name="T50" fmla="*/ 44 w 622"/>
                  <a:gd name="T51" fmla="*/ 494 h 494"/>
                  <a:gd name="T52" fmla="*/ 94 w 622"/>
                  <a:gd name="T53" fmla="*/ 466 h 494"/>
                  <a:gd name="T54" fmla="*/ 120 w 622"/>
                  <a:gd name="T55" fmla="*/ 450 h 494"/>
                  <a:gd name="T56" fmla="*/ 120 w 622"/>
                  <a:gd name="T57" fmla="*/ 422 h 494"/>
                  <a:gd name="T58" fmla="*/ 182 w 622"/>
                  <a:gd name="T59" fmla="*/ 404 h 494"/>
                  <a:gd name="T60" fmla="*/ 224 w 622"/>
                  <a:gd name="T61" fmla="*/ 442 h 494"/>
                  <a:gd name="T62" fmla="*/ 288 w 622"/>
                  <a:gd name="T63" fmla="*/ 454 h 494"/>
                  <a:gd name="T64" fmla="*/ 362 w 622"/>
                  <a:gd name="T65" fmla="*/ 440 h 494"/>
                  <a:gd name="T66" fmla="*/ 404 w 622"/>
                  <a:gd name="T67" fmla="*/ 436 h 494"/>
                  <a:gd name="T68" fmla="*/ 430 w 622"/>
                  <a:gd name="T69" fmla="*/ 412 h 494"/>
                  <a:gd name="T70" fmla="*/ 484 w 622"/>
                  <a:gd name="T71" fmla="*/ 374 h 494"/>
                  <a:gd name="T72" fmla="*/ 504 w 622"/>
                  <a:gd name="T73" fmla="*/ 400 h 494"/>
                  <a:gd name="T74" fmla="*/ 534 w 622"/>
                  <a:gd name="T75" fmla="*/ 378 h 494"/>
                  <a:gd name="T76" fmla="*/ 524 w 622"/>
                  <a:gd name="T77" fmla="*/ 322 h 494"/>
                  <a:gd name="T78" fmla="*/ 570 w 622"/>
                  <a:gd name="T79" fmla="*/ 328 h 494"/>
                  <a:gd name="T80" fmla="*/ 604 w 622"/>
                  <a:gd name="T81" fmla="*/ 314 h 494"/>
                  <a:gd name="T82" fmla="*/ 622 w 622"/>
                  <a:gd name="T83" fmla="*/ 28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2" h="494">
                    <a:moveTo>
                      <a:pt x="622" y="280"/>
                    </a:moveTo>
                    <a:lnTo>
                      <a:pt x="614" y="218"/>
                    </a:lnTo>
                    <a:lnTo>
                      <a:pt x="602" y="212"/>
                    </a:lnTo>
                    <a:lnTo>
                      <a:pt x="604" y="172"/>
                    </a:lnTo>
                    <a:lnTo>
                      <a:pt x="580" y="144"/>
                    </a:lnTo>
                    <a:lnTo>
                      <a:pt x="554" y="116"/>
                    </a:lnTo>
                    <a:lnTo>
                      <a:pt x="554" y="84"/>
                    </a:lnTo>
                    <a:lnTo>
                      <a:pt x="542" y="72"/>
                    </a:lnTo>
                    <a:lnTo>
                      <a:pt x="540" y="60"/>
                    </a:lnTo>
                    <a:lnTo>
                      <a:pt x="526" y="48"/>
                    </a:lnTo>
                    <a:lnTo>
                      <a:pt x="502" y="46"/>
                    </a:lnTo>
                    <a:lnTo>
                      <a:pt x="486" y="62"/>
                    </a:lnTo>
                    <a:lnTo>
                      <a:pt x="462" y="64"/>
                    </a:lnTo>
                    <a:lnTo>
                      <a:pt x="442" y="54"/>
                    </a:lnTo>
                    <a:lnTo>
                      <a:pt x="416" y="64"/>
                    </a:lnTo>
                    <a:lnTo>
                      <a:pt x="382" y="64"/>
                    </a:lnTo>
                    <a:lnTo>
                      <a:pt x="378" y="46"/>
                    </a:lnTo>
                    <a:lnTo>
                      <a:pt x="364" y="30"/>
                    </a:lnTo>
                    <a:lnTo>
                      <a:pt x="344" y="20"/>
                    </a:lnTo>
                    <a:lnTo>
                      <a:pt x="318" y="0"/>
                    </a:lnTo>
                    <a:lnTo>
                      <a:pt x="302" y="4"/>
                    </a:lnTo>
                    <a:lnTo>
                      <a:pt x="274" y="38"/>
                    </a:lnTo>
                    <a:lnTo>
                      <a:pt x="242" y="54"/>
                    </a:lnTo>
                    <a:lnTo>
                      <a:pt x="220" y="56"/>
                    </a:lnTo>
                    <a:lnTo>
                      <a:pt x="210" y="36"/>
                    </a:lnTo>
                    <a:lnTo>
                      <a:pt x="188" y="16"/>
                    </a:lnTo>
                    <a:lnTo>
                      <a:pt x="174" y="46"/>
                    </a:lnTo>
                    <a:lnTo>
                      <a:pt x="164" y="70"/>
                    </a:lnTo>
                    <a:lnTo>
                      <a:pt x="144" y="90"/>
                    </a:lnTo>
                    <a:lnTo>
                      <a:pt x="154" y="116"/>
                    </a:lnTo>
                    <a:lnTo>
                      <a:pt x="118" y="118"/>
                    </a:lnTo>
                    <a:lnTo>
                      <a:pt x="98" y="108"/>
                    </a:lnTo>
                    <a:lnTo>
                      <a:pt x="82" y="120"/>
                    </a:lnTo>
                    <a:lnTo>
                      <a:pt x="56" y="118"/>
                    </a:lnTo>
                    <a:lnTo>
                      <a:pt x="48" y="138"/>
                    </a:lnTo>
                    <a:lnTo>
                      <a:pt x="68" y="160"/>
                    </a:lnTo>
                    <a:lnTo>
                      <a:pt x="86" y="174"/>
                    </a:lnTo>
                    <a:lnTo>
                      <a:pt x="82" y="192"/>
                    </a:lnTo>
                    <a:lnTo>
                      <a:pt x="56" y="198"/>
                    </a:lnTo>
                    <a:lnTo>
                      <a:pt x="44" y="216"/>
                    </a:lnTo>
                    <a:lnTo>
                      <a:pt x="50" y="234"/>
                    </a:lnTo>
                    <a:lnTo>
                      <a:pt x="18" y="254"/>
                    </a:lnTo>
                    <a:lnTo>
                      <a:pt x="22" y="278"/>
                    </a:lnTo>
                    <a:lnTo>
                      <a:pt x="38" y="304"/>
                    </a:lnTo>
                    <a:lnTo>
                      <a:pt x="24" y="326"/>
                    </a:lnTo>
                    <a:lnTo>
                      <a:pt x="42" y="338"/>
                    </a:lnTo>
                    <a:lnTo>
                      <a:pt x="66" y="344"/>
                    </a:lnTo>
                    <a:lnTo>
                      <a:pt x="36" y="388"/>
                    </a:lnTo>
                    <a:lnTo>
                      <a:pt x="20" y="426"/>
                    </a:lnTo>
                    <a:lnTo>
                      <a:pt x="0" y="458"/>
                    </a:lnTo>
                    <a:lnTo>
                      <a:pt x="22" y="482"/>
                    </a:lnTo>
                    <a:lnTo>
                      <a:pt x="44" y="494"/>
                    </a:lnTo>
                    <a:lnTo>
                      <a:pt x="74" y="480"/>
                    </a:lnTo>
                    <a:lnTo>
                      <a:pt x="94" y="466"/>
                    </a:lnTo>
                    <a:lnTo>
                      <a:pt x="120" y="466"/>
                    </a:lnTo>
                    <a:lnTo>
                      <a:pt x="120" y="450"/>
                    </a:lnTo>
                    <a:lnTo>
                      <a:pt x="108" y="434"/>
                    </a:lnTo>
                    <a:lnTo>
                      <a:pt x="120" y="422"/>
                    </a:lnTo>
                    <a:lnTo>
                      <a:pt x="150" y="422"/>
                    </a:lnTo>
                    <a:lnTo>
                      <a:pt x="182" y="404"/>
                    </a:lnTo>
                    <a:lnTo>
                      <a:pt x="210" y="432"/>
                    </a:lnTo>
                    <a:lnTo>
                      <a:pt x="224" y="442"/>
                    </a:lnTo>
                    <a:lnTo>
                      <a:pt x="268" y="440"/>
                    </a:lnTo>
                    <a:lnTo>
                      <a:pt x="288" y="454"/>
                    </a:lnTo>
                    <a:lnTo>
                      <a:pt x="308" y="442"/>
                    </a:lnTo>
                    <a:lnTo>
                      <a:pt x="362" y="440"/>
                    </a:lnTo>
                    <a:lnTo>
                      <a:pt x="386" y="450"/>
                    </a:lnTo>
                    <a:lnTo>
                      <a:pt x="404" y="436"/>
                    </a:lnTo>
                    <a:lnTo>
                      <a:pt x="406" y="416"/>
                    </a:lnTo>
                    <a:lnTo>
                      <a:pt x="430" y="412"/>
                    </a:lnTo>
                    <a:lnTo>
                      <a:pt x="462" y="390"/>
                    </a:lnTo>
                    <a:lnTo>
                      <a:pt x="484" y="374"/>
                    </a:lnTo>
                    <a:lnTo>
                      <a:pt x="500" y="386"/>
                    </a:lnTo>
                    <a:lnTo>
                      <a:pt x="504" y="400"/>
                    </a:lnTo>
                    <a:lnTo>
                      <a:pt x="524" y="396"/>
                    </a:lnTo>
                    <a:lnTo>
                      <a:pt x="534" y="378"/>
                    </a:lnTo>
                    <a:lnTo>
                      <a:pt x="522" y="354"/>
                    </a:lnTo>
                    <a:lnTo>
                      <a:pt x="524" y="322"/>
                    </a:lnTo>
                    <a:lnTo>
                      <a:pt x="548" y="318"/>
                    </a:lnTo>
                    <a:lnTo>
                      <a:pt x="570" y="328"/>
                    </a:lnTo>
                    <a:lnTo>
                      <a:pt x="598" y="326"/>
                    </a:lnTo>
                    <a:lnTo>
                      <a:pt x="604" y="314"/>
                    </a:lnTo>
                    <a:lnTo>
                      <a:pt x="606" y="288"/>
                    </a:lnTo>
                    <a:lnTo>
                      <a:pt x="622" y="28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gray">
              <a:xfrm>
                <a:off x="2406" y="2700"/>
                <a:ext cx="252" cy="150"/>
              </a:xfrm>
              <a:custGeom>
                <a:avLst/>
                <a:gdLst>
                  <a:gd name="T0" fmla="*/ 0 w 252"/>
                  <a:gd name="T1" fmla="*/ 110 h 150"/>
                  <a:gd name="T2" fmla="*/ 2 w 252"/>
                  <a:gd name="T3" fmla="*/ 80 h 150"/>
                  <a:gd name="T4" fmla="*/ 22 w 252"/>
                  <a:gd name="T5" fmla="*/ 64 h 150"/>
                  <a:gd name="T6" fmla="*/ 46 w 252"/>
                  <a:gd name="T7" fmla="*/ 58 h 150"/>
                  <a:gd name="T8" fmla="*/ 70 w 252"/>
                  <a:gd name="T9" fmla="*/ 30 h 150"/>
                  <a:gd name="T10" fmla="*/ 102 w 252"/>
                  <a:gd name="T11" fmla="*/ 22 h 150"/>
                  <a:gd name="T12" fmla="*/ 134 w 252"/>
                  <a:gd name="T13" fmla="*/ 18 h 150"/>
                  <a:gd name="T14" fmla="*/ 142 w 252"/>
                  <a:gd name="T15" fmla="*/ 10 h 150"/>
                  <a:gd name="T16" fmla="*/ 186 w 252"/>
                  <a:gd name="T17" fmla="*/ 10 h 150"/>
                  <a:gd name="T18" fmla="*/ 200 w 252"/>
                  <a:gd name="T19" fmla="*/ 0 h 150"/>
                  <a:gd name="T20" fmla="*/ 220 w 252"/>
                  <a:gd name="T21" fmla="*/ 4 h 150"/>
                  <a:gd name="T22" fmla="*/ 240 w 252"/>
                  <a:gd name="T23" fmla="*/ 22 h 150"/>
                  <a:gd name="T24" fmla="*/ 252 w 252"/>
                  <a:gd name="T25" fmla="*/ 46 h 150"/>
                  <a:gd name="T26" fmla="*/ 240 w 252"/>
                  <a:gd name="T27" fmla="*/ 76 h 150"/>
                  <a:gd name="T28" fmla="*/ 198 w 252"/>
                  <a:gd name="T29" fmla="*/ 112 h 150"/>
                  <a:gd name="T30" fmla="*/ 156 w 252"/>
                  <a:gd name="T31" fmla="*/ 130 h 150"/>
                  <a:gd name="T32" fmla="*/ 120 w 252"/>
                  <a:gd name="T33" fmla="*/ 140 h 150"/>
                  <a:gd name="T34" fmla="*/ 88 w 252"/>
                  <a:gd name="T35" fmla="*/ 130 h 150"/>
                  <a:gd name="T36" fmla="*/ 62 w 252"/>
                  <a:gd name="T37" fmla="*/ 144 h 150"/>
                  <a:gd name="T38" fmla="*/ 38 w 252"/>
                  <a:gd name="T39" fmla="*/ 150 h 150"/>
                  <a:gd name="T40" fmla="*/ 12 w 252"/>
                  <a:gd name="T41" fmla="*/ 126 h 150"/>
                  <a:gd name="T42" fmla="*/ 0 w 252"/>
                  <a:gd name="T43" fmla="*/ 11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2" h="150">
                    <a:moveTo>
                      <a:pt x="0" y="110"/>
                    </a:moveTo>
                    <a:lnTo>
                      <a:pt x="2" y="80"/>
                    </a:lnTo>
                    <a:lnTo>
                      <a:pt x="22" y="64"/>
                    </a:lnTo>
                    <a:lnTo>
                      <a:pt x="46" y="58"/>
                    </a:lnTo>
                    <a:lnTo>
                      <a:pt x="70" y="30"/>
                    </a:lnTo>
                    <a:lnTo>
                      <a:pt x="102" y="22"/>
                    </a:lnTo>
                    <a:lnTo>
                      <a:pt x="134" y="18"/>
                    </a:lnTo>
                    <a:lnTo>
                      <a:pt x="142" y="10"/>
                    </a:lnTo>
                    <a:lnTo>
                      <a:pt x="186" y="10"/>
                    </a:lnTo>
                    <a:lnTo>
                      <a:pt x="200" y="0"/>
                    </a:lnTo>
                    <a:lnTo>
                      <a:pt x="220" y="4"/>
                    </a:lnTo>
                    <a:lnTo>
                      <a:pt x="240" y="22"/>
                    </a:lnTo>
                    <a:lnTo>
                      <a:pt x="252" y="46"/>
                    </a:lnTo>
                    <a:lnTo>
                      <a:pt x="240" y="76"/>
                    </a:lnTo>
                    <a:lnTo>
                      <a:pt x="198" y="112"/>
                    </a:lnTo>
                    <a:lnTo>
                      <a:pt x="156" y="130"/>
                    </a:lnTo>
                    <a:lnTo>
                      <a:pt x="120" y="140"/>
                    </a:lnTo>
                    <a:lnTo>
                      <a:pt x="88" y="130"/>
                    </a:lnTo>
                    <a:lnTo>
                      <a:pt x="62" y="144"/>
                    </a:lnTo>
                    <a:lnTo>
                      <a:pt x="38" y="150"/>
                    </a:lnTo>
                    <a:lnTo>
                      <a:pt x="12" y="126"/>
                    </a:lnTo>
                    <a:lnTo>
                      <a:pt x="0" y="110"/>
                    </a:lnTo>
                    <a:close/>
                  </a:path>
                </a:pathLst>
              </a:custGeom>
              <a:grpFill/>
              <a:ln w="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gray">
              <a:xfrm>
                <a:off x="2406" y="2700"/>
                <a:ext cx="252" cy="150"/>
              </a:xfrm>
              <a:custGeom>
                <a:avLst/>
                <a:gdLst>
                  <a:gd name="T0" fmla="*/ 0 w 252"/>
                  <a:gd name="T1" fmla="*/ 110 h 150"/>
                  <a:gd name="T2" fmla="*/ 2 w 252"/>
                  <a:gd name="T3" fmla="*/ 80 h 150"/>
                  <a:gd name="T4" fmla="*/ 22 w 252"/>
                  <a:gd name="T5" fmla="*/ 64 h 150"/>
                  <a:gd name="T6" fmla="*/ 46 w 252"/>
                  <a:gd name="T7" fmla="*/ 58 h 150"/>
                  <a:gd name="T8" fmla="*/ 70 w 252"/>
                  <a:gd name="T9" fmla="*/ 30 h 150"/>
                  <a:gd name="T10" fmla="*/ 102 w 252"/>
                  <a:gd name="T11" fmla="*/ 22 h 150"/>
                  <a:gd name="T12" fmla="*/ 134 w 252"/>
                  <a:gd name="T13" fmla="*/ 18 h 150"/>
                  <a:gd name="T14" fmla="*/ 142 w 252"/>
                  <a:gd name="T15" fmla="*/ 10 h 150"/>
                  <a:gd name="T16" fmla="*/ 186 w 252"/>
                  <a:gd name="T17" fmla="*/ 10 h 150"/>
                  <a:gd name="T18" fmla="*/ 200 w 252"/>
                  <a:gd name="T19" fmla="*/ 0 h 150"/>
                  <a:gd name="T20" fmla="*/ 220 w 252"/>
                  <a:gd name="T21" fmla="*/ 4 h 150"/>
                  <a:gd name="T22" fmla="*/ 240 w 252"/>
                  <a:gd name="T23" fmla="*/ 22 h 150"/>
                  <a:gd name="T24" fmla="*/ 252 w 252"/>
                  <a:gd name="T25" fmla="*/ 46 h 150"/>
                  <a:gd name="T26" fmla="*/ 240 w 252"/>
                  <a:gd name="T27" fmla="*/ 76 h 150"/>
                  <a:gd name="T28" fmla="*/ 198 w 252"/>
                  <a:gd name="T29" fmla="*/ 112 h 150"/>
                  <a:gd name="T30" fmla="*/ 156 w 252"/>
                  <a:gd name="T31" fmla="*/ 130 h 150"/>
                  <a:gd name="T32" fmla="*/ 120 w 252"/>
                  <a:gd name="T33" fmla="*/ 140 h 150"/>
                  <a:gd name="T34" fmla="*/ 88 w 252"/>
                  <a:gd name="T35" fmla="*/ 130 h 150"/>
                  <a:gd name="T36" fmla="*/ 62 w 252"/>
                  <a:gd name="T37" fmla="*/ 144 h 150"/>
                  <a:gd name="T38" fmla="*/ 38 w 252"/>
                  <a:gd name="T39" fmla="*/ 150 h 150"/>
                  <a:gd name="T40" fmla="*/ 12 w 252"/>
                  <a:gd name="T41" fmla="*/ 126 h 150"/>
                  <a:gd name="T42" fmla="*/ 0 w 252"/>
                  <a:gd name="T43" fmla="*/ 11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2" h="150">
                    <a:moveTo>
                      <a:pt x="0" y="110"/>
                    </a:moveTo>
                    <a:lnTo>
                      <a:pt x="2" y="80"/>
                    </a:lnTo>
                    <a:lnTo>
                      <a:pt x="22" y="64"/>
                    </a:lnTo>
                    <a:lnTo>
                      <a:pt x="46" y="58"/>
                    </a:lnTo>
                    <a:lnTo>
                      <a:pt x="70" y="30"/>
                    </a:lnTo>
                    <a:lnTo>
                      <a:pt x="102" y="22"/>
                    </a:lnTo>
                    <a:lnTo>
                      <a:pt x="134" y="18"/>
                    </a:lnTo>
                    <a:lnTo>
                      <a:pt x="142" y="10"/>
                    </a:lnTo>
                    <a:lnTo>
                      <a:pt x="186" y="10"/>
                    </a:lnTo>
                    <a:lnTo>
                      <a:pt x="200" y="0"/>
                    </a:lnTo>
                    <a:lnTo>
                      <a:pt x="220" y="4"/>
                    </a:lnTo>
                    <a:lnTo>
                      <a:pt x="240" y="22"/>
                    </a:lnTo>
                    <a:lnTo>
                      <a:pt x="252" y="46"/>
                    </a:lnTo>
                    <a:lnTo>
                      <a:pt x="240" y="76"/>
                    </a:lnTo>
                    <a:lnTo>
                      <a:pt x="198" y="112"/>
                    </a:lnTo>
                    <a:lnTo>
                      <a:pt x="156" y="130"/>
                    </a:lnTo>
                    <a:lnTo>
                      <a:pt x="120" y="140"/>
                    </a:lnTo>
                    <a:lnTo>
                      <a:pt x="88" y="130"/>
                    </a:lnTo>
                    <a:lnTo>
                      <a:pt x="62" y="144"/>
                    </a:lnTo>
                    <a:lnTo>
                      <a:pt x="38" y="150"/>
                    </a:lnTo>
                    <a:lnTo>
                      <a:pt x="12" y="126"/>
                    </a:lnTo>
                    <a:lnTo>
                      <a:pt x="0" y="110"/>
                    </a:lnTo>
                  </a:path>
                </a:pathLst>
              </a:cu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Freeform 37"/>
            <p:cNvSpPr>
              <a:spLocks/>
            </p:cNvSpPr>
            <p:nvPr/>
          </p:nvSpPr>
          <p:spPr bwMode="gray">
            <a:xfrm>
              <a:off x="5133747" y="2034771"/>
              <a:ext cx="510830" cy="465232"/>
            </a:xfrm>
            <a:custGeom>
              <a:avLst/>
              <a:gdLst>
                <a:gd name="T0" fmla="*/ 0 w 202"/>
                <a:gd name="T1" fmla="*/ 76 h 184"/>
                <a:gd name="T2" fmla="*/ 2 w 202"/>
                <a:gd name="T3" fmla="*/ 60 h 184"/>
                <a:gd name="T4" fmla="*/ 20 w 202"/>
                <a:gd name="T5" fmla="*/ 50 h 184"/>
                <a:gd name="T6" fmla="*/ 28 w 202"/>
                <a:gd name="T7" fmla="*/ 28 h 184"/>
                <a:gd name="T8" fmla="*/ 38 w 202"/>
                <a:gd name="T9" fmla="*/ 18 h 184"/>
                <a:gd name="T10" fmla="*/ 62 w 202"/>
                <a:gd name="T11" fmla="*/ 18 h 184"/>
                <a:gd name="T12" fmla="*/ 76 w 202"/>
                <a:gd name="T13" fmla="*/ 0 h 184"/>
                <a:gd name="T14" fmla="*/ 98 w 202"/>
                <a:gd name="T15" fmla="*/ 10 h 184"/>
                <a:gd name="T16" fmla="*/ 118 w 202"/>
                <a:gd name="T17" fmla="*/ 32 h 184"/>
                <a:gd name="T18" fmla="*/ 118 w 202"/>
                <a:gd name="T19" fmla="*/ 48 h 184"/>
                <a:gd name="T20" fmla="*/ 116 w 202"/>
                <a:gd name="T21" fmla="*/ 72 h 184"/>
                <a:gd name="T22" fmla="*/ 122 w 202"/>
                <a:gd name="T23" fmla="*/ 98 h 184"/>
                <a:gd name="T24" fmla="*/ 136 w 202"/>
                <a:gd name="T25" fmla="*/ 98 h 184"/>
                <a:gd name="T26" fmla="*/ 156 w 202"/>
                <a:gd name="T27" fmla="*/ 80 h 184"/>
                <a:gd name="T28" fmla="*/ 180 w 202"/>
                <a:gd name="T29" fmla="*/ 100 h 184"/>
                <a:gd name="T30" fmla="*/ 192 w 202"/>
                <a:gd name="T31" fmla="*/ 112 h 184"/>
                <a:gd name="T32" fmla="*/ 202 w 202"/>
                <a:gd name="T33" fmla="*/ 134 h 184"/>
                <a:gd name="T34" fmla="*/ 202 w 202"/>
                <a:gd name="T35" fmla="*/ 146 h 184"/>
                <a:gd name="T36" fmla="*/ 182 w 202"/>
                <a:gd name="T37" fmla="*/ 168 h 184"/>
                <a:gd name="T38" fmla="*/ 164 w 202"/>
                <a:gd name="T39" fmla="*/ 180 h 184"/>
                <a:gd name="T40" fmla="*/ 146 w 202"/>
                <a:gd name="T41" fmla="*/ 166 h 184"/>
                <a:gd name="T42" fmla="*/ 126 w 202"/>
                <a:gd name="T43" fmla="*/ 154 h 184"/>
                <a:gd name="T44" fmla="*/ 118 w 202"/>
                <a:gd name="T45" fmla="*/ 164 h 184"/>
                <a:gd name="T46" fmla="*/ 94 w 202"/>
                <a:gd name="T47" fmla="*/ 164 h 184"/>
                <a:gd name="T48" fmla="*/ 84 w 202"/>
                <a:gd name="T49" fmla="*/ 184 h 184"/>
                <a:gd name="T50" fmla="*/ 68 w 202"/>
                <a:gd name="T51" fmla="*/ 170 h 184"/>
                <a:gd name="T52" fmla="*/ 56 w 202"/>
                <a:gd name="T53" fmla="*/ 142 h 184"/>
                <a:gd name="T54" fmla="*/ 46 w 202"/>
                <a:gd name="T55" fmla="*/ 132 h 184"/>
                <a:gd name="T56" fmla="*/ 48 w 202"/>
                <a:gd name="T57" fmla="*/ 100 h 184"/>
                <a:gd name="T58" fmla="*/ 22 w 202"/>
                <a:gd name="T59" fmla="*/ 98 h 184"/>
                <a:gd name="T60" fmla="*/ 8 w 202"/>
                <a:gd name="T61" fmla="*/ 86 h 184"/>
                <a:gd name="T62" fmla="*/ 0 w 202"/>
                <a:gd name="T63" fmla="*/ 7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84">
                  <a:moveTo>
                    <a:pt x="0" y="76"/>
                  </a:moveTo>
                  <a:lnTo>
                    <a:pt x="2" y="60"/>
                  </a:lnTo>
                  <a:lnTo>
                    <a:pt x="20" y="50"/>
                  </a:lnTo>
                  <a:lnTo>
                    <a:pt x="28" y="28"/>
                  </a:lnTo>
                  <a:lnTo>
                    <a:pt x="38" y="18"/>
                  </a:lnTo>
                  <a:lnTo>
                    <a:pt x="62" y="18"/>
                  </a:lnTo>
                  <a:lnTo>
                    <a:pt x="76" y="0"/>
                  </a:lnTo>
                  <a:lnTo>
                    <a:pt x="98" y="10"/>
                  </a:lnTo>
                  <a:lnTo>
                    <a:pt x="118" y="32"/>
                  </a:lnTo>
                  <a:lnTo>
                    <a:pt x="118" y="48"/>
                  </a:lnTo>
                  <a:lnTo>
                    <a:pt x="116" y="72"/>
                  </a:lnTo>
                  <a:lnTo>
                    <a:pt x="122" y="98"/>
                  </a:lnTo>
                  <a:lnTo>
                    <a:pt x="136" y="98"/>
                  </a:lnTo>
                  <a:lnTo>
                    <a:pt x="156" y="80"/>
                  </a:lnTo>
                  <a:lnTo>
                    <a:pt x="180" y="100"/>
                  </a:lnTo>
                  <a:lnTo>
                    <a:pt x="192" y="112"/>
                  </a:lnTo>
                  <a:lnTo>
                    <a:pt x="202" y="134"/>
                  </a:lnTo>
                  <a:lnTo>
                    <a:pt x="202" y="146"/>
                  </a:lnTo>
                  <a:lnTo>
                    <a:pt x="182" y="168"/>
                  </a:lnTo>
                  <a:lnTo>
                    <a:pt x="164" y="180"/>
                  </a:lnTo>
                  <a:lnTo>
                    <a:pt x="146" y="166"/>
                  </a:lnTo>
                  <a:lnTo>
                    <a:pt x="126" y="154"/>
                  </a:lnTo>
                  <a:lnTo>
                    <a:pt x="118" y="164"/>
                  </a:lnTo>
                  <a:lnTo>
                    <a:pt x="94" y="164"/>
                  </a:lnTo>
                  <a:lnTo>
                    <a:pt x="84" y="184"/>
                  </a:lnTo>
                  <a:lnTo>
                    <a:pt x="68" y="170"/>
                  </a:lnTo>
                  <a:lnTo>
                    <a:pt x="56" y="142"/>
                  </a:lnTo>
                  <a:lnTo>
                    <a:pt x="46" y="132"/>
                  </a:lnTo>
                  <a:lnTo>
                    <a:pt x="48" y="100"/>
                  </a:lnTo>
                  <a:lnTo>
                    <a:pt x="22" y="98"/>
                  </a:lnTo>
                  <a:lnTo>
                    <a:pt x="8" y="8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38"/>
            <p:cNvSpPr>
              <a:spLocks/>
            </p:cNvSpPr>
            <p:nvPr/>
          </p:nvSpPr>
          <p:spPr bwMode="gray">
            <a:xfrm>
              <a:off x="5133747" y="2034771"/>
              <a:ext cx="510830" cy="465232"/>
            </a:xfrm>
            <a:custGeom>
              <a:avLst/>
              <a:gdLst>
                <a:gd name="T0" fmla="*/ 0 w 202"/>
                <a:gd name="T1" fmla="*/ 76 h 184"/>
                <a:gd name="T2" fmla="*/ 2 w 202"/>
                <a:gd name="T3" fmla="*/ 60 h 184"/>
                <a:gd name="T4" fmla="*/ 20 w 202"/>
                <a:gd name="T5" fmla="*/ 50 h 184"/>
                <a:gd name="T6" fmla="*/ 28 w 202"/>
                <a:gd name="T7" fmla="*/ 28 h 184"/>
                <a:gd name="T8" fmla="*/ 38 w 202"/>
                <a:gd name="T9" fmla="*/ 18 h 184"/>
                <a:gd name="T10" fmla="*/ 62 w 202"/>
                <a:gd name="T11" fmla="*/ 18 h 184"/>
                <a:gd name="T12" fmla="*/ 76 w 202"/>
                <a:gd name="T13" fmla="*/ 0 h 184"/>
                <a:gd name="T14" fmla="*/ 98 w 202"/>
                <a:gd name="T15" fmla="*/ 10 h 184"/>
                <a:gd name="T16" fmla="*/ 118 w 202"/>
                <a:gd name="T17" fmla="*/ 32 h 184"/>
                <a:gd name="T18" fmla="*/ 118 w 202"/>
                <a:gd name="T19" fmla="*/ 48 h 184"/>
                <a:gd name="T20" fmla="*/ 116 w 202"/>
                <a:gd name="T21" fmla="*/ 72 h 184"/>
                <a:gd name="T22" fmla="*/ 122 w 202"/>
                <a:gd name="T23" fmla="*/ 98 h 184"/>
                <a:gd name="T24" fmla="*/ 136 w 202"/>
                <a:gd name="T25" fmla="*/ 98 h 184"/>
                <a:gd name="T26" fmla="*/ 156 w 202"/>
                <a:gd name="T27" fmla="*/ 80 h 184"/>
                <a:gd name="T28" fmla="*/ 180 w 202"/>
                <a:gd name="T29" fmla="*/ 100 h 184"/>
                <a:gd name="T30" fmla="*/ 192 w 202"/>
                <a:gd name="T31" fmla="*/ 112 h 184"/>
                <a:gd name="T32" fmla="*/ 202 w 202"/>
                <a:gd name="T33" fmla="*/ 134 h 184"/>
                <a:gd name="T34" fmla="*/ 202 w 202"/>
                <a:gd name="T35" fmla="*/ 146 h 184"/>
                <a:gd name="T36" fmla="*/ 182 w 202"/>
                <a:gd name="T37" fmla="*/ 168 h 184"/>
                <a:gd name="T38" fmla="*/ 164 w 202"/>
                <a:gd name="T39" fmla="*/ 180 h 184"/>
                <a:gd name="T40" fmla="*/ 146 w 202"/>
                <a:gd name="T41" fmla="*/ 166 h 184"/>
                <a:gd name="T42" fmla="*/ 126 w 202"/>
                <a:gd name="T43" fmla="*/ 154 h 184"/>
                <a:gd name="T44" fmla="*/ 118 w 202"/>
                <a:gd name="T45" fmla="*/ 164 h 184"/>
                <a:gd name="T46" fmla="*/ 94 w 202"/>
                <a:gd name="T47" fmla="*/ 164 h 184"/>
                <a:gd name="T48" fmla="*/ 84 w 202"/>
                <a:gd name="T49" fmla="*/ 184 h 184"/>
                <a:gd name="T50" fmla="*/ 68 w 202"/>
                <a:gd name="T51" fmla="*/ 170 h 184"/>
                <a:gd name="T52" fmla="*/ 56 w 202"/>
                <a:gd name="T53" fmla="*/ 142 h 184"/>
                <a:gd name="T54" fmla="*/ 46 w 202"/>
                <a:gd name="T55" fmla="*/ 132 h 184"/>
                <a:gd name="T56" fmla="*/ 48 w 202"/>
                <a:gd name="T57" fmla="*/ 100 h 184"/>
                <a:gd name="T58" fmla="*/ 22 w 202"/>
                <a:gd name="T59" fmla="*/ 98 h 184"/>
                <a:gd name="T60" fmla="*/ 8 w 202"/>
                <a:gd name="T61" fmla="*/ 86 h 184"/>
                <a:gd name="T62" fmla="*/ 0 w 202"/>
                <a:gd name="T63" fmla="*/ 7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84">
                  <a:moveTo>
                    <a:pt x="0" y="76"/>
                  </a:moveTo>
                  <a:lnTo>
                    <a:pt x="2" y="60"/>
                  </a:lnTo>
                  <a:lnTo>
                    <a:pt x="20" y="50"/>
                  </a:lnTo>
                  <a:lnTo>
                    <a:pt x="28" y="28"/>
                  </a:lnTo>
                  <a:lnTo>
                    <a:pt x="38" y="18"/>
                  </a:lnTo>
                  <a:lnTo>
                    <a:pt x="62" y="18"/>
                  </a:lnTo>
                  <a:lnTo>
                    <a:pt x="76" y="0"/>
                  </a:lnTo>
                  <a:lnTo>
                    <a:pt x="98" y="10"/>
                  </a:lnTo>
                  <a:lnTo>
                    <a:pt x="118" y="32"/>
                  </a:lnTo>
                  <a:lnTo>
                    <a:pt x="118" y="48"/>
                  </a:lnTo>
                  <a:lnTo>
                    <a:pt x="116" y="72"/>
                  </a:lnTo>
                  <a:lnTo>
                    <a:pt x="122" y="98"/>
                  </a:lnTo>
                  <a:lnTo>
                    <a:pt x="136" y="98"/>
                  </a:lnTo>
                  <a:lnTo>
                    <a:pt x="156" y="80"/>
                  </a:lnTo>
                  <a:lnTo>
                    <a:pt x="180" y="100"/>
                  </a:lnTo>
                  <a:lnTo>
                    <a:pt x="192" y="112"/>
                  </a:lnTo>
                  <a:lnTo>
                    <a:pt x="202" y="134"/>
                  </a:lnTo>
                  <a:lnTo>
                    <a:pt x="202" y="146"/>
                  </a:lnTo>
                  <a:lnTo>
                    <a:pt x="182" y="168"/>
                  </a:lnTo>
                  <a:lnTo>
                    <a:pt x="164" y="180"/>
                  </a:lnTo>
                  <a:lnTo>
                    <a:pt x="146" y="166"/>
                  </a:lnTo>
                  <a:lnTo>
                    <a:pt x="126" y="154"/>
                  </a:lnTo>
                  <a:lnTo>
                    <a:pt x="118" y="164"/>
                  </a:lnTo>
                  <a:lnTo>
                    <a:pt x="94" y="164"/>
                  </a:lnTo>
                  <a:lnTo>
                    <a:pt x="84" y="184"/>
                  </a:lnTo>
                  <a:lnTo>
                    <a:pt x="68" y="170"/>
                  </a:lnTo>
                  <a:lnTo>
                    <a:pt x="56" y="142"/>
                  </a:lnTo>
                  <a:lnTo>
                    <a:pt x="46" y="132"/>
                  </a:lnTo>
                  <a:lnTo>
                    <a:pt x="48" y="100"/>
                  </a:lnTo>
                  <a:lnTo>
                    <a:pt x="22" y="98"/>
                  </a:lnTo>
                  <a:lnTo>
                    <a:pt x="8" y="86"/>
                  </a:lnTo>
                  <a:lnTo>
                    <a:pt x="0" y="76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gray">
            <a:xfrm>
              <a:off x="5614230" y="2186477"/>
              <a:ext cx="318636" cy="257900"/>
            </a:xfrm>
            <a:custGeom>
              <a:avLst/>
              <a:gdLst>
                <a:gd name="T0" fmla="*/ 0 w 126"/>
                <a:gd name="T1" fmla="*/ 50 h 102"/>
                <a:gd name="T2" fmla="*/ 28 w 126"/>
                <a:gd name="T3" fmla="*/ 46 h 102"/>
                <a:gd name="T4" fmla="*/ 38 w 126"/>
                <a:gd name="T5" fmla="*/ 28 h 102"/>
                <a:gd name="T6" fmla="*/ 54 w 126"/>
                <a:gd name="T7" fmla="*/ 18 h 102"/>
                <a:gd name="T8" fmla="*/ 64 w 126"/>
                <a:gd name="T9" fmla="*/ 0 h 102"/>
                <a:gd name="T10" fmla="*/ 92 w 126"/>
                <a:gd name="T11" fmla="*/ 0 h 102"/>
                <a:gd name="T12" fmla="*/ 104 w 126"/>
                <a:gd name="T13" fmla="*/ 26 h 102"/>
                <a:gd name="T14" fmla="*/ 112 w 126"/>
                <a:gd name="T15" fmla="*/ 40 h 102"/>
                <a:gd name="T16" fmla="*/ 126 w 126"/>
                <a:gd name="T17" fmla="*/ 46 h 102"/>
                <a:gd name="T18" fmla="*/ 122 w 126"/>
                <a:gd name="T19" fmla="*/ 68 h 102"/>
                <a:gd name="T20" fmla="*/ 102 w 126"/>
                <a:gd name="T21" fmla="*/ 92 h 102"/>
                <a:gd name="T22" fmla="*/ 80 w 126"/>
                <a:gd name="T23" fmla="*/ 102 h 102"/>
                <a:gd name="T24" fmla="*/ 46 w 126"/>
                <a:gd name="T25" fmla="*/ 96 h 102"/>
                <a:gd name="T26" fmla="*/ 22 w 126"/>
                <a:gd name="T27" fmla="*/ 90 h 102"/>
                <a:gd name="T28" fmla="*/ 12 w 126"/>
                <a:gd name="T29" fmla="*/ 84 h 102"/>
                <a:gd name="T30" fmla="*/ 12 w 126"/>
                <a:gd name="T31" fmla="*/ 74 h 102"/>
                <a:gd name="T32" fmla="*/ 0 w 126"/>
                <a:gd name="T3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02">
                  <a:moveTo>
                    <a:pt x="0" y="50"/>
                  </a:moveTo>
                  <a:lnTo>
                    <a:pt x="28" y="46"/>
                  </a:lnTo>
                  <a:lnTo>
                    <a:pt x="38" y="28"/>
                  </a:lnTo>
                  <a:lnTo>
                    <a:pt x="54" y="18"/>
                  </a:lnTo>
                  <a:lnTo>
                    <a:pt x="64" y="0"/>
                  </a:lnTo>
                  <a:lnTo>
                    <a:pt x="92" y="0"/>
                  </a:lnTo>
                  <a:lnTo>
                    <a:pt x="104" y="26"/>
                  </a:lnTo>
                  <a:lnTo>
                    <a:pt x="112" y="40"/>
                  </a:lnTo>
                  <a:lnTo>
                    <a:pt x="126" y="46"/>
                  </a:lnTo>
                  <a:lnTo>
                    <a:pt x="122" y="68"/>
                  </a:lnTo>
                  <a:lnTo>
                    <a:pt x="102" y="92"/>
                  </a:lnTo>
                  <a:lnTo>
                    <a:pt x="80" y="102"/>
                  </a:lnTo>
                  <a:lnTo>
                    <a:pt x="46" y="96"/>
                  </a:lnTo>
                  <a:lnTo>
                    <a:pt x="22" y="90"/>
                  </a:lnTo>
                  <a:lnTo>
                    <a:pt x="12" y="84"/>
                  </a:lnTo>
                  <a:lnTo>
                    <a:pt x="12" y="74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gray">
            <a:xfrm>
              <a:off x="5614230" y="2186477"/>
              <a:ext cx="318636" cy="257900"/>
            </a:xfrm>
            <a:custGeom>
              <a:avLst/>
              <a:gdLst>
                <a:gd name="T0" fmla="*/ 0 w 126"/>
                <a:gd name="T1" fmla="*/ 50 h 102"/>
                <a:gd name="T2" fmla="*/ 28 w 126"/>
                <a:gd name="T3" fmla="*/ 46 h 102"/>
                <a:gd name="T4" fmla="*/ 38 w 126"/>
                <a:gd name="T5" fmla="*/ 28 h 102"/>
                <a:gd name="T6" fmla="*/ 54 w 126"/>
                <a:gd name="T7" fmla="*/ 18 h 102"/>
                <a:gd name="T8" fmla="*/ 64 w 126"/>
                <a:gd name="T9" fmla="*/ 0 h 102"/>
                <a:gd name="T10" fmla="*/ 92 w 126"/>
                <a:gd name="T11" fmla="*/ 0 h 102"/>
                <a:gd name="T12" fmla="*/ 104 w 126"/>
                <a:gd name="T13" fmla="*/ 26 h 102"/>
                <a:gd name="T14" fmla="*/ 112 w 126"/>
                <a:gd name="T15" fmla="*/ 40 h 102"/>
                <a:gd name="T16" fmla="*/ 126 w 126"/>
                <a:gd name="T17" fmla="*/ 46 h 102"/>
                <a:gd name="T18" fmla="*/ 122 w 126"/>
                <a:gd name="T19" fmla="*/ 68 h 102"/>
                <a:gd name="T20" fmla="*/ 102 w 126"/>
                <a:gd name="T21" fmla="*/ 92 h 102"/>
                <a:gd name="T22" fmla="*/ 80 w 126"/>
                <a:gd name="T23" fmla="*/ 102 h 102"/>
                <a:gd name="T24" fmla="*/ 46 w 126"/>
                <a:gd name="T25" fmla="*/ 96 h 102"/>
                <a:gd name="T26" fmla="*/ 22 w 126"/>
                <a:gd name="T27" fmla="*/ 90 h 102"/>
                <a:gd name="T28" fmla="*/ 12 w 126"/>
                <a:gd name="T29" fmla="*/ 84 h 102"/>
                <a:gd name="T30" fmla="*/ 12 w 126"/>
                <a:gd name="T31" fmla="*/ 74 h 102"/>
                <a:gd name="T32" fmla="*/ 0 w 126"/>
                <a:gd name="T3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02">
                  <a:moveTo>
                    <a:pt x="0" y="50"/>
                  </a:moveTo>
                  <a:lnTo>
                    <a:pt x="28" y="46"/>
                  </a:lnTo>
                  <a:lnTo>
                    <a:pt x="38" y="28"/>
                  </a:lnTo>
                  <a:lnTo>
                    <a:pt x="54" y="18"/>
                  </a:lnTo>
                  <a:lnTo>
                    <a:pt x="64" y="0"/>
                  </a:lnTo>
                  <a:lnTo>
                    <a:pt x="92" y="0"/>
                  </a:lnTo>
                  <a:lnTo>
                    <a:pt x="104" y="26"/>
                  </a:lnTo>
                  <a:lnTo>
                    <a:pt x="112" y="40"/>
                  </a:lnTo>
                  <a:lnTo>
                    <a:pt x="126" y="46"/>
                  </a:lnTo>
                  <a:lnTo>
                    <a:pt x="122" y="68"/>
                  </a:lnTo>
                  <a:lnTo>
                    <a:pt x="102" y="92"/>
                  </a:lnTo>
                  <a:lnTo>
                    <a:pt x="80" y="102"/>
                  </a:lnTo>
                  <a:lnTo>
                    <a:pt x="46" y="96"/>
                  </a:lnTo>
                  <a:lnTo>
                    <a:pt x="22" y="90"/>
                  </a:lnTo>
                  <a:lnTo>
                    <a:pt x="12" y="84"/>
                  </a:lnTo>
                  <a:lnTo>
                    <a:pt x="12" y="74"/>
                  </a:lnTo>
                  <a:lnTo>
                    <a:pt x="0" y="5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41"/>
            <p:cNvSpPr>
              <a:spLocks/>
            </p:cNvSpPr>
            <p:nvPr/>
          </p:nvSpPr>
          <p:spPr bwMode="gray">
            <a:xfrm>
              <a:off x="5427095" y="1675733"/>
              <a:ext cx="971082" cy="1264218"/>
            </a:xfrm>
            <a:custGeom>
              <a:avLst/>
              <a:gdLst>
                <a:gd name="T0" fmla="*/ 2 w 384"/>
                <a:gd name="T1" fmla="*/ 190 h 500"/>
                <a:gd name="T2" fmla="*/ 6 w 384"/>
                <a:gd name="T3" fmla="*/ 240 h 500"/>
                <a:gd name="T4" fmla="*/ 40 w 384"/>
                <a:gd name="T5" fmla="*/ 222 h 500"/>
                <a:gd name="T6" fmla="*/ 76 w 384"/>
                <a:gd name="T7" fmla="*/ 254 h 500"/>
                <a:gd name="T8" fmla="*/ 112 w 384"/>
                <a:gd name="T9" fmla="*/ 230 h 500"/>
                <a:gd name="T10" fmla="*/ 138 w 384"/>
                <a:gd name="T11" fmla="*/ 202 h 500"/>
                <a:gd name="T12" fmla="*/ 178 w 384"/>
                <a:gd name="T13" fmla="*/ 228 h 500"/>
                <a:gd name="T14" fmla="*/ 200 w 384"/>
                <a:gd name="T15" fmla="*/ 248 h 500"/>
                <a:gd name="T16" fmla="*/ 176 w 384"/>
                <a:gd name="T17" fmla="*/ 294 h 500"/>
                <a:gd name="T18" fmla="*/ 118 w 384"/>
                <a:gd name="T19" fmla="*/ 298 h 500"/>
                <a:gd name="T20" fmla="*/ 86 w 384"/>
                <a:gd name="T21" fmla="*/ 288 h 500"/>
                <a:gd name="T22" fmla="*/ 46 w 384"/>
                <a:gd name="T23" fmla="*/ 324 h 500"/>
                <a:gd name="T24" fmla="*/ 36 w 384"/>
                <a:gd name="T25" fmla="*/ 362 h 500"/>
                <a:gd name="T26" fmla="*/ 22 w 384"/>
                <a:gd name="T27" fmla="*/ 388 h 500"/>
                <a:gd name="T28" fmla="*/ 20 w 384"/>
                <a:gd name="T29" fmla="*/ 418 h 500"/>
                <a:gd name="T30" fmla="*/ 50 w 384"/>
                <a:gd name="T31" fmla="*/ 430 h 500"/>
                <a:gd name="T32" fmla="*/ 90 w 384"/>
                <a:gd name="T33" fmla="*/ 496 h 500"/>
                <a:gd name="T34" fmla="*/ 140 w 384"/>
                <a:gd name="T35" fmla="*/ 488 h 500"/>
                <a:gd name="T36" fmla="*/ 196 w 384"/>
                <a:gd name="T37" fmla="*/ 482 h 500"/>
                <a:gd name="T38" fmla="*/ 222 w 384"/>
                <a:gd name="T39" fmla="*/ 498 h 500"/>
                <a:gd name="T40" fmla="*/ 272 w 384"/>
                <a:gd name="T41" fmla="*/ 462 h 500"/>
                <a:gd name="T42" fmla="*/ 334 w 384"/>
                <a:gd name="T43" fmla="*/ 422 h 500"/>
                <a:gd name="T44" fmla="*/ 364 w 384"/>
                <a:gd name="T45" fmla="*/ 334 h 500"/>
                <a:gd name="T46" fmla="*/ 374 w 384"/>
                <a:gd name="T47" fmla="*/ 312 h 500"/>
                <a:gd name="T48" fmla="*/ 372 w 384"/>
                <a:gd name="T49" fmla="*/ 292 h 500"/>
                <a:gd name="T50" fmla="*/ 384 w 384"/>
                <a:gd name="T51" fmla="*/ 266 h 500"/>
                <a:gd name="T52" fmla="*/ 344 w 384"/>
                <a:gd name="T53" fmla="*/ 240 h 500"/>
                <a:gd name="T54" fmla="*/ 306 w 384"/>
                <a:gd name="T55" fmla="*/ 232 h 500"/>
                <a:gd name="T56" fmla="*/ 300 w 384"/>
                <a:gd name="T57" fmla="*/ 194 h 500"/>
                <a:gd name="T58" fmla="*/ 294 w 384"/>
                <a:gd name="T59" fmla="*/ 168 h 500"/>
                <a:gd name="T60" fmla="*/ 314 w 384"/>
                <a:gd name="T61" fmla="*/ 136 h 500"/>
                <a:gd name="T62" fmla="*/ 288 w 384"/>
                <a:gd name="T63" fmla="*/ 98 h 500"/>
                <a:gd name="T64" fmla="*/ 254 w 384"/>
                <a:gd name="T65" fmla="*/ 60 h 500"/>
                <a:gd name="T66" fmla="*/ 206 w 384"/>
                <a:gd name="T67" fmla="*/ 40 h 500"/>
                <a:gd name="T68" fmla="*/ 184 w 384"/>
                <a:gd name="T69" fmla="*/ 8 h 500"/>
                <a:gd name="T70" fmla="*/ 146 w 384"/>
                <a:gd name="T71" fmla="*/ 0 h 500"/>
                <a:gd name="T72" fmla="*/ 102 w 384"/>
                <a:gd name="T73" fmla="*/ 16 h 500"/>
                <a:gd name="T74" fmla="*/ 70 w 384"/>
                <a:gd name="T75" fmla="*/ 42 h 500"/>
                <a:gd name="T76" fmla="*/ 100 w 384"/>
                <a:gd name="T77" fmla="*/ 60 h 500"/>
                <a:gd name="T78" fmla="*/ 92 w 384"/>
                <a:gd name="T79" fmla="*/ 92 h 500"/>
                <a:gd name="T80" fmla="*/ 60 w 384"/>
                <a:gd name="T81" fmla="*/ 106 h 500"/>
                <a:gd name="T82" fmla="*/ 52 w 384"/>
                <a:gd name="T83" fmla="*/ 132 h 500"/>
                <a:gd name="T84" fmla="*/ 60 w 384"/>
                <a:gd name="T85" fmla="*/ 158 h 500"/>
                <a:gd name="T86" fmla="*/ 42 w 384"/>
                <a:gd name="T87" fmla="*/ 174 h 500"/>
                <a:gd name="T88" fmla="*/ 2 w 384"/>
                <a:gd name="T89" fmla="*/ 17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4" h="500">
                  <a:moveTo>
                    <a:pt x="2" y="176"/>
                  </a:moveTo>
                  <a:lnTo>
                    <a:pt x="2" y="190"/>
                  </a:lnTo>
                  <a:lnTo>
                    <a:pt x="0" y="214"/>
                  </a:lnTo>
                  <a:lnTo>
                    <a:pt x="6" y="240"/>
                  </a:lnTo>
                  <a:lnTo>
                    <a:pt x="20" y="240"/>
                  </a:lnTo>
                  <a:lnTo>
                    <a:pt x="40" y="222"/>
                  </a:lnTo>
                  <a:lnTo>
                    <a:pt x="64" y="242"/>
                  </a:lnTo>
                  <a:lnTo>
                    <a:pt x="76" y="254"/>
                  </a:lnTo>
                  <a:lnTo>
                    <a:pt x="100" y="248"/>
                  </a:lnTo>
                  <a:lnTo>
                    <a:pt x="112" y="230"/>
                  </a:lnTo>
                  <a:lnTo>
                    <a:pt x="128" y="220"/>
                  </a:lnTo>
                  <a:lnTo>
                    <a:pt x="138" y="202"/>
                  </a:lnTo>
                  <a:lnTo>
                    <a:pt x="166" y="202"/>
                  </a:lnTo>
                  <a:lnTo>
                    <a:pt x="178" y="228"/>
                  </a:lnTo>
                  <a:lnTo>
                    <a:pt x="186" y="242"/>
                  </a:lnTo>
                  <a:lnTo>
                    <a:pt x="200" y="248"/>
                  </a:lnTo>
                  <a:lnTo>
                    <a:pt x="196" y="270"/>
                  </a:lnTo>
                  <a:lnTo>
                    <a:pt x="176" y="294"/>
                  </a:lnTo>
                  <a:lnTo>
                    <a:pt x="152" y="304"/>
                  </a:lnTo>
                  <a:lnTo>
                    <a:pt x="118" y="298"/>
                  </a:lnTo>
                  <a:lnTo>
                    <a:pt x="98" y="292"/>
                  </a:lnTo>
                  <a:lnTo>
                    <a:pt x="86" y="288"/>
                  </a:lnTo>
                  <a:lnTo>
                    <a:pt x="66" y="310"/>
                  </a:lnTo>
                  <a:lnTo>
                    <a:pt x="46" y="324"/>
                  </a:lnTo>
                  <a:lnTo>
                    <a:pt x="44" y="354"/>
                  </a:lnTo>
                  <a:lnTo>
                    <a:pt x="36" y="362"/>
                  </a:lnTo>
                  <a:lnTo>
                    <a:pt x="36" y="382"/>
                  </a:lnTo>
                  <a:lnTo>
                    <a:pt x="22" y="388"/>
                  </a:lnTo>
                  <a:lnTo>
                    <a:pt x="16" y="402"/>
                  </a:lnTo>
                  <a:lnTo>
                    <a:pt x="20" y="418"/>
                  </a:lnTo>
                  <a:lnTo>
                    <a:pt x="34" y="428"/>
                  </a:lnTo>
                  <a:lnTo>
                    <a:pt x="50" y="430"/>
                  </a:lnTo>
                  <a:lnTo>
                    <a:pt x="54" y="462"/>
                  </a:lnTo>
                  <a:lnTo>
                    <a:pt x="90" y="496"/>
                  </a:lnTo>
                  <a:lnTo>
                    <a:pt x="112" y="500"/>
                  </a:lnTo>
                  <a:lnTo>
                    <a:pt x="140" y="488"/>
                  </a:lnTo>
                  <a:lnTo>
                    <a:pt x="170" y="482"/>
                  </a:lnTo>
                  <a:lnTo>
                    <a:pt x="196" y="482"/>
                  </a:lnTo>
                  <a:lnTo>
                    <a:pt x="214" y="494"/>
                  </a:lnTo>
                  <a:lnTo>
                    <a:pt x="222" y="498"/>
                  </a:lnTo>
                  <a:lnTo>
                    <a:pt x="236" y="496"/>
                  </a:lnTo>
                  <a:lnTo>
                    <a:pt x="272" y="462"/>
                  </a:lnTo>
                  <a:lnTo>
                    <a:pt x="306" y="446"/>
                  </a:lnTo>
                  <a:lnTo>
                    <a:pt x="334" y="422"/>
                  </a:lnTo>
                  <a:lnTo>
                    <a:pt x="364" y="400"/>
                  </a:lnTo>
                  <a:lnTo>
                    <a:pt x="364" y="334"/>
                  </a:lnTo>
                  <a:lnTo>
                    <a:pt x="374" y="326"/>
                  </a:lnTo>
                  <a:lnTo>
                    <a:pt x="374" y="312"/>
                  </a:lnTo>
                  <a:lnTo>
                    <a:pt x="384" y="304"/>
                  </a:lnTo>
                  <a:lnTo>
                    <a:pt x="372" y="292"/>
                  </a:lnTo>
                  <a:lnTo>
                    <a:pt x="368" y="280"/>
                  </a:lnTo>
                  <a:lnTo>
                    <a:pt x="384" y="266"/>
                  </a:lnTo>
                  <a:lnTo>
                    <a:pt x="364" y="238"/>
                  </a:lnTo>
                  <a:lnTo>
                    <a:pt x="344" y="240"/>
                  </a:lnTo>
                  <a:lnTo>
                    <a:pt x="324" y="232"/>
                  </a:lnTo>
                  <a:lnTo>
                    <a:pt x="306" y="232"/>
                  </a:lnTo>
                  <a:lnTo>
                    <a:pt x="300" y="222"/>
                  </a:lnTo>
                  <a:lnTo>
                    <a:pt x="300" y="194"/>
                  </a:lnTo>
                  <a:lnTo>
                    <a:pt x="292" y="184"/>
                  </a:lnTo>
                  <a:lnTo>
                    <a:pt x="294" y="168"/>
                  </a:lnTo>
                  <a:lnTo>
                    <a:pt x="306" y="150"/>
                  </a:lnTo>
                  <a:lnTo>
                    <a:pt x="314" y="136"/>
                  </a:lnTo>
                  <a:lnTo>
                    <a:pt x="308" y="116"/>
                  </a:lnTo>
                  <a:lnTo>
                    <a:pt x="288" y="98"/>
                  </a:lnTo>
                  <a:lnTo>
                    <a:pt x="274" y="76"/>
                  </a:lnTo>
                  <a:lnTo>
                    <a:pt x="254" y="60"/>
                  </a:lnTo>
                  <a:lnTo>
                    <a:pt x="232" y="56"/>
                  </a:lnTo>
                  <a:lnTo>
                    <a:pt x="206" y="40"/>
                  </a:lnTo>
                  <a:lnTo>
                    <a:pt x="192" y="22"/>
                  </a:lnTo>
                  <a:lnTo>
                    <a:pt x="184" y="8"/>
                  </a:lnTo>
                  <a:lnTo>
                    <a:pt x="182" y="0"/>
                  </a:lnTo>
                  <a:lnTo>
                    <a:pt x="146" y="0"/>
                  </a:lnTo>
                  <a:lnTo>
                    <a:pt x="134" y="16"/>
                  </a:lnTo>
                  <a:lnTo>
                    <a:pt x="102" y="16"/>
                  </a:lnTo>
                  <a:lnTo>
                    <a:pt x="96" y="38"/>
                  </a:lnTo>
                  <a:lnTo>
                    <a:pt x="70" y="42"/>
                  </a:lnTo>
                  <a:lnTo>
                    <a:pt x="66" y="58"/>
                  </a:lnTo>
                  <a:lnTo>
                    <a:pt x="100" y="60"/>
                  </a:lnTo>
                  <a:lnTo>
                    <a:pt x="104" y="76"/>
                  </a:lnTo>
                  <a:lnTo>
                    <a:pt x="92" y="92"/>
                  </a:lnTo>
                  <a:lnTo>
                    <a:pt x="84" y="106"/>
                  </a:lnTo>
                  <a:lnTo>
                    <a:pt x="60" y="106"/>
                  </a:lnTo>
                  <a:lnTo>
                    <a:pt x="46" y="120"/>
                  </a:lnTo>
                  <a:lnTo>
                    <a:pt x="52" y="132"/>
                  </a:lnTo>
                  <a:lnTo>
                    <a:pt x="64" y="140"/>
                  </a:lnTo>
                  <a:lnTo>
                    <a:pt x="60" y="158"/>
                  </a:lnTo>
                  <a:lnTo>
                    <a:pt x="44" y="156"/>
                  </a:lnTo>
                  <a:lnTo>
                    <a:pt x="42" y="174"/>
                  </a:lnTo>
                  <a:lnTo>
                    <a:pt x="30" y="180"/>
                  </a:lnTo>
                  <a:lnTo>
                    <a:pt x="2" y="176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gray">
            <a:xfrm>
              <a:off x="5427095" y="1675733"/>
              <a:ext cx="971082" cy="1264218"/>
            </a:xfrm>
            <a:custGeom>
              <a:avLst/>
              <a:gdLst>
                <a:gd name="T0" fmla="*/ 2 w 384"/>
                <a:gd name="T1" fmla="*/ 190 h 500"/>
                <a:gd name="T2" fmla="*/ 6 w 384"/>
                <a:gd name="T3" fmla="*/ 240 h 500"/>
                <a:gd name="T4" fmla="*/ 40 w 384"/>
                <a:gd name="T5" fmla="*/ 222 h 500"/>
                <a:gd name="T6" fmla="*/ 76 w 384"/>
                <a:gd name="T7" fmla="*/ 254 h 500"/>
                <a:gd name="T8" fmla="*/ 112 w 384"/>
                <a:gd name="T9" fmla="*/ 230 h 500"/>
                <a:gd name="T10" fmla="*/ 138 w 384"/>
                <a:gd name="T11" fmla="*/ 202 h 500"/>
                <a:gd name="T12" fmla="*/ 178 w 384"/>
                <a:gd name="T13" fmla="*/ 228 h 500"/>
                <a:gd name="T14" fmla="*/ 200 w 384"/>
                <a:gd name="T15" fmla="*/ 248 h 500"/>
                <a:gd name="T16" fmla="*/ 176 w 384"/>
                <a:gd name="T17" fmla="*/ 294 h 500"/>
                <a:gd name="T18" fmla="*/ 118 w 384"/>
                <a:gd name="T19" fmla="*/ 298 h 500"/>
                <a:gd name="T20" fmla="*/ 86 w 384"/>
                <a:gd name="T21" fmla="*/ 288 h 500"/>
                <a:gd name="T22" fmla="*/ 46 w 384"/>
                <a:gd name="T23" fmla="*/ 324 h 500"/>
                <a:gd name="T24" fmla="*/ 36 w 384"/>
                <a:gd name="T25" fmla="*/ 362 h 500"/>
                <a:gd name="T26" fmla="*/ 22 w 384"/>
                <a:gd name="T27" fmla="*/ 388 h 500"/>
                <a:gd name="T28" fmla="*/ 20 w 384"/>
                <a:gd name="T29" fmla="*/ 418 h 500"/>
                <a:gd name="T30" fmla="*/ 50 w 384"/>
                <a:gd name="T31" fmla="*/ 430 h 500"/>
                <a:gd name="T32" fmla="*/ 90 w 384"/>
                <a:gd name="T33" fmla="*/ 496 h 500"/>
                <a:gd name="T34" fmla="*/ 140 w 384"/>
                <a:gd name="T35" fmla="*/ 488 h 500"/>
                <a:gd name="T36" fmla="*/ 196 w 384"/>
                <a:gd name="T37" fmla="*/ 482 h 500"/>
                <a:gd name="T38" fmla="*/ 222 w 384"/>
                <a:gd name="T39" fmla="*/ 498 h 500"/>
                <a:gd name="T40" fmla="*/ 272 w 384"/>
                <a:gd name="T41" fmla="*/ 462 h 500"/>
                <a:gd name="T42" fmla="*/ 334 w 384"/>
                <a:gd name="T43" fmla="*/ 422 h 500"/>
                <a:gd name="T44" fmla="*/ 364 w 384"/>
                <a:gd name="T45" fmla="*/ 334 h 500"/>
                <a:gd name="T46" fmla="*/ 374 w 384"/>
                <a:gd name="T47" fmla="*/ 312 h 500"/>
                <a:gd name="T48" fmla="*/ 372 w 384"/>
                <a:gd name="T49" fmla="*/ 292 h 500"/>
                <a:gd name="T50" fmla="*/ 384 w 384"/>
                <a:gd name="T51" fmla="*/ 266 h 500"/>
                <a:gd name="T52" fmla="*/ 344 w 384"/>
                <a:gd name="T53" fmla="*/ 240 h 500"/>
                <a:gd name="T54" fmla="*/ 306 w 384"/>
                <a:gd name="T55" fmla="*/ 232 h 500"/>
                <a:gd name="T56" fmla="*/ 300 w 384"/>
                <a:gd name="T57" fmla="*/ 194 h 500"/>
                <a:gd name="T58" fmla="*/ 294 w 384"/>
                <a:gd name="T59" fmla="*/ 168 h 500"/>
                <a:gd name="T60" fmla="*/ 314 w 384"/>
                <a:gd name="T61" fmla="*/ 136 h 500"/>
                <a:gd name="T62" fmla="*/ 288 w 384"/>
                <a:gd name="T63" fmla="*/ 98 h 500"/>
                <a:gd name="T64" fmla="*/ 254 w 384"/>
                <a:gd name="T65" fmla="*/ 60 h 500"/>
                <a:gd name="T66" fmla="*/ 206 w 384"/>
                <a:gd name="T67" fmla="*/ 40 h 500"/>
                <a:gd name="T68" fmla="*/ 184 w 384"/>
                <a:gd name="T69" fmla="*/ 8 h 500"/>
                <a:gd name="T70" fmla="*/ 146 w 384"/>
                <a:gd name="T71" fmla="*/ 0 h 500"/>
                <a:gd name="T72" fmla="*/ 102 w 384"/>
                <a:gd name="T73" fmla="*/ 16 h 500"/>
                <a:gd name="T74" fmla="*/ 70 w 384"/>
                <a:gd name="T75" fmla="*/ 42 h 500"/>
                <a:gd name="T76" fmla="*/ 100 w 384"/>
                <a:gd name="T77" fmla="*/ 60 h 500"/>
                <a:gd name="T78" fmla="*/ 92 w 384"/>
                <a:gd name="T79" fmla="*/ 92 h 500"/>
                <a:gd name="T80" fmla="*/ 60 w 384"/>
                <a:gd name="T81" fmla="*/ 106 h 500"/>
                <a:gd name="T82" fmla="*/ 52 w 384"/>
                <a:gd name="T83" fmla="*/ 132 h 500"/>
                <a:gd name="T84" fmla="*/ 60 w 384"/>
                <a:gd name="T85" fmla="*/ 158 h 500"/>
                <a:gd name="T86" fmla="*/ 42 w 384"/>
                <a:gd name="T87" fmla="*/ 174 h 500"/>
                <a:gd name="T88" fmla="*/ 2 w 384"/>
                <a:gd name="T89" fmla="*/ 17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4" h="500">
                  <a:moveTo>
                    <a:pt x="2" y="176"/>
                  </a:moveTo>
                  <a:lnTo>
                    <a:pt x="2" y="190"/>
                  </a:lnTo>
                  <a:lnTo>
                    <a:pt x="0" y="214"/>
                  </a:lnTo>
                  <a:lnTo>
                    <a:pt x="6" y="240"/>
                  </a:lnTo>
                  <a:lnTo>
                    <a:pt x="20" y="240"/>
                  </a:lnTo>
                  <a:lnTo>
                    <a:pt x="40" y="222"/>
                  </a:lnTo>
                  <a:lnTo>
                    <a:pt x="64" y="242"/>
                  </a:lnTo>
                  <a:lnTo>
                    <a:pt x="76" y="254"/>
                  </a:lnTo>
                  <a:lnTo>
                    <a:pt x="100" y="248"/>
                  </a:lnTo>
                  <a:lnTo>
                    <a:pt x="112" y="230"/>
                  </a:lnTo>
                  <a:lnTo>
                    <a:pt x="128" y="220"/>
                  </a:lnTo>
                  <a:lnTo>
                    <a:pt x="138" y="202"/>
                  </a:lnTo>
                  <a:lnTo>
                    <a:pt x="166" y="202"/>
                  </a:lnTo>
                  <a:lnTo>
                    <a:pt x="178" y="228"/>
                  </a:lnTo>
                  <a:lnTo>
                    <a:pt x="186" y="242"/>
                  </a:lnTo>
                  <a:lnTo>
                    <a:pt x="200" y="248"/>
                  </a:lnTo>
                  <a:lnTo>
                    <a:pt x="196" y="270"/>
                  </a:lnTo>
                  <a:lnTo>
                    <a:pt x="176" y="294"/>
                  </a:lnTo>
                  <a:lnTo>
                    <a:pt x="152" y="304"/>
                  </a:lnTo>
                  <a:lnTo>
                    <a:pt x="118" y="298"/>
                  </a:lnTo>
                  <a:lnTo>
                    <a:pt x="98" y="292"/>
                  </a:lnTo>
                  <a:lnTo>
                    <a:pt x="86" y="288"/>
                  </a:lnTo>
                  <a:lnTo>
                    <a:pt x="66" y="310"/>
                  </a:lnTo>
                  <a:lnTo>
                    <a:pt x="46" y="324"/>
                  </a:lnTo>
                  <a:lnTo>
                    <a:pt x="44" y="354"/>
                  </a:lnTo>
                  <a:lnTo>
                    <a:pt x="36" y="362"/>
                  </a:lnTo>
                  <a:lnTo>
                    <a:pt x="36" y="382"/>
                  </a:lnTo>
                  <a:lnTo>
                    <a:pt x="22" y="388"/>
                  </a:lnTo>
                  <a:lnTo>
                    <a:pt x="16" y="402"/>
                  </a:lnTo>
                  <a:lnTo>
                    <a:pt x="20" y="418"/>
                  </a:lnTo>
                  <a:lnTo>
                    <a:pt x="34" y="428"/>
                  </a:lnTo>
                  <a:lnTo>
                    <a:pt x="50" y="430"/>
                  </a:lnTo>
                  <a:lnTo>
                    <a:pt x="54" y="462"/>
                  </a:lnTo>
                  <a:lnTo>
                    <a:pt x="90" y="496"/>
                  </a:lnTo>
                  <a:lnTo>
                    <a:pt x="112" y="500"/>
                  </a:lnTo>
                  <a:lnTo>
                    <a:pt x="140" y="488"/>
                  </a:lnTo>
                  <a:lnTo>
                    <a:pt x="170" y="482"/>
                  </a:lnTo>
                  <a:lnTo>
                    <a:pt x="196" y="482"/>
                  </a:lnTo>
                  <a:lnTo>
                    <a:pt x="214" y="494"/>
                  </a:lnTo>
                  <a:lnTo>
                    <a:pt x="222" y="498"/>
                  </a:lnTo>
                  <a:lnTo>
                    <a:pt x="236" y="496"/>
                  </a:lnTo>
                  <a:lnTo>
                    <a:pt x="272" y="462"/>
                  </a:lnTo>
                  <a:lnTo>
                    <a:pt x="306" y="446"/>
                  </a:lnTo>
                  <a:lnTo>
                    <a:pt x="334" y="422"/>
                  </a:lnTo>
                  <a:lnTo>
                    <a:pt x="364" y="400"/>
                  </a:lnTo>
                  <a:lnTo>
                    <a:pt x="364" y="334"/>
                  </a:lnTo>
                  <a:lnTo>
                    <a:pt x="374" y="326"/>
                  </a:lnTo>
                  <a:lnTo>
                    <a:pt x="374" y="312"/>
                  </a:lnTo>
                  <a:lnTo>
                    <a:pt x="384" y="304"/>
                  </a:lnTo>
                  <a:lnTo>
                    <a:pt x="372" y="292"/>
                  </a:lnTo>
                  <a:lnTo>
                    <a:pt x="368" y="280"/>
                  </a:lnTo>
                  <a:lnTo>
                    <a:pt x="384" y="266"/>
                  </a:lnTo>
                  <a:lnTo>
                    <a:pt x="364" y="238"/>
                  </a:lnTo>
                  <a:lnTo>
                    <a:pt x="344" y="240"/>
                  </a:lnTo>
                  <a:lnTo>
                    <a:pt x="324" y="232"/>
                  </a:lnTo>
                  <a:lnTo>
                    <a:pt x="306" y="232"/>
                  </a:lnTo>
                  <a:lnTo>
                    <a:pt x="300" y="222"/>
                  </a:lnTo>
                  <a:lnTo>
                    <a:pt x="300" y="194"/>
                  </a:lnTo>
                  <a:lnTo>
                    <a:pt x="292" y="184"/>
                  </a:lnTo>
                  <a:lnTo>
                    <a:pt x="294" y="168"/>
                  </a:lnTo>
                  <a:lnTo>
                    <a:pt x="306" y="150"/>
                  </a:lnTo>
                  <a:lnTo>
                    <a:pt x="314" y="136"/>
                  </a:lnTo>
                  <a:lnTo>
                    <a:pt x="308" y="116"/>
                  </a:lnTo>
                  <a:lnTo>
                    <a:pt x="288" y="98"/>
                  </a:lnTo>
                  <a:lnTo>
                    <a:pt x="274" y="76"/>
                  </a:lnTo>
                  <a:lnTo>
                    <a:pt x="254" y="60"/>
                  </a:lnTo>
                  <a:lnTo>
                    <a:pt x="232" y="56"/>
                  </a:lnTo>
                  <a:lnTo>
                    <a:pt x="206" y="40"/>
                  </a:lnTo>
                  <a:lnTo>
                    <a:pt x="192" y="22"/>
                  </a:lnTo>
                  <a:lnTo>
                    <a:pt x="184" y="8"/>
                  </a:lnTo>
                  <a:lnTo>
                    <a:pt x="182" y="0"/>
                  </a:lnTo>
                  <a:lnTo>
                    <a:pt x="146" y="0"/>
                  </a:lnTo>
                  <a:lnTo>
                    <a:pt x="134" y="16"/>
                  </a:lnTo>
                  <a:lnTo>
                    <a:pt x="102" y="16"/>
                  </a:lnTo>
                  <a:lnTo>
                    <a:pt x="96" y="38"/>
                  </a:lnTo>
                  <a:lnTo>
                    <a:pt x="70" y="42"/>
                  </a:lnTo>
                  <a:lnTo>
                    <a:pt x="66" y="58"/>
                  </a:lnTo>
                  <a:lnTo>
                    <a:pt x="100" y="60"/>
                  </a:lnTo>
                  <a:lnTo>
                    <a:pt x="104" y="76"/>
                  </a:lnTo>
                  <a:lnTo>
                    <a:pt x="92" y="92"/>
                  </a:lnTo>
                  <a:lnTo>
                    <a:pt x="84" y="106"/>
                  </a:lnTo>
                  <a:lnTo>
                    <a:pt x="60" y="106"/>
                  </a:lnTo>
                  <a:lnTo>
                    <a:pt x="46" y="120"/>
                  </a:lnTo>
                  <a:lnTo>
                    <a:pt x="52" y="132"/>
                  </a:lnTo>
                  <a:lnTo>
                    <a:pt x="64" y="140"/>
                  </a:lnTo>
                  <a:lnTo>
                    <a:pt x="60" y="158"/>
                  </a:lnTo>
                  <a:lnTo>
                    <a:pt x="44" y="156"/>
                  </a:lnTo>
                  <a:lnTo>
                    <a:pt x="42" y="174"/>
                  </a:lnTo>
                  <a:lnTo>
                    <a:pt x="30" y="180"/>
                  </a:lnTo>
                  <a:lnTo>
                    <a:pt x="2" y="176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3"/>
            <p:cNvSpPr>
              <a:spLocks/>
            </p:cNvSpPr>
            <p:nvPr/>
          </p:nvSpPr>
          <p:spPr bwMode="gray">
            <a:xfrm>
              <a:off x="5887347" y="1412776"/>
              <a:ext cx="1679163" cy="1385583"/>
            </a:xfrm>
            <a:custGeom>
              <a:avLst/>
              <a:gdLst>
                <a:gd name="T0" fmla="*/ 6 w 664"/>
                <a:gd name="T1" fmla="*/ 120 h 548"/>
                <a:gd name="T2" fmla="*/ 50 w 664"/>
                <a:gd name="T3" fmla="*/ 160 h 548"/>
                <a:gd name="T4" fmla="*/ 94 w 664"/>
                <a:gd name="T5" fmla="*/ 184 h 548"/>
                <a:gd name="T6" fmla="*/ 126 w 664"/>
                <a:gd name="T7" fmla="*/ 220 h 548"/>
                <a:gd name="T8" fmla="*/ 112 w 664"/>
                <a:gd name="T9" fmla="*/ 274 h 548"/>
                <a:gd name="T10" fmla="*/ 118 w 664"/>
                <a:gd name="T11" fmla="*/ 300 h 548"/>
                <a:gd name="T12" fmla="*/ 126 w 664"/>
                <a:gd name="T13" fmla="*/ 336 h 548"/>
                <a:gd name="T14" fmla="*/ 160 w 664"/>
                <a:gd name="T15" fmla="*/ 344 h 548"/>
                <a:gd name="T16" fmla="*/ 200 w 664"/>
                <a:gd name="T17" fmla="*/ 370 h 548"/>
                <a:gd name="T18" fmla="*/ 188 w 664"/>
                <a:gd name="T19" fmla="*/ 398 h 548"/>
                <a:gd name="T20" fmla="*/ 194 w 664"/>
                <a:gd name="T21" fmla="*/ 416 h 548"/>
                <a:gd name="T22" fmla="*/ 182 w 664"/>
                <a:gd name="T23" fmla="*/ 442 h 548"/>
                <a:gd name="T24" fmla="*/ 202 w 664"/>
                <a:gd name="T25" fmla="*/ 516 h 548"/>
                <a:gd name="T26" fmla="*/ 242 w 664"/>
                <a:gd name="T27" fmla="*/ 486 h 548"/>
                <a:gd name="T28" fmla="*/ 266 w 664"/>
                <a:gd name="T29" fmla="*/ 486 h 548"/>
                <a:gd name="T30" fmla="*/ 298 w 664"/>
                <a:gd name="T31" fmla="*/ 488 h 548"/>
                <a:gd name="T32" fmla="*/ 328 w 664"/>
                <a:gd name="T33" fmla="*/ 482 h 548"/>
                <a:gd name="T34" fmla="*/ 346 w 664"/>
                <a:gd name="T35" fmla="*/ 514 h 548"/>
                <a:gd name="T36" fmla="*/ 414 w 664"/>
                <a:gd name="T37" fmla="*/ 538 h 548"/>
                <a:gd name="T38" fmla="*/ 490 w 664"/>
                <a:gd name="T39" fmla="*/ 540 h 548"/>
                <a:gd name="T40" fmla="*/ 528 w 664"/>
                <a:gd name="T41" fmla="*/ 548 h 548"/>
                <a:gd name="T42" fmla="*/ 582 w 664"/>
                <a:gd name="T43" fmla="*/ 540 h 548"/>
                <a:gd name="T44" fmla="*/ 620 w 664"/>
                <a:gd name="T45" fmla="*/ 534 h 548"/>
                <a:gd name="T46" fmla="*/ 664 w 664"/>
                <a:gd name="T47" fmla="*/ 506 h 548"/>
                <a:gd name="T48" fmla="*/ 652 w 664"/>
                <a:gd name="T49" fmla="*/ 456 h 548"/>
                <a:gd name="T50" fmla="*/ 600 w 664"/>
                <a:gd name="T51" fmla="*/ 390 h 548"/>
                <a:gd name="T52" fmla="*/ 584 w 664"/>
                <a:gd name="T53" fmla="*/ 342 h 548"/>
                <a:gd name="T54" fmla="*/ 574 w 664"/>
                <a:gd name="T55" fmla="*/ 310 h 548"/>
                <a:gd name="T56" fmla="*/ 512 w 664"/>
                <a:gd name="T57" fmla="*/ 248 h 548"/>
                <a:gd name="T58" fmla="*/ 452 w 664"/>
                <a:gd name="T59" fmla="*/ 170 h 548"/>
                <a:gd name="T60" fmla="*/ 432 w 664"/>
                <a:gd name="T61" fmla="*/ 138 h 548"/>
                <a:gd name="T62" fmla="*/ 406 w 664"/>
                <a:gd name="T63" fmla="*/ 72 h 548"/>
                <a:gd name="T64" fmla="*/ 398 w 664"/>
                <a:gd name="T65" fmla="*/ 32 h 548"/>
                <a:gd name="T66" fmla="*/ 374 w 664"/>
                <a:gd name="T67" fmla="*/ 0 h 548"/>
                <a:gd name="T68" fmla="*/ 350 w 664"/>
                <a:gd name="T69" fmla="*/ 36 h 548"/>
                <a:gd name="T70" fmla="*/ 330 w 664"/>
                <a:gd name="T71" fmla="*/ 64 h 548"/>
                <a:gd name="T72" fmla="*/ 294 w 664"/>
                <a:gd name="T73" fmla="*/ 48 h 548"/>
                <a:gd name="T74" fmla="*/ 278 w 664"/>
                <a:gd name="T75" fmla="*/ 92 h 548"/>
                <a:gd name="T76" fmla="*/ 154 w 664"/>
                <a:gd name="T77" fmla="*/ 96 h 548"/>
                <a:gd name="T78" fmla="*/ 102 w 664"/>
                <a:gd name="T79" fmla="*/ 80 h 548"/>
                <a:gd name="T80" fmla="*/ 64 w 664"/>
                <a:gd name="T81" fmla="*/ 96 h 548"/>
                <a:gd name="T82" fmla="*/ 24 w 664"/>
                <a:gd name="T83" fmla="*/ 8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548">
                  <a:moveTo>
                    <a:pt x="0" y="104"/>
                  </a:moveTo>
                  <a:lnTo>
                    <a:pt x="6" y="120"/>
                  </a:lnTo>
                  <a:lnTo>
                    <a:pt x="24" y="144"/>
                  </a:lnTo>
                  <a:lnTo>
                    <a:pt x="50" y="160"/>
                  </a:lnTo>
                  <a:lnTo>
                    <a:pt x="72" y="164"/>
                  </a:lnTo>
                  <a:lnTo>
                    <a:pt x="94" y="184"/>
                  </a:lnTo>
                  <a:lnTo>
                    <a:pt x="104" y="204"/>
                  </a:lnTo>
                  <a:lnTo>
                    <a:pt x="126" y="220"/>
                  </a:lnTo>
                  <a:lnTo>
                    <a:pt x="132" y="240"/>
                  </a:lnTo>
                  <a:lnTo>
                    <a:pt x="112" y="274"/>
                  </a:lnTo>
                  <a:lnTo>
                    <a:pt x="110" y="288"/>
                  </a:lnTo>
                  <a:lnTo>
                    <a:pt x="118" y="300"/>
                  </a:lnTo>
                  <a:lnTo>
                    <a:pt x="118" y="328"/>
                  </a:lnTo>
                  <a:lnTo>
                    <a:pt x="126" y="336"/>
                  </a:lnTo>
                  <a:lnTo>
                    <a:pt x="144" y="336"/>
                  </a:lnTo>
                  <a:lnTo>
                    <a:pt x="160" y="344"/>
                  </a:lnTo>
                  <a:lnTo>
                    <a:pt x="182" y="344"/>
                  </a:lnTo>
                  <a:lnTo>
                    <a:pt x="200" y="370"/>
                  </a:lnTo>
                  <a:lnTo>
                    <a:pt x="186" y="384"/>
                  </a:lnTo>
                  <a:lnTo>
                    <a:pt x="188" y="398"/>
                  </a:lnTo>
                  <a:lnTo>
                    <a:pt x="202" y="408"/>
                  </a:lnTo>
                  <a:lnTo>
                    <a:pt x="194" y="416"/>
                  </a:lnTo>
                  <a:lnTo>
                    <a:pt x="192" y="432"/>
                  </a:lnTo>
                  <a:lnTo>
                    <a:pt x="182" y="442"/>
                  </a:lnTo>
                  <a:lnTo>
                    <a:pt x="182" y="506"/>
                  </a:lnTo>
                  <a:lnTo>
                    <a:pt x="202" y="516"/>
                  </a:lnTo>
                  <a:lnTo>
                    <a:pt x="226" y="514"/>
                  </a:lnTo>
                  <a:lnTo>
                    <a:pt x="242" y="486"/>
                  </a:lnTo>
                  <a:lnTo>
                    <a:pt x="258" y="474"/>
                  </a:lnTo>
                  <a:lnTo>
                    <a:pt x="266" y="486"/>
                  </a:lnTo>
                  <a:lnTo>
                    <a:pt x="266" y="498"/>
                  </a:lnTo>
                  <a:lnTo>
                    <a:pt x="298" y="488"/>
                  </a:lnTo>
                  <a:lnTo>
                    <a:pt x="302" y="480"/>
                  </a:lnTo>
                  <a:lnTo>
                    <a:pt x="328" y="482"/>
                  </a:lnTo>
                  <a:lnTo>
                    <a:pt x="346" y="500"/>
                  </a:lnTo>
                  <a:lnTo>
                    <a:pt x="346" y="514"/>
                  </a:lnTo>
                  <a:lnTo>
                    <a:pt x="378" y="516"/>
                  </a:lnTo>
                  <a:lnTo>
                    <a:pt x="414" y="538"/>
                  </a:lnTo>
                  <a:lnTo>
                    <a:pt x="442" y="546"/>
                  </a:lnTo>
                  <a:lnTo>
                    <a:pt x="490" y="540"/>
                  </a:lnTo>
                  <a:lnTo>
                    <a:pt x="518" y="540"/>
                  </a:lnTo>
                  <a:lnTo>
                    <a:pt x="528" y="548"/>
                  </a:lnTo>
                  <a:lnTo>
                    <a:pt x="558" y="536"/>
                  </a:lnTo>
                  <a:lnTo>
                    <a:pt x="582" y="540"/>
                  </a:lnTo>
                  <a:lnTo>
                    <a:pt x="602" y="546"/>
                  </a:lnTo>
                  <a:lnTo>
                    <a:pt x="620" y="534"/>
                  </a:lnTo>
                  <a:lnTo>
                    <a:pt x="646" y="506"/>
                  </a:lnTo>
                  <a:lnTo>
                    <a:pt x="664" y="506"/>
                  </a:lnTo>
                  <a:lnTo>
                    <a:pt x="660" y="492"/>
                  </a:lnTo>
                  <a:lnTo>
                    <a:pt x="652" y="456"/>
                  </a:lnTo>
                  <a:lnTo>
                    <a:pt x="648" y="438"/>
                  </a:lnTo>
                  <a:lnTo>
                    <a:pt x="600" y="390"/>
                  </a:lnTo>
                  <a:lnTo>
                    <a:pt x="590" y="372"/>
                  </a:lnTo>
                  <a:lnTo>
                    <a:pt x="584" y="342"/>
                  </a:lnTo>
                  <a:lnTo>
                    <a:pt x="568" y="334"/>
                  </a:lnTo>
                  <a:lnTo>
                    <a:pt x="574" y="310"/>
                  </a:lnTo>
                  <a:lnTo>
                    <a:pt x="544" y="288"/>
                  </a:lnTo>
                  <a:lnTo>
                    <a:pt x="512" y="248"/>
                  </a:lnTo>
                  <a:lnTo>
                    <a:pt x="492" y="218"/>
                  </a:lnTo>
                  <a:lnTo>
                    <a:pt x="452" y="170"/>
                  </a:lnTo>
                  <a:lnTo>
                    <a:pt x="438" y="144"/>
                  </a:lnTo>
                  <a:lnTo>
                    <a:pt x="432" y="138"/>
                  </a:lnTo>
                  <a:lnTo>
                    <a:pt x="432" y="110"/>
                  </a:lnTo>
                  <a:lnTo>
                    <a:pt x="406" y="72"/>
                  </a:lnTo>
                  <a:lnTo>
                    <a:pt x="398" y="54"/>
                  </a:lnTo>
                  <a:lnTo>
                    <a:pt x="398" y="32"/>
                  </a:lnTo>
                  <a:lnTo>
                    <a:pt x="384" y="10"/>
                  </a:lnTo>
                  <a:lnTo>
                    <a:pt x="374" y="0"/>
                  </a:lnTo>
                  <a:lnTo>
                    <a:pt x="350" y="0"/>
                  </a:lnTo>
                  <a:lnTo>
                    <a:pt x="350" y="36"/>
                  </a:lnTo>
                  <a:lnTo>
                    <a:pt x="342" y="66"/>
                  </a:lnTo>
                  <a:lnTo>
                    <a:pt x="330" y="64"/>
                  </a:lnTo>
                  <a:lnTo>
                    <a:pt x="316" y="48"/>
                  </a:lnTo>
                  <a:lnTo>
                    <a:pt x="294" y="48"/>
                  </a:lnTo>
                  <a:lnTo>
                    <a:pt x="278" y="60"/>
                  </a:lnTo>
                  <a:lnTo>
                    <a:pt x="278" y="92"/>
                  </a:lnTo>
                  <a:lnTo>
                    <a:pt x="270" y="98"/>
                  </a:lnTo>
                  <a:lnTo>
                    <a:pt x="154" y="96"/>
                  </a:lnTo>
                  <a:lnTo>
                    <a:pt x="136" y="82"/>
                  </a:lnTo>
                  <a:lnTo>
                    <a:pt x="102" y="80"/>
                  </a:lnTo>
                  <a:lnTo>
                    <a:pt x="92" y="94"/>
                  </a:lnTo>
                  <a:lnTo>
                    <a:pt x="64" y="96"/>
                  </a:lnTo>
                  <a:lnTo>
                    <a:pt x="50" y="84"/>
                  </a:lnTo>
                  <a:lnTo>
                    <a:pt x="24" y="86"/>
                  </a:lnTo>
                  <a:lnTo>
                    <a:pt x="0" y="104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gray">
            <a:xfrm>
              <a:off x="5887347" y="1412776"/>
              <a:ext cx="1679163" cy="1385583"/>
            </a:xfrm>
            <a:custGeom>
              <a:avLst/>
              <a:gdLst>
                <a:gd name="T0" fmla="*/ 6 w 664"/>
                <a:gd name="T1" fmla="*/ 120 h 548"/>
                <a:gd name="T2" fmla="*/ 50 w 664"/>
                <a:gd name="T3" fmla="*/ 160 h 548"/>
                <a:gd name="T4" fmla="*/ 94 w 664"/>
                <a:gd name="T5" fmla="*/ 184 h 548"/>
                <a:gd name="T6" fmla="*/ 126 w 664"/>
                <a:gd name="T7" fmla="*/ 220 h 548"/>
                <a:gd name="T8" fmla="*/ 112 w 664"/>
                <a:gd name="T9" fmla="*/ 274 h 548"/>
                <a:gd name="T10" fmla="*/ 118 w 664"/>
                <a:gd name="T11" fmla="*/ 300 h 548"/>
                <a:gd name="T12" fmla="*/ 126 w 664"/>
                <a:gd name="T13" fmla="*/ 336 h 548"/>
                <a:gd name="T14" fmla="*/ 160 w 664"/>
                <a:gd name="T15" fmla="*/ 344 h 548"/>
                <a:gd name="T16" fmla="*/ 200 w 664"/>
                <a:gd name="T17" fmla="*/ 370 h 548"/>
                <a:gd name="T18" fmla="*/ 188 w 664"/>
                <a:gd name="T19" fmla="*/ 398 h 548"/>
                <a:gd name="T20" fmla="*/ 194 w 664"/>
                <a:gd name="T21" fmla="*/ 416 h 548"/>
                <a:gd name="T22" fmla="*/ 182 w 664"/>
                <a:gd name="T23" fmla="*/ 442 h 548"/>
                <a:gd name="T24" fmla="*/ 202 w 664"/>
                <a:gd name="T25" fmla="*/ 516 h 548"/>
                <a:gd name="T26" fmla="*/ 242 w 664"/>
                <a:gd name="T27" fmla="*/ 486 h 548"/>
                <a:gd name="T28" fmla="*/ 266 w 664"/>
                <a:gd name="T29" fmla="*/ 486 h 548"/>
                <a:gd name="T30" fmla="*/ 298 w 664"/>
                <a:gd name="T31" fmla="*/ 488 h 548"/>
                <a:gd name="T32" fmla="*/ 328 w 664"/>
                <a:gd name="T33" fmla="*/ 482 h 548"/>
                <a:gd name="T34" fmla="*/ 346 w 664"/>
                <a:gd name="T35" fmla="*/ 514 h 548"/>
                <a:gd name="T36" fmla="*/ 414 w 664"/>
                <a:gd name="T37" fmla="*/ 538 h 548"/>
                <a:gd name="T38" fmla="*/ 490 w 664"/>
                <a:gd name="T39" fmla="*/ 540 h 548"/>
                <a:gd name="T40" fmla="*/ 528 w 664"/>
                <a:gd name="T41" fmla="*/ 548 h 548"/>
                <a:gd name="T42" fmla="*/ 582 w 664"/>
                <a:gd name="T43" fmla="*/ 540 h 548"/>
                <a:gd name="T44" fmla="*/ 620 w 664"/>
                <a:gd name="T45" fmla="*/ 534 h 548"/>
                <a:gd name="T46" fmla="*/ 664 w 664"/>
                <a:gd name="T47" fmla="*/ 506 h 548"/>
                <a:gd name="T48" fmla="*/ 652 w 664"/>
                <a:gd name="T49" fmla="*/ 456 h 548"/>
                <a:gd name="T50" fmla="*/ 600 w 664"/>
                <a:gd name="T51" fmla="*/ 390 h 548"/>
                <a:gd name="T52" fmla="*/ 584 w 664"/>
                <a:gd name="T53" fmla="*/ 342 h 548"/>
                <a:gd name="T54" fmla="*/ 574 w 664"/>
                <a:gd name="T55" fmla="*/ 310 h 548"/>
                <a:gd name="T56" fmla="*/ 512 w 664"/>
                <a:gd name="T57" fmla="*/ 248 h 548"/>
                <a:gd name="T58" fmla="*/ 452 w 664"/>
                <a:gd name="T59" fmla="*/ 170 h 548"/>
                <a:gd name="T60" fmla="*/ 432 w 664"/>
                <a:gd name="T61" fmla="*/ 138 h 548"/>
                <a:gd name="T62" fmla="*/ 406 w 664"/>
                <a:gd name="T63" fmla="*/ 72 h 548"/>
                <a:gd name="T64" fmla="*/ 398 w 664"/>
                <a:gd name="T65" fmla="*/ 32 h 548"/>
                <a:gd name="T66" fmla="*/ 374 w 664"/>
                <a:gd name="T67" fmla="*/ 0 h 548"/>
                <a:gd name="T68" fmla="*/ 350 w 664"/>
                <a:gd name="T69" fmla="*/ 36 h 548"/>
                <a:gd name="T70" fmla="*/ 330 w 664"/>
                <a:gd name="T71" fmla="*/ 64 h 548"/>
                <a:gd name="T72" fmla="*/ 294 w 664"/>
                <a:gd name="T73" fmla="*/ 48 h 548"/>
                <a:gd name="T74" fmla="*/ 278 w 664"/>
                <a:gd name="T75" fmla="*/ 92 h 548"/>
                <a:gd name="T76" fmla="*/ 154 w 664"/>
                <a:gd name="T77" fmla="*/ 96 h 548"/>
                <a:gd name="T78" fmla="*/ 102 w 664"/>
                <a:gd name="T79" fmla="*/ 80 h 548"/>
                <a:gd name="T80" fmla="*/ 64 w 664"/>
                <a:gd name="T81" fmla="*/ 96 h 548"/>
                <a:gd name="T82" fmla="*/ 24 w 664"/>
                <a:gd name="T83" fmla="*/ 8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548">
                  <a:moveTo>
                    <a:pt x="0" y="104"/>
                  </a:moveTo>
                  <a:lnTo>
                    <a:pt x="6" y="120"/>
                  </a:lnTo>
                  <a:lnTo>
                    <a:pt x="24" y="144"/>
                  </a:lnTo>
                  <a:lnTo>
                    <a:pt x="50" y="160"/>
                  </a:lnTo>
                  <a:lnTo>
                    <a:pt x="72" y="164"/>
                  </a:lnTo>
                  <a:lnTo>
                    <a:pt x="94" y="184"/>
                  </a:lnTo>
                  <a:lnTo>
                    <a:pt x="104" y="204"/>
                  </a:lnTo>
                  <a:lnTo>
                    <a:pt x="126" y="220"/>
                  </a:lnTo>
                  <a:lnTo>
                    <a:pt x="132" y="240"/>
                  </a:lnTo>
                  <a:lnTo>
                    <a:pt x="112" y="274"/>
                  </a:lnTo>
                  <a:lnTo>
                    <a:pt x="110" y="288"/>
                  </a:lnTo>
                  <a:lnTo>
                    <a:pt x="118" y="300"/>
                  </a:lnTo>
                  <a:lnTo>
                    <a:pt x="118" y="328"/>
                  </a:lnTo>
                  <a:lnTo>
                    <a:pt x="126" y="336"/>
                  </a:lnTo>
                  <a:lnTo>
                    <a:pt x="144" y="336"/>
                  </a:lnTo>
                  <a:lnTo>
                    <a:pt x="160" y="344"/>
                  </a:lnTo>
                  <a:lnTo>
                    <a:pt x="182" y="344"/>
                  </a:lnTo>
                  <a:lnTo>
                    <a:pt x="200" y="370"/>
                  </a:lnTo>
                  <a:lnTo>
                    <a:pt x="186" y="384"/>
                  </a:lnTo>
                  <a:lnTo>
                    <a:pt x="188" y="398"/>
                  </a:lnTo>
                  <a:lnTo>
                    <a:pt x="202" y="408"/>
                  </a:lnTo>
                  <a:lnTo>
                    <a:pt x="194" y="416"/>
                  </a:lnTo>
                  <a:lnTo>
                    <a:pt x="192" y="432"/>
                  </a:lnTo>
                  <a:lnTo>
                    <a:pt x="182" y="442"/>
                  </a:lnTo>
                  <a:lnTo>
                    <a:pt x="182" y="506"/>
                  </a:lnTo>
                  <a:lnTo>
                    <a:pt x="202" y="516"/>
                  </a:lnTo>
                  <a:lnTo>
                    <a:pt x="226" y="514"/>
                  </a:lnTo>
                  <a:lnTo>
                    <a:pt x="242" y="486"/>
                  </a:lnTo>
                  <a:lnTo>
                    <a:pt x="258" y="474"/>
                  </a:lnTo>
                  <a:lnTo>
                    <a:pt x="266" y="486"/>
                  </a:lnTo>
                  <a:lnTo>
                    <a:pt x="266" y="498"/>
                  </a:lnTo>
                  <a:lnTo>
                    <a:pt x="298" y="488"/>
                  </a:lnTo>
                  <a:lnTo>
                    <a:pt x="302" y="480"/>
                  </a:lnTo>
                  <a:lnTo>
                    <a:pt x="328" y="482"/>
                  </a:lnTo>
                  <a:lnTo>
                    <a:pt x="346" y="500"/>
                  </a:lnTo>
                  <a:lnTo>
                    <a:pt x="346" y="514"/>
                  </a:lnTo>
                  <a:lnTo>
                    <a:pt x="378" y="516"/>
                  </a:lnTo>
                  <a:lnTo>
                    <a:pt x="414" y="538"/>
                  </a:lnTo>
                  <a:lnTo>
                    <a:pt x="442" y="546"/>
                  </a:lnTo>
                  <a:lnTo>
                    <a:pt x="490" y="540"/>
                  </a:lnTo>
                  <a:lnTo>
                    <a:pt x="518" y="540"/>
                  </a:lnTo>
                  <a:lnTo>
                    <a:pt x="528" y="548"/>
                  </a:lnTo>
                  <a:lnTo>
                    <a:pt x="558" y="536"/>
                  </a:lnTo>
                  <a:lnTo>
                    <a:pt x="582" y="540"/>
                  </a:lnTo>
                  <a:lnTo>
                    <a:pt x="602" y="546"/>
                  </a:lnTo>
                  <a:lnTo>
                    <a:pt x="620" y="534"/>
                  </a:lnTo>
                  <a:lnTo>
                    <a:pt x="646" y="506"/>
                  </a:lnTo>
                  <a:lnTo>
                    <a:pt x="664" y="506"/>
                  </a:lnTo>
                  <a:lnTo>
                    <a:pt x="660" y="492"/>
                  </a:lnTo>
                  <a:lnTo>
                    <a:pt x="652" y="456"/>
                  </a:lnTo>
                  <a:lnTo>
                    <a:pt x="648" y="438"/>
                  </a:lnTo>
                  <a:lnTo>
                    <a:pt x="600" y="390"/>
                  </a:lnTo>
                  <a:lnTo>
                    <a:pt x="590" y="372"/>
                  </a:lnTo>
                  <a:lnTo>
                    <a:pt x="584" y="342"/>
                  </a:lnTo>
                  <a:lnTo>
                    <a:pt x="568" y="334"/>
                  </a:lnTo>
                  <a:lnTo>
                    <a:pt x="574" y="310"/>
                  </a:lnTo>
                  <a:lnTo>
                    <a:pt x="544" y="288"/>
                  </a:lnTo>
                  <a:lnTo>
                    <a:pt x="512" y="248"/>
                  </a:lnTo>
                  <a:lnTo>
                    <a:pt x="492" y="218"/>
                  </a:lnTo>
                  <a:lnTo>
                    <a:pt x="452" y="170"/>
                  </a:lnTo>
                  <a:lnTo>
                    <a:pt x="438" y="144"/>
                  </a:lnTo>
                  <a:lnTo>
                    <a:pt x="432" y="138"/>
                  </a:lnTo>
                  <a:lnTo>
                    <a:pt x="432" y="110"/>
                  </a:lnTo>
                  <a:lnTo>
                    <a:pt x="406" y="72"/>
                  </a:lnTo>
                  <a:lnTo>
                    <a:pt x="398" y="54"/>
                  </a:lnTo>
                  <a:lnTo>
                    <a:pt x="398" y="32"/>
                  </a:lnTo>
                  <a:lnTo>
                    <a:pt x="384" y="10"/>
                  </a:lnTo>
                  <a:lnTo>
                    <a:pt x="374" y="0"/>
                  </a:lnTo>
                  <a:lnTo>
                    <a:pt x="350" y="0"/>
                  </a:lnTo>
                  <a:lnTo>
                    <a:pt x="350" y="36"/>
                  </a:lnTo>
                  <a:lnTo>
                    <a:pt x="342" y="66"/>
                  </a:lnTo>
                  <a:lnTo>
                    <a:pt x="330" y="64"/>
                  </a:lnTo>
                  <a:lnTo>
                    <a:pt x="316" y="48"/>
                  </a:lnTo>
                  <a:lnTo>
                    <a:pt x="294" y="48"/>
                  </a:lnTo>
                  <a:lnTo>
                    <a:pt x="278" y="60"/>
                  </a:lnTo>
                  <a:lnTo>
                    <a:pt x="278" y="92"/>
                  </a:lnTo>
                  <a:lnTo>
                    <a:pt x="270" y="98"/>
                  </a:lnTo>
                  <a:lnTo>
                    <a:pt x="154" y="96"/>
                  </a:lnTo>
                  <a:lnTo>
                    <a:pt x="136" y="82"/>
                  </a:lnTo>
                  <a:lnTo>
                    <a:pt x="102" y="80"/>
                  </a:lnTo>
                  <a:lnTo>
                    <a:pt x="92" y="94"/>
                  </a:lnTo>
                  <a:lnTo>
                    <a:pt x="64" y="96"/>
                  </a:lnTo>
                  <a:lnTo>
                    <a:pt x="50" y="84"/>
                  </a:lnTo>
                  <a:lnTo>
                    <a:pt x="24" y="86"/>
                  </a:lnTo>
                  <a:lnTo>
                    <a:pt x="0" y="104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gray">
            <a:xfrm>
              <a:off x="4997189" y="2560686"/>
              <a:ext cx="450137" cy="197218"/>
            </a:xfrm>
            <a:custGeom>
              <a:avLst/>
              <a:gdLst>
                <a:gd name="T0" fmla="*/ 0 w 178"/>
                <a:gd name="T1" fmla="*/ 44 h 78"/>
                <a:gd name="T2" fmla="*/ 6 w 178"/>
                <a:gd name="T3" fmla="*/ 24 h 78"/>
                <a:gd name="T4" fmla="*/ 20 w 178"/>
                <a:gd name="T5" fmla="*/ 8 h 78"/>
                <a:gd name="T6" fmla="*/ 32 w 178"/>
                <a:gd name="T7" fmla="*/ 2 h 78"/>
                <a:gd name="T8" fmla="*/ 64 w 178"/>
                <a:gd name="T9" fmla="*/ 4 h 78"/>
                <a:gd name="T10" fmla="*/ 74 w 178"/>
                <a:gd name="T11" fmla="*/ 12 h 78"/>
                <a:gd name="T12" fmla="*/ 88 w 178"/>
                <a:gd name="T13" fmla="*/ 0 h 78"/>
                <a:gd name="T14" fmla="*/ 108 w 178"/>
                <a:gd name="T15" fmla="*/ 0 h 78"/>
                <a:gd name="T16" fmla="*/ 126 w 178"/>
                <a:gd name="T17" fmla="*/ 8 h 78"/>
                <a:gd name="T18" fmla="*/ 138 w 178"/>
                <a:gd name="T19" fmla="*/ 0 h 78"/>
                <a:gd name="T20" fmla="*/ 166 w 178"/>
                <a:gd name="T21" fmla="*/ 2 h 78"/>
                <a:gd name="T22" fmla="*/ 178 w 178"/>
                <a:gd name="T23" fmla="*/ 10 h 78"/>
                <a:gd name="T24" fmla="*/ 174 w 178"/>
                <a:gd name="T25" fmla="*/ 28 h 78"/>
                <a:gd name="T26" fmla="*/ 160 w 178"/>
                <a:gd name="T27" fmla="*/ 38 h 78"/>
                <a:gd name="T28" fmla="*/ 138 w 178"/>
                <a:gd name="T29" fmla="*/ 38 h 78"/>
                <a:gd name="T30" fmla="*/ 108 w 178"/>
                <a:gd name="T31" fmla="*/ 62 h 78"/>
                <a:gd name="T32" fmla="*/ 88 w 178"/>
                <a:gd name="T33" fmla="*/ 78 h 78"/>
                <a:gd name="T34" fmla="*/ 70 w 178"/>
                <a:gd name="T35" fmla="*/ 74 h 78"/>
                <a:gd name="T36" fmla="*/ 52 w 178"/>
                <a:gd name="T37" fmla="*/ 58 h 78"/>
                <a:gd name="T38" fmla="*/ 30 w 178"/>
                <a:gd name="T39" fmla="*/ 62 h 78"/>
                <a:gd name="T40" fmla="*/ 20 w 178"/>
                <a:gd name="T41" fmla="*/ 68 h 78"/>
                <a:gd name="T42" fmla="*/ 6 w 178"/>
                <a:gd name="T43" fmla="*/ 56 h 78"/>
                <a:gd name="T44" fmla="*/ 0 w 178"/>
                <a:gd name="T4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78">
                  <a:moveTo>
                    <a:pt x="0" y="44"/>
                  </a:moveTo>
                  <a:lnTo>
                    <a:pt x="6" y="24"/>
                  </a:lnTo>
                  <a:lnTo>
                    <a:pt x="20" y="8"/>
                  </a:lnTo>
                  <a:lnTo>
                    <a:pt x="32" y="2"/>
                  </a:lnTo>
                  <a:lnTo>
                    <a:pt x="64" y="4"/>
                  </a:lnTo>
                  <a:lnTo>
                    <a:pt x="74" y="1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26" y="8"/>
                  </a:lnTo>
                  <a:lnTo>
                    <a:pt x="138" y="0"/>
                  </a:lnTo>
                  <a:lnTo>
                    <a:pt x="166" y="2"/>
                  </a:lnTo>
                  <a:lnTo>
                    <a:pt x="178" y="10"/>
                  </a:lnTo>
                  <a:lnTo>
                    <a:pt x="174" y="28"/>
                  </a:lnTo>
                  <a:lnTo>
                    <a:pt x="160" y="38"/>
                  </a:lnTo>
                  <a:lnTo>
                    <a:pt x="138" y="38"/>
                  </a:lnTo>
                  <a:lnTo>
                    <a:pt x="108" y="62"/>
                  </a:lnTo>
                  <a:lnTo>
                    <a:pt x="88" y="78"/>
                  </a:lnTo>
                  <a:lnTo>
                    <a:pt x="70" y="74"/>
                  </a:lnTo>
                  <a:lnTo>
                    <a:pt x="52" y="58"/>
                  </a:lnTo>
                  <a:lnTo>
                    <a:pt x="30" y="62"/>
                  </a:lnTo>
                  <a:lnTo>
                    <a:pt x="20" y="68"/>
                  </a:lnTo>
                  <a:lnTo>
                    <a:pt x="6" y="56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gray">
            <a:xfrm>
              <a:off x="4997189" y="2560686"/>
              <a:ext cx="450137" cy="197218"/>
            </a:xfrm>
            <a:custGeom>
              <a:avLst/>
              <a:gdLst>
                <a:gd name="T0" fmla="*/ 0 w 178"/>
                <a:gd name="T1" fmla="*/ 44 h 78"/>
                <a:gd name="T2" fmla="*/ 6 w 178"/>
                <a:gd name="T3" fmla="*/ 24 h 78"/>
                <a:gd name="T4" fmla="*/ 20 w 178"/>
                <a:gd name="T5" fmla="*/ 8 h 78"/>
                <a:gd name="T6" fmla="*/ 32 w 178"/>
                <a:gd name="T7" fmla="*/ 2 h 78"/>
                <a:gd name="T8" fmla="*/ 64 w 178"/>
                <a:gd name="T9" fmla="*/ 4 h 78"/>
                <a:gd name="T10" fmla="*/ 74 w 178"/>
                <a:gd name="T11" fmla="*/ 12 h 78"/>
                <a:gd name="T12" fmla="*/ 88 w 178"/>
                <a:gd name="T13" fmla="*/ 0 h 78"/>
                <a:gd name="T14" fmla="*/ 108 w 178"/>
                <a:gd name="T15" fmla="*/ 0 h 78"/>
                <a:gd name="T16" fmla="*/ 126 w 178"/>
                <a:gd name="T17" fmla="*/ 8 h 78"/>
                <a:gd name="T18" fmla="*/ 138 w 178"/>
                <a:gd name="T19" fmla="*/ 0 h 78"/>
                <a:gd name="T20" fmla="*/ 166 w 178"/>
                <a:gd name="T21" fmla="*/ 2 h 78"/>
                <a:gd name="T22" fmla="*/ 178 w 178"/>
                <a:gd name="T23" fmla="*/ 10 h 78"/>
                <a:gd name="T24" fmla="*/ 174 w 178"/>
                <a:gd name="T25" fmla="*/ 28 h 78"/>
                <a:gd name="T26" fmla="*/ 160 w 178"/>
                <a:gd name="T27" fmla="*/ 38 h 78"/>
                <a:gd name="T28" fmla="*/ 138 w 178"/>
                <a:gd name="T29" fmla="*/ 38 h 78"/>
                <a:gd name="T30" fmla="*/ 108 w 178"/>
                <a:gd name="T31" fmla="*/ 62 h 78"/>
                <a:gd name="T32" fmla="*/ 88 w 178"/>
                <a:gd name="T33" fmla="*/ 78 h 78"/>
                <a:gd name="T34" fmla="*/ 70 w 178"/>
                <a:gd name="T35" fmla="*/ 74 h 78"/>
                <a:gd name="T36" fmla="*/ 52 w 178"/>
                <a:gd name="T37" fmla="*/ 58 h 78"/>
                <a:gd name="T38" fmla="*/ 30 w 178"/>
                <a:gd name="T39" fmla="*/ 62 h 78"/>
                <a:gd name="T40" fmla="*/ 20 w 178"/>
                <a:gd name="T41" fmla="*/ 68 h 78"/>
                <a:gd name="T42" fmla="*/ 6 w 178"/>
                <a:gd name="T43" fmla="*/ 56 h 78"/>
                <a:gd name="T44" fmla="*/ 0 w 178"/>
                <a:gd name="T4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78">
                  <a:moveTo>
                    <a:pt x="0" y="44"/>
                  </a:moveTo>
                  <a:lnTo>
                    <a:pt x="6" y="24"/>
                  </a:lnTo>
                  <a:lnTo>
                    <a:pt x="20" y="8"/>
                  </a:lnTo>
                  <a:lnTo>
                    <a:pt x="32" y="2"/>
                  </a:lnTo>
                  <a:lnTo>
                    <a:pt x="64" y="4"/>
                  </a:lnTo>
                  <a:lnTo>
                    <a:pt x="74" y="1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26" y="8"/>
                  </a:lnTo>
                  <a:lnTo>
                    <a:pt x="138" y="0"/>
                  </a:lnTo>
                  <a:lnTo>
                    <a:pt x="166" y="2"/>
                  </a:lnTo>
                  <a:lnTo>
                    <a:pt x="178" y="10"/>
                  </a:lnTo>
                  <a:lnTo>
                    <a:pt x="174" y="28"/>
                  </a:lnTo>
                  <a:lnTo>
                    <a:pt x="160" y="38"/>
                  </a:lnTo>
                  <a:lnTo>
                    <a:pt x="138" y="38"/>
                  </a:lnTo>
                  <a:lnTo>
                    <a:pt x="108" y="62"/>
                  </a:lnTo>
                  <a:lnTo>
                    <a:pt x="88" y="78"/>
                  </a:lnTo>
                  <a:lnTo>
                    <a:pt x="70" y="74"/>
                  </a:lnTo>
                  <a:lnTo>
                    <a:pt x="52" y="58"/>
                  </a:lnTo>
                  <a:lnTo>
                    <a:pt x="30" y="62"/>
                  </a:lnTo>
                  <a:lnTo>
                    <a:pt x="20" y="68"/>
                  </a:lnTo>
                  <a:lnTo>
                    <a:pt x="6" y="56"/>
                  </a:lnTo>
                  <a:lnTo>
                    <a:pt x="0" y="44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gray">
            <a:xfrm>
              <a:off x="5098343" y="2773074"/>
              <a:ext cx="1173391" cy="1021488"/>
            </a:xfrm>
            <a:custGeom>
              <a:avLst/>
              <a:gdLst>
                <a:gd name="T0" fmla="*/ 220 w 464"/>
                <a:gd name="T1" fmla="*/ 62 h 404"/>
                <a:gd name="T2" fmla="*/ 270 w 464"/>
                <a:gd name="T3" fmla="*/ 56 h 404"/>
                <a:gd name="T4" fmla="*/ 326 w 464"/>
                <a:gd name="T5" fmla="*/ 48 h 404"/>
                <a:gd name="T6" fmla="*/ 366 w 464"/>
                <a:gd name="T7" fmla="*/ 62 h 404"/>
                <a:gd name="T8" fmla="*/ 394 w 464"/>
                <a:gd name="T9" fmla="*/ 104 h 404"/>
                <a:gd name="T10" fmla="*/ 372 w 464"/>
                <a:gd name="T11" fmla="*/ 122 h 404"/>
                <a:gd name="T12" fmla="*/ 356 w 464"/>
                <a:gd name="T13" fmla="*/ 160 h 404"/>
                <a:gd name="T14" fmla="*/ 384 w 464"/>
                <a:gd name="T15" fmla="*/ 220 h 404"/>
                <a:gd name="T16" fmla="*/ 352 w 464"/>
                <a:gd name="T17" fmla="*/ 300 h 404"/>
                <a:gd name="T18" fmla="*/ 400 w 464"/>
                <a:gd name="T19" fmla="*/ 324 h 404"/>
                <a:gd name="T20" fmla="*/ 444 w 464"/>
                <a:gd name="T21" fmla="*/ 312 h 404"/>
                <a:gd name="T22" fmla="*/ 458 w 464"/>
                <a:gd name="T23" fmla="*/ 370 h 404"/>
                <a:gd name="T24" fmla="*/ 462 w 464"/>
                <a:gd name="T25" fmla="*/ 390 h 404"/>
                <a:gd name="T26" fmla="*/ 410 w 464"/>
                <a:gd name="T27" fmla="*/ 404 h 404"/>
                <a:gd name="T28" fmla="*/ 372 w 464"/>
                <a:gd name="T29" fmla="*/ 354 h 404"/>
                <a:gd name="T30" fmla="*/ 320 w 464"/>
                <a:gd name="T31" fmla="*/ 374 h 404"/>
                <a:gd name="T32" fmla="*/ 286 w 464"/>
                <a:gd name="T33" fmla="*/ 370 h 404"/>
                <a:gd name="T34" fmla="*/ 272 w 464"/>
                <a:gd name="T35" fmla="*/ 336 h 404"/>
                <a:gd name="T36" fmla="*/ 236 w 464"/>
                <a:gd name="T37" fmla="*/ 350 h 404"/>
                <a:gd name="T38" fmla="*/ 208 w 464"/>
                <a:gd name="T39" fmla="*/ 388 h 404"/>
                <a:gd name="T40" fmla="*/ 160 w 464"/>
                <a:gd name="T41" fmla="*/ 398 h 404"/>
                <a:gd name="T42" fmla="*/ 136 w 464"/>
                <a:gd name="T43" fmla="*/ 352 h 404"/>
                <a:gd name="T44" fmla="*/ 116 w 464"/>
                <a:gd name="T45" fmla="*/ 340 h 404"/>
                <a:gd name="T46" fmla="*/ 134 w 464"/>
                <a:gd name="T47" fmla="*/ 298 h 404"/>
                <a:gd name="T48" fmla="*/ 106 w 464"/>
                <a:gd name="T49" fmla="*/ 264 h 404"/>
                <a:gd name="T50" fmla="*/ 54 w 464"/>
                <a:gd name="T51" fmla="*/ 242 h 404"/>
                <a:gd name="T52" fmla="*/ 64 w 464"/>
                <a:gd name="T53" fmla="*/ 206 h 404"/>
                <a:gd name="T54" fmla="*/ 48 w 464"/>
                <a:gd name="T55" fmla="*/ 172 h 404"/>
                <a:gd name="T56" fmla="*/ 30 w 464"/>
                <a:gd name="T57" fmla="*/ 158 h 404"/>
                <a:gd name="T58" fmla="*/ 0 w 464"/>
                <a:gd name="T59" fmla="*/ 146 h 404"/>
                <a:gd name="T60" fmla="*/ 8 w 464"/>
                <a:gd name="T61" fmla="*/ 112 h 404"/>
                <a:gd name="T62" fmla="*/ 52 w 464"/>
                <a:gd name="T63" fmla="*/ 44 h 404"/>
                <a:gd name="T64" fmla="*/ 92 w 464"/>
                <a:gd name="T65" fmla="*/ 0 h 404"/>
                <a:gd name="T66" fmla="*/ 152 w 464"/>
                <a:gd name="T67" fmla="*/ 20 h 404"/>
                <a:gd name="T68" fmla="*/ 176 w 464"/>
                <a:gd name="T69" fmla="*/ 3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04">
                  <a:moveTo>
                    <a:pt x="184" y="28"/>
                  </a:moveTo>
                  <a:lnTo>
                    <a:pt x="220" y="62"/>
                  </a:lnTo>
                  <a:lnTo>
                    <a:pt x="242" y="66"/>
                  </a:lnTo>
                  <a:lnTo>
                    <a:pt x="270" y="56"/>
                  </a:lnTo>
                  <a:lnTo>
                    <a:pt x="292" y="50"/>
                  </a:lnTo>
                  <a:lnTo>
                    <a:pt x="326" y="48"/>
                  </a:lnTo>
                  <a:lnTo>
                    <a:pt x="350" y="62"/>
                  </a:lnTo>
                  <a:lnTo>
                    <a:pt x="366" y="62"/>
                  </a:lnTo>
                  <a:lnTo>
                    <a:pt x="370" y="78"/>
                  </a:lnTo>
                  <a:lnTo>
                    <a:pt x="394" y="104"/>
                  </a:lnTo>
                  <a:lnTo>
                    <a:pt x="400" y="122"/>
                  </a:lnTo>
                  <a:lnTo>
                    <a:pt x="372" y="122"/>
                  </a:lnTo>
                  <a:lnTo>
                    <a:pt x="356" y="140"/>
                  </a:lnTo>
                  <a:lnTo>
                    <a:pt x="356" y="160"/>
                  </a:lnTo>
                  <a:lnTo>
                    <a:pt x="384" y="194"/>
                  </a:lnTo>
                  <a:lnTo>
                    <a:pt x="384" y="220"/>
                  </a:lnTo>
                  <a:lnTo>
                    <a:pt x="352" y="260"/>
                  </a:lnTo>
                  <a:lnTo>
                    <a:pt x="352" y="300"/>
                  </a:lnTo>
                  <a:lnTo>
                    <a:pt x="378" y="320"/>
                  </a:lnTo>
                  <a:lnTo>
                    <a:pt x="400" y="324"/>
                  </a:lnTo>
                  <a:lnTo>
                    <a:pt x="418" y="312"/>
                  </a:lnTo>
                  <a:lnTo>
                    <a:pt x="444" y="312"/>
                  </a:lnTo>
                  <a:lnTo>
                    <a:pt x="448" y="346"/>
                  </a:lnTo>
                  <a:lnTo>
                    <a:pt x="458" y="370"/>
                  </a:lnTo>
                  <a:lnTo>
                    <a:pt x="464" y="376"/>
                  </a:lnTo>
                  <a:lnTo>
                    <a:pt x="462" y="390"/>
                  </a:lnTo>
                  <a:lnTo>
                    <a:pt x="438" y="404"/>
                  </a:lnTo>
                  <a:lnTo>
                    <a:pt x="410" y="404"/>
                  </a:lnTo>
                  <a:lnTo>
                    <a:pt x="390" y="382"/>
                  </a:lnTo>
                  <a:lnTo>
                    <a:pt x="372" y="354"/>
                  </a:lnTo>
                  <a:lnTo>
                    <a:pt x="338" y="358"/>
                  </a:lnTo>
                  <a:lnTo>
                    <a:pt x="320" y="374"/>
                  </a:lnTo>
                  <a:lnTo>
                    <a:pt x="304" y="382"/>
                  </a:lnTo>
                  <a:lnTo>
                    <a:pt x="286" y="370"/>
                  </a:lnTo>
                  <a:lnTo>
                    <a:pt x="288" y="346"/>
                  </a:lnTo>
                  <a:lnTo>
                    <a:pt x="272" y="336"/>
                  </a:lnTo>
                  <a:lnTo>
                    <a:pt x="244" y="338"/>
                  </a:lnTo>
                  <a:lnTo>
                    <a:pt x="236" y="350"/>
                  </a:lnTo>
                  <a:lnTo>
                    <a:pt x="236" y="368"/>
                  </a:lnTo>
                  <a:lnTo>
                    <a:pt x="208" y="388"/>
                  </a:lnTo>
                  <a:lnTo>
                    <a:pt x="186" y="400"/>
                  </a:lnTo>
                  <a:lnTo>
                    <a:pt x="160" y="398"/>
                  </a:lnTo>
                  <a:lnTo>
                    <a:pt x="160" y="374"/>
                  </a:lnTo>
                  <a:lnTo>
                    <a:pt x="136" y="352"/>
                  </a:lnTo>
                  <a:lnTo>
                    <a:pt x="126" y="352"/>
                  </a:lnTo>
                  <a:lnTo>
                    <a:pt x="116" y="340"/>
                  </a:lnTo>
                  <a:lnTo>
                    <a:pt x="118" y="312"/>
                  </a:lnTo>
                  <a:lnTo>
                    <a:pt x="134" y="298"/>
                  </a:lnTo>
                  <a:lnTo>
                    <a:pt x="120" y="270"/>
                  </a:lnTo>
                  <a:lnTo>
                    <a:pt x="106" y="264"/>
                  </a:lnTo>
                  <a:lnTo>
                    <a:pt x="76" y="262"/>
                  </a:lnTo>
                  <a:lnTo>
                    <a:pt x="54" y="242"/>
                  </a:lnTo>
                  <a:lnTo>
                    <a:pt x="56" y="212"/>
                  </a:lnTo>
                  <a:lnTo>
                    <a:pt x="64" y="206"/>
                  </a:lnTo>
                  <a:lnTo>
                    <a:pt x="64" y="182"/>
                  </a:lnTo>
                  <a:lnTo>
                    <a:pt x="48" y="172"/>
                  </a:lnTo>
                  <a:lnTo>
                    <a:pt x="46" y="140"/>
                  </a:lnTo>
                  <a:lnTo>
                    <a:pt x="30" y="158"/>
                  </a:lnTo>
                  <a:lnTo>
                    <a:pt x="10" y="162"/>
                  </a:lnTo>
                  <a:lnTo>
                    <a:pt x="0" y="146"/>
                  </a:lnTo>
                  <a:lnTo>
                    <a:pt x="2" y="120"/>
                  </a:lnTo>
                  <a:lnTo>
                    <a:pt x="8" y="112"/>
                  </a:lnTo>
                  <a:lnTo>
                    <a:pt x="8" y="86"/>
                  </a:lnTo>
                  <a:lnTo>
                    <a:pt x="52" y="44"/>
                  </a:lnTo>
                  <a:lnTo>
                    <a:pt x="80" y="18"/>
                  </a:lnTo>
                  <a:lnTo>
                    <a:pt x="92" y="0"/>
                  </a:lnTo>
                  <a:lnTo>
                    <a:pt x="134" y="4"/>
                  </a:lnTo>
                  <a:lnTo>
                    <a:pt x="152" y="20"/>
                  </a:lnTo>
                  <a:lnTo>
                    <a:pt x="162" y="38"/>
                  </a:lnTo>
                  <a:lnTo>
                    <a:pt x="176" y="36"/>
                  </a:lnTo>
                  <a:lnTo>
                    <a:pt x="184" y="28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gray">
            <a:xfrm>
              <a:off x="5098343" y="2773074"/>
              <a:ext cx="1173391" cy="1021488"/>
            </a:xfrm>
            <a:custGeom>
              <a:avLst/>
              <a:gdLst>
                <a:gd name="T0" fmla="*/ 220 w 464"/>
                <a:gd name="T1" fmla="*/ 62 h 404"/>
                <a:gd name="T2" fmla="*/ 270 w 464"/>
                <a:gd name="T3" fmla="*/ 56 h 404"/>
                <a:gd name="T4" fmla="*/ 326 w 464"/>
                <a:gd name="T5" fmla="*/ 48 h 404"/>
                <a:gd name="T6" fmla="*/ 366 w 464"/>
                <a:gd name="T7" fmla="*/ 62 h 404"/>
                <a:gd name="T8" fmla="*/ 394 w 464"/>
                <a:gd name="T9" fmla="*/ 104 h 404"/>
                <a:gd name="T10" fmla="*/ 372 w 464"/>
                <a:gd name="T11" fmla="*/ 122 h 404"/>
                <a:gd name="T12" fmla="*/ 356 w 464"/>
                <a:gd name="T13" fmla="*/ 160 h 404"/>
                <a:gd name="T14" fmla="*/ 384 w 464"/>
                <a:gd name="T15" fmla="*/ 220 h 404"/>
                <a:gd name="T16" fmla="*/ 352 w 464"/>
                <a:gd name="T17" fmla="*/ 300 h 404"/>
                <a:gd name="T18" fmla="*/ 400 w 464"/>
                <a:gd name="T19" fmla="*/ 324 h 404"/>
                <a:gd name="T20" fmla="*/ 444 w 464"/>
                <a:gd name="T21" fmla="*/ 312 h 404"/>
                <a:gd name="T22" fmla="*/ 458 w 464"/>
                <a:gd name="T23" fmla="*/ 370 h 404"/>
                <a:gd name="T24" fmla="*/ 462 w 464"/>
                <a:gd name="T25" fmla="*/ 390 h 404"/>
                <a:gd name="T26" fmla="*/ 410 w 464"/>
                <a:gd name="T27" fmla="*/ 404 h 404"/>
                <a:gd name="T28" fmla="*/ 372 w 464"/>
                <a:gd name="T29" fmla="*/ 354 h 404"/>
                <a:gd name="T30" fmla="*/ 320 w 464"/>
                <a:gd name="T31" fmla="*/ 374 h 404"/>
                <a:gd name="T32" fmla="*/ 286 w 464"/>
                <a:gd name="T33" fmla="*/ 370 h 404"/>
                <a:gd name="T34" fmla="*/ 272 w 464"/>
                <a:gd name="T35" fmla="*/ 336 h 404"/>
                <a:gd name="T36" fmla="*/ 236 w 464"/>
                <a:gd name="T37" fmla="*/ 350 h 404"/>
                <a:gd name="T38" fmla="*/ 208 w 464"/>
                <a:gd name="T39" fmla="*/ 388 h 404"/>
                <a:gd name="T40" fmla="*/ 160 w 464"/>
                <a:gd name="T41" fmla="*/ 398 h 404"/>
                <a:gd name="T42" fmla="*/ 136 w 464"/>
                <a:gd name="T43" fmla="*/ 352 h 404"/>
                <a:gd name="T44" fmla="*/ 116 w 464"/>
                <a:gd name="T45" fmla="*/ 340 h 404"/>
                <a:gd name="T46" fmla="*/ 134 w 464"/>
                <a:gd name="T47" fmla="*/ 298 h 404"/>
                <a:gd name="T48" fmla="*/ 106 w 464"/>
                <a:gd name="T49" fmla="*/ 264 h 404"/>
                <a:gd name="T50" fmla="*/ 54 w 464"/>
                <a:gd name="T51" fmla="*/ 242 h 404"/>
                <a:gd name="T52" fmla="*/ 64 w 464"/>
                <a:gd name="T53" fmla="*/ 206 h 404"/>
                <a:gd name="T54" fmla="*/ 48 w 464"/>
                <a:gd name="T55" fmla="*/ 172 h 404"/>
                <a:gd name="T56" fmla="*/ 30 w 464"/>
                <a:gd name="T57" fmla="*/ 158 h 404"/>
                <a:gd name="T58" fmla="*/ 0 w 464"/>
                <a:gd name="T59" fmla="*/ 146 h 404"/>
                <a:gd name="T60" fmla="*/ 8 w 464"/>
                <a:gd name="T61" fmla="*/ 112 h 404"/>
                <a:gd name="T62" fmla="*/ 52 w 464"/>
                <a:gd name="T63" fmla="*/ 44 h 404"/>
                <a:gd name="T64" fmla="*/ 92 w 464"/>
                <a:gd name="T65" fmla="*/ 0 h 404"/>
                <a:gd name="T66" fmla="*/ 152 w 464"/>
                <a:gd name="T67" fmla="*/ 20 h 404"/>
                <a:gd name="T68" fmla="*/ 176 w 464"/>
                <a:gd name="T69" fmla="*/ 3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04">
                  <a:moveTo>
                    <a:pt x="184" y="28"/>
                  </a:moveTo>
                  <a:lnTo>
                    <a:pt x="220" y="62"/>
                  </a:lnTo>
                  <a:lnTo>
                    <a:pt x="242" y="66"/>
                  </a:lnTo>
                  <a:lnTo>
                    <a:pt x="270" y="56"/>
                  </a:lnTo>
                  <a:lnTo>
                    <a:pt x="292" y="50"/>
                  </a:lnTo>
                  <a:lnTo>
                    <a:pt x="326" y="48"/>
                  </a:lnTo>
                  <a:lnTo>
                    <a:pt x="350" y="62"/>
                  </a:lnTo>
                  <a:lnTo>
                    <a:pt x="366" y="62"/>
                  </a:lnTo>
                  <a:lnTo>
                    <a:pt x="370" y="78"/>
                  </a:lnTo>
                  <a:lnTo>
                    <a:pt x="394" y="104"/>
                  </a:lnTo>
                  <a:lnTo>
                    <a:pt x="400" y="122"/>
                  </a:lnTo>
                  <a:lnTo>
                    <a:pt x="372" y="122"/>
                  </a:lnTo>
                  <a:lnTo>
                    <a:pt x="356" y="140"/>
                  </a:lnTo>
                  <a:lnTo>
                    <a:pt x="356" y="160"/>
                  </a:lnTo>
                  <a:lnTo>
                    <a:pt x="384" y="194"/>
                  </a:lnTo>
                  <a:lnTo>
                    <a:pt x="384" y="220"/>
                  </a:lnTo>
                  <a:lnTo>
                    <a:pt x="352" y="260"/>
                  </a:lnTo>
                  <a:lnTo>
                    <a:pt x="352" y="300"/>
                  </a:lnTo>
                  <a:lnTo>
                    <a:pt x="378" y="320"/>
                  </a:lnTo>
                  <a:lnTo>
                    <a:pt x="400" y="324"/>
                  </a:lnTo>
                  <a:lnTo>
                    <a:pt x="418" y="312"/>
                  </a:lnTo>
                  <a:lnTo>
                    <a:pt x="444" y="312"/>
                  </a:lnTo>
                  <a:lnTo>
                    <a:pt x="448" y="346"/>
                  </a:lnTo>
                  <a:lnTo>
                    <a:pt x="458" y="370"/>
                  </a:lnTo>
                  <a:lnTo>
                    <a:pt x="464" y="376"/>
                  </a:lnTo>
                  <a:lnTo>
                    <a:pt x="462" y="390"/>
                  </a:lnTo>
                  <a:lnTo>
                    <a:pt x="438" y="404"/>
                  </a:lnTo>
                  <a:lnTo>
                    <a:pt x="410" y="404"/>
                  </a:lnTo>
                  <a:lnTo>
                    <a:pt x="390" y="382"/>
                  </a:lnTo>
                  <a:lnTo>
                    <a:pt x="372" y="354"/>
                  </a:lnTo>
                  <a:lnTo>
                    <a:pt x="338" y="358"/>
                  </a:lnTo>
                  <a:lnTo>
                    <a:pt x="320" y="374"/>
                  </a:lnTo>
                  <a:lnTo>
                    <a:pt x="304" y="382"/>
                  </a:lnTo>
                  <a:lnTo>
                    <a:pt x="286" y="370"/>
                  </a:lnTo>
                  <a:lnTo>
                    <a:pt x="288" y="346"/>
                  </a:lnTo>
                  <a:lnTo>
                    <a:pt x="272" y="336"/>
                  </a:lnTo>
                  <a:lnTo>
                    <a:pt x="244" y="338"/>
                  </a:lnTo>
                  <a:lnTo>
                    <a:pt x="236" y="350"/>
                  </a:lnTo>
                  <a:lnTo>
                    <a:pt x="236" y="368"/>
                  </a:lnTo>
                  <a:lnTo>
                    <a:pt x="208" y="388"/>
                  </a:lnTo>
                  <a:lnTo>
                    <a:pt x="186" y="400"/>
                  </a:lnTo>
                  <a:lnTo>
                    <a:pt x="160" y="398"/>
                  </a:lnTo>
                  <a:lnTo>
                    <a:pt x="160" y="374"/>
                  </a:lnTo>
                  <a:lnTo>
                    <a:pt x="136" y="352"/>
                  </a:lnTo>
                  <a:lnTo>
                    <a:pt x="126" y="352"/>
                  </a:lnTo>
                  <a:lnTo>
                    <a:pt x="116" y="340"/>
                  </a:lnTo>
                  <a:lnTo>
                    <a:pt x="118" y="312"/>
                  </a:lnTo>
                  <a:lnTo>
                    <a:pt x="134" y="298"/>
                  </a:lnTo>
                  <a:lnTo>
                    <a:pt x="120" y="270"/>
                  </a:lnTo>
                  <a:lnTo>
                    <a:pt x="106" y="264"/>
                  </a:lnTo>
                  <a:lnTo>
                    <a:pt x="76" y="262"/>
                  </a:lnTo>
                  <a:lnTo>
                    <a:pt x="54" y="242"/>
                  </a:lnTo>
                  <a:lnTo>
                    <a:pt x="56" y="212"/>
                  </a:lnTo>
                  <a:lnTo>
                    <a:pt x="64" y="206"/>
                  </a:lnTo>
                  <a:lnTo>
                    <a:pt x="64" y="182"/>
                  </a:lnTo>
                  <a:lnTo>
                    <a:pt x="48" y="172"/>
                  </a:lnTo>
                  <a:lnTo>
                    <a:pt x="46" y="140"/>
                  </a:lnTo>
                  <a:lnTo>
                    <a:pt x="30" y="158"/>
                  </a:lnTo>
                  <a:lnTo>
                    <a:pt x="10" y="162"/>
                  </a:lnTo>
                  <a:lnTo>
                    <a:pt x="0" y="146"/>
                  </a:lnTo>
                  <a:lnTo>
                    <a:pt x="2" y="120"/>
                  </a:lnTo>
                  <a:lnTo>
                    <a:pt x="8" y="112"/>
                  </a:lnTo>
                  <a:lnTo>
                    <a:pt x="8" y="86"/>
                  </a:lnTo>
                  <a:lnTo>
                    <a:pt x="52" y="44"/>
                  </a:lnTo>
                  <a:lnTo>
                    <a:pt x="80" y="18"/>
                  </a:lnTo>
                  <a:lnTo>
                    <a:pt x="92" y="0"/>
                  </a:lnTo>
                  <a:lnTo>
                    <a:pt x="134" y="4"/>
                  </a:lnTo>
                  <a:lnTo>
                    <a:pt x="152" y="20"/>
                  </a:lnTo>
                  <a:lnTo>
                    <a:pt x="162" y="38"/>
                  </a:lnTo>
                  <a:lnTo>
                    <a:pt x="176" y="36"/>
                  </a:lnTo>
                  <a:lnTo>
                    <a:pt x="184" y="28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gray">
            <a:xfrm>
              <a:off x="5988502" y="3329330"/>
              <a:ext cx="207366" cy="262957"/>
            </a:xfrm>
            <a:custGeom>
              <a:avLst/>
              <a:gdLst>
                <a:gd name="T0" fmla="*/ 32 w 82"/>
                <a:gd name="T1" fmla="*/ 0 h 104"/>
                <a:gd name="T2" fmla="*/ 0 w 82"/>
                <a:gd name="T3" fmla="*/ 40 h 104"/>
                <a:gd name="T4" fmla="*/ 0 w 82"/>
                <a:gd name="T5" fmla="*/ 80 h 104"/>
                <a:gd name="T6" fmla="*/ 24 w 82"/>
                <a:gd name="T7" fmla="*/ 100 h 104"/>
                <a:gd name="T8" fmla="*/ 48 w 82"/>
                <a:gd name="T9" fmla="*/ 104 h 104"/>
                <a:gd name="T10" fmla="*/ 66 w 82"/>
                <a:gd name="T11" fmla="*/ 92 h 104"/>
                <a:gd name="T12" fmla="*/ 68 w 82"/>
                <a:gd name="T13" fmla="*/ 66 h 104"/>
                <a:gd name="T14" fmla="*/ 82 w 82"/>
                <a:gd name="T15" fmla="*/ 46 h 104"/>
                <a:gd name="T16" fmla="*/ 80 w 82"/>
                <a:gd name="T17" fmla="*/ 24 h 104"/>
                <a:gd name="T18" fmla="*/ 66 w 82"/>
                <a:gd name="T19" fmla="*/ 8 h 104"/>
                <a:gd name="T20" fmla="*/ 44 w 82"/>
                <a:gd name="T21" fmla="*/ 6 h 104"/>
                <a:gd name="T22" fmla="*/ 32 w 82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4">
                  <a:moveTo>
                    <a:pt x="32" y="0"/>
                  </a:moveTo>
                  <a:lnTo>
                    <a:pt x="0" y="40"/>
                  </a:lnTo>
                  <a:lnTo>
                    <a:pt x="0" y="80"/>
                  </a:lnTo>
                  <a:lnTo>
                    <a:pt x="24" y="100"/>
                  </a:lnTo>
                  <a:lnTo>
                    <a:pt x="48" y="104"/>
                  </a:lnTo>
                  <a:lnTo>
                    <a:pt x="66" y="92"/>
                  </a:lnTo>
                  <a:lnTo>
                    <a:pt x="68" y="66"/>
                  </a:lnTo>
                  <a:lnTo>
                    <a:pt x="82" y="46"/>
                  </a:lnTo>
                  <a:lnTo>
                    <a:pt x="80" y="24"/>
                  </a:lnTo>
                  <a:lnTo>
                    <a:pt x="66" y="8"/>
                  </a:lnTo>
                  <a:lnTo>
                    <a:pt x="44" y="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50"/>
            <p:cNvSpPr>
              <a:spLocks/>
            </p:cNvSpPr>
            <p:nvPr/>
          </p:nvSpPr>
          <p:spPr bwMode="gray">
            <a:xfrm>
              <a:off x="5988502" y="3329330"/>
              <a:ext cx="207366" cy="262957"/>
            </a:xfrm>
            <a:custGeom>
              <a:avLst/>
              <a:gdLst>
                <a:gd name="T0" fmla="*/ 32 w 82"/>
                <a:gd name="T1" fmla="*/ 0 h 104"/>
                <a:gd name="T2" fmla="*/ 0 w 82"/>
                <a:gd name="T3" fmla="*/ 40 h 104"/>
                <a:gd name="T4" fmla="*/ 0 w 82"/>
                <a:gd name="T5" fmla="*/ 80 h 104"/>
                <a:gd name="T6" fmla="*/ 24 w 82"/>
                <a:gd name="T7" fmla="*/ 100 h 104"/>
                <a:gd name="T8" fmla="*/ 48 w 82"/>
                <a:gd name="T9" fmla="*/ 104 h 104"/>
                <a:gd name="T10" fmla="*/ 66 w 82"/>
                <a:gd name="T11" fmla="*/ 92 h 104"/>
                <a:gd name="T12" fmla="*/ 68 w 82"/>
                <a:gd name="T13" fmla="*/ 66 h 104"/>
                <a:gd name="T14" fmla="*/ 82 w 82"/>
                <a:gd name="T15" fmla="*/ 46 h 104"/>
                <a:gd name="T16" fmla="*/ 80 w 82"/>
                <a:gd name="T17" fmla="*/ 24 h 104"/>
                <a:gd name="T18" fmla="*/ 66 w 82"/>
                <a:gd name="T19" fmla="*/ 8 h 104"/>
                <a:gd name="T20" fmla="*/ 44 w 82"/>
                <a:gd name="T21" fmla="*/ 6 h 104"/>
                <a:gd name="T22" fmla="*/ 32 w 82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4">
                  <a:moveTo>
                    <a:pt x="32" y="0"/>
                  </a:moveTo>
                  <a:lnTo>
                    <a:pt x="0" y="40"/>
                  </a:lnTo>
                  <a:lnTo>
                    <a:pt x="0" y="80"/>
                  </a:lnTo>
                  <a:lnTo>
                    <a:pt x="24" y="100"/>
                  </a:lnTo>
                  <a:lnTo>
                    <a:pt x="48" y="104"/>
                  </a:lnTo>
                  <a:lnTo>
                    <a:pt x="66" y="92"/>
                  </a:lnTo>
                  <a:lnTo>
                    <a:pt x="68" y="66"/>
                  </a:lnTo>
                  <a:lnTo>
                    <a:pt x="82" y="46"/>
                  </a:lnTo>
                  <a:lnTo>
                    <a:pt x="80" y="24"/>
                  </a:lnTo>
                  <a:lnTo>
                    <a:pt x="66" y="8"/>
                  </a:lnTo>
                  <a:lnTo>
                    <a:pt x="44" y="6"/>
                  </a:lnTo>
                  <a:lnTo>
                    <a:pt x="32" y="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gray">
            <a:xfrm>
              <a:off x="5998617" y="2611254"/>
              <a:ext cx="986255" cy="1152967"/>
            </a:xfrm>
            <a:custGeom>
              <a:avLst/>
              <a:gdLst>
                <a:gd name="T0" fmla="*/ 138 w 390"/>
                <a:gd name="T1" fmla="*/ 32 h 456"/>
                <a:gd name="T2" fmla="*/ 108 w 390"/>
                <a:gd name="T3" fmla="*/ 52 h 456"/>
                <a:gd name="T4" fmla="*/ 80 w 390"/>
                <a:gd name="T5" fmla="*/ 76 h 456"/>
                <a:gd name="T6" fmla="*/ 46 w 390"/>
                <a:gd name="T7" fmla="*/ 92 h 456"/>
                <a:gd name="T8" fmla="*/ 10 w 390"/>
                <a:gd name="T9" fmla="*/ 126 h 456"/>
                <a:gd name="T10" fmla="*/ 12 w 390"/>
                <a:gd name="T11" fmla="*/ 142 h 456"/>
                <a:gd name="T12" fmla="*/ 38 w 390"/>
                <a:gd name="T13" fmla="*/ 168 h 456"/>
                <a:gd name="T14" fmla="*/ 44 w 390"/>
                <a:gd name="T15" fmla="*/ 186 h 456"/>
                <a:gd name="T16" fmla="*/ 16 w 390"/>
                <a:gd name="T17" fmla="*/ 186 h 456"/>
                <a:gd name="T18" fmla="*/ 0 w 390"/>
                <a:gd name="T19" fmla="*/ 204 h 456"/>
                <a:gd name="T20" fmla="*/ 0 w 390"/>
                <a:gd name="T21" fmla="*/ 224 h 456"/>
                <a:gd name="T22" fmla="*/ 28 w 390"/>
                <a:gd name="T23" fmla="*/ 258 h 456"/>
                <a:gd name="T24" fmla="*/ 28 w 390"/>
                <a:gd name="T25" fmla="*/ 286 h 456"/>
                <a:gd name="T26" fmla="*/ 40 w 390"/>
                <a:gd name="T27" fmla="*/ 290 h 456"/>
                <a:gd name="T28" fmla="*/ 62 w 390"/>
                <a:gd name="T29" fmla="*/ 294 h 456"/>
                <a:gd name="T30" fmla="*/ 78 w 390"/>
                <a:gd name="T31" fmla="*/ 308 h 456"/>
                <a:gd name="T32" fmla="*/ 78 w 390"/>
                <a:gd name="T33" fmla="*/ 330 h 456"/>
                <a:gd name="T34" fmla="*/ 64 w 390"/>
                <a:gd name="T35" fmla="*/ 350 h 456"/>
                <a:gd name="T36" fmla="*/ 62 w 390"/>
                <a:gd name="T37" fmla="*/ 376 h 456"/>
                <a:gd name="T38" fmla="*/ 86 w 390"/>
                <a:gd name="T39" fmla="*/ 376 h 456"/>
                <a:gd name="T40" fmla="*/ 92 w 390"/>
                <a:gd name="T41" fmla="*/ 412 h 456"/>
                <a:gd name="T42" fmla="*/ 102 w 390"/>
                <a:gd name="T43" fmla="*/ 434 h 456"/>
                <a:gd name="T44" fmla="*/ 108 w 390"/>
                <a:gd name="T45" fmla="*/ 440 h 456"/>
                <a:gd name="T46" fmla="*/ 130 w 390"/>
                <a:gd name="T47" fmla="*/ 450 h 456"/>
                <a:gd name="T48" fmla="*/ 162 w 390"/>
                <a:gd name="T49" fmla="*/ 456 h 456"/>
                <a:gd name="T50" fmla="*/ 192 w 390"/>
                <a:gd name="T51" fmla="*/ 448 h 456"/>
                <a:gd name="T52" fmla="*/ 206 w 390"/>
                <a:gd name="T53" fmla="*/ 416 h 456"/>
                <a:gd name="T54" fmla="*/ 218 w 390"/>
                <a:gd name="T55" fmla="*/ 396 h 456"/>
                <a:gd name="T56" fmla="*/ 230 w 390"/>
                <a:gd name="T57" fmla="*/ 392 h 456"/>
                <a:gd name="T58" fmla="*/ 234 w 390"/>
                <a:gd name="T59" fmla="*/ 374 h 456"/>
                <a:gd name="T60" fmla="*/ 212 w 390"/>
                <a:gd name="T61" fmla="*/ 364 h 456"/>
                <a:gd name="T62" fmla="*/ 182 w 390"/>
                <a:gd name="T63" fmla="*/ 360 h 456"/>
                <a:gd name="T64" fmla="*/ 170 w 390"/>
                <a:gd name="T65" fmla="*/ 340 h 456"/>
                <a:gd name="T66" fmla="*/ 180 w 390"/>
                <a:gd name="T67" fmla="*/ 318 h 456"/>
                <a:gd name="T68" fmla="*/ 188 w 390"/>
                <a:gd name="T69" fmla="*/ 288 h 456"/>
                <a:gd name="T70" fmla="*/ 182 w 390"/>
                <a:gd name="T71" fmla="*/ 256 h 456"/>
                <a:gd name="T72" fmla="*/ 170 w 390"/>
                <a:gd name="T73" fmla="*/ 244 h 456"/>
                <a:gd name="T74" fmla="*/ 184 w 390"/>
                <a:gd name="T75" fmla="*/ 218 h 456"/>
                <a:gd name="T76" fmla="*/ 232 w 390"/>
                <a:gd name="T77" fmla="*/ 176 h 456"/>
                <a:gd name="T78" fmla="*/ 272 w 390"/>
                <a:gd name="T79" fmla="*/ 156 h 456"/>
                <a:gd name="T80" fmla="*/ 284 w 390"/>
                <a:gd name="T81" fmla="*/ 140 h 456"/>
                <a:gd name="T82" fmla="*/ 298 w 390"/>
                <a:gd name="T83" fmla="*/ 148 h 456"/>
                <a:gd name="T84" fmla="*/ 302 w 390"/>
                <a:gd name="T85" fmla="*/ 162 h 456"/>
                <a:gd name="T86" fmla="*/ 326 w 390"/>
                <a:gd name="T87" fmla="*/ 168 h 456"/>
                <a:gd name="T88" fmla="*/ 348 w 390"/>
                <a:gd name="T89" fmla="*/ 152 h 456"/>
                <a:gd name="T90" fmla="*/ 348 w 390"/>
                <a:gd name="T91" fmla="*/ 120 h 456"/>
                <a:gd name="T92" fmla="*/ 364 w 390"/>
                <a:gd name="T93" fmla="*/ 98 h 456"/>
                <a:gd name="T94" fmla="*/ 390 w 390"/>
                <a:gd name="T95" fmla="*/ 70 h 456"/>
                <a:gd name="T96" fmla="*/ 370 w 390"/>
                <a:gd name="T97" fmla="*/ 62 h 456"/>
                <a:gd name="T98" fmla="*/ 334 w 390"/>
                <a:gd name="T99" fmla="*/ 42 h 456"/>
                <a:gd name="T100" fmla="*/ 302 w 390"/>
                <a:gd name="T101" fmla="*/ 40 h 456"/>
                <a:gd name="T102" fmla="*/ 302 w 390"/>
                <a:gd name="T103" fmla="*/ 24 h 456"/>
                <a:gd name="T104" fmla="*/ 284 w 390"/>
                <a:gd name="T105" fmla="*/ 8 h 456"/>
                <a:gd name="T106" fmla="*/ 258 w 390"/>
                <a:gd name="T107" fmla="*/ 6 h 456"/>
                <a:gd name="T108" fmla="*/ 254 w 390"/>
                <a:gd name="T109" fmla="*/ 14 h 456"/>
                <a:gd name="T110" fmla="*/ 224 w 390"/>
                <a:gd name="T111" fmla="*/ 22 h 456"/>
                <a:gd name="T112" fmla="*/ 222 w 390"/>
                <a:gd name="T113" fmla="*/ 12 h 456"/>
                <a:gd name="T114" fmla="*/ 214 w 390"/>
                <a:gd name="T115" fmla="*/ 0 h 456"/>
                <a:gd name="T116" fmla="*/ 198 w 390"/>
                <a:gd name="T117" fmla="*/ 12 h 456"/>
                <a:gd name="T118" fmla="*/ 184 w 390"/>
                <a:gd name="T119" fmla="*/ 38 h 456"/>
                <a:gd name="T120" fmla="*/ 160 w 390"/>
                <a:gd name="T121" fmla="*/ 42 h 456"/>
                <a:gd name="T122" fmla="*/ 138 w 390"/>
                <a:gd name="T123" fmla="*/ 3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0" h="456">
                  <a:moveTo>
                    <a:pt x="138" y="32"/>
                  </a:moveTo>
                  <a:lnTo>
                    <a:pt x="108" y="52"/>
                  </a:lnTo>
                  <a:lnTo>
                    <a:pt x="80" y="76"/>
                  </a:lnTo>
                  <a:lnTo>
                    <a:pt x="46" y="92"/>
                  </a:lnTo>
                  <a:lnTo>
                    <a:pt x="10" y="126"/>
                  </a:lnTo>
                  <a:lnTo>
                    <a:pt x="12" y="142"/>
                  </a:lnTo>
                  <a:lnTo>
                    <a:pt x="38" y="168"/>
                  </a:lnTo>
                  <a:lnTo>
                    <a:pt x="44" y="186"/>
                  </a:lnTo>
                  <a:lnTo>
                    <a:pt x="16" y="186"/>
                  </a:lnTo>
                  <a:lnTo>
                    <a:pt x="0" y="204"/>
                  </a:lnTo>
                  <a:lnTo>
                    <a:pt x="0" y="224"/>
                  </a:lnTo>
                  <a:lnTo>
                    <a:pt x="28" y="258"/>
                  </a:lnTo>
                  <a:lnTo>
                    <a:pt x="28" y="286"/>
                  </a:lnTo>
                  <a:lnTo>
                    <a:pt x="40" y="290"/>
                  </a:lnTo>
                  <a:lnTo>
                    <a:pt x="62" y="294"/>
                  </a:lnTo>
                  <a:lnTo>
                    <a:pt x="78" y="308"/>
                  </a:lnTo>
                  <a:lnTo>
                    <a:pt x="78" y="330"/>
                  </a:lnTo>
                  <a:lnTo>
                    <a:pt x="64" y="350"/>
                  </a:lnTo>
                  <a:lnTo>
                    <a:pt x="62" y="376"/>
                  </a:lnTo>
                  <a:lnTo>
                    <a:pt x="86" y="376"/>
                  </a:lnTo>
                  <a:lnTo>
                    <a:pt x="92" y="412"/>
                  </a:lnTo>
                  <a:lnTo>
                    <a:pt x="102" y="434"/>
                  </a:lnTo>
                  <a:lnTo>
                    <a:pt x="108" y="440"/>
                  </a:lnTo>
                  <a:lnTo>
                    <a:pt x="130" y="450"/>
                  </a:lnTo>
                  <a:lnTo>
                    <a:pt x="162" y="456"/>
                  </a:lnTo>
                  <a:lnTo>
                    <a:pt x="192" y="448"/>
                  </a:lnTo>
                  <a:lnTo>
                    <a:pt x="206" y="416"/>
                  </a:lnTo>
                  <a:lnTo>
                    <a:pt x="218" y="396"/>
                  </a:lnTo>
                  <a:lnTo>
                    <a:pt x="230" y="392"/>
                  </a:lnTo>
                  <a:lnTo>
                    <a:pt x="234" y="374"/>
                  </a:lnTo>
                  <a:lnTo>
                    <a:pt x="212" y="364"/>
                  </a:lnTo>
                  <a:lnTo>
                    <a:pt x="182" y="360"/>
                  </a:lnTo>
                  <a:lnTo>
                    <a:pt x="170" y="340"/>
                  </a:lnTo>
                  <a:lnTo>
                    <a:pt x="180" y="318"/>
                  </a:lnTo>
                  <a:lnTo>
                    <a:pt x="188" y="288"/>
                  </a:lnTo>
                  <a:lnTo>
                    <a:pt x="182" y="256"/>
                  </a:lnTo>
                  <a:lnTo>
                    <a:pt x="170" y="244"/>
                  </a:lnTo>
                  <a:lnTo>
                    <a:pt x="184" y="218"/>
                  </a:lnTo>
                  <a:lnTo>
                    <a:pt x="232" y="176"/>
                  </a:lnTo>
                  <a:lnTo>
                    <a:pt x="272" y="156"/>
                  </a:lnTo>
                  <a:lnTo>
                    <a:pt x="284" y="140"/>
                  </a:lnTo>
                  <a:lnTo>
                    <a:pt x="298" y="148"/>
                  </a:lnTo>
                  <a:lnTo>
                    <a:pt x="302" y="162"/>
                  </a:lnTo>
                  <a:lnTo>
                    <a:pt x="326" y="168"/>
                  </a:lnTo>
                  <a:lnTo>
                    <a:pt x="348" y="152"/>
                  </a:lnTo>
                  <a:lnTo>
                    <a:pt x="348" y="120"/>
                  </a:lnTo>
                  <a:lnTo>
                    <a:pt x="364" y="98"/>
                  </a:lnTo>
                  <a:lnTo>
                    <a:pt x="390" y="70"/>
                  </a:lnTo>
                  <a:lnTo>
                    <a:pt x="370" y="62"/>
                  </a:lnTo>
                  <a:lnTo>
                    <a:pt x="334" y="42"/>
                  </a:lnTo>
                  <a:lnTo>
                    <a:pt x="302" y="40"/>
                  </a:lnTo>
                  <a:lnTo>
                    <a:pt x="302" y="24"/>
                  </a:lnTo>
                  <a:lnTo>
                    <a:pt x="284" y="8"/>
                  </a:lnTo>
                  <a:lnTo>
                    <a:pt x="258" y="6"/>
                  </a:lnTo>
                  <a:lnTo>
                    <a:pt x="254" y="14"/>
                  </a:lnTo>
                  <a:lnTo>
                    <a:pt x="224" y="22"/>
                  </a:lnTo>
                  <a:lnTo>
                    <a:pt x="222" y="12"/>
                  </a:lnTo>
                  <a:lnTo>
                    <a:pt x="214" y="0"/>
                  </a:lnTo>
                  <a:lnTo>
                    <a:pt x="198" y="12"/>
                  </a:lnTo>
                  <a:lnTo>
                    <a:pt x="184" y="38"/>
                  </a:lnTo>
                  <a:lnTo>
                    <a:pt x="160" y="42"/>
                  </a:lnTo>
                  <a:lnTo>
                    <a:pt x="138" y="32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gray">
            <a:xfrm>
              <a:off x="5998617" y="2611254"/>
              <a:ext cx="986255" cy="1152967"/>
            </a:xfrm>
            <a:custGeom>
              <a:avLst/>
              <a:gdLst>
                <a:gd name="T0" fmla="*/ 138 w 390"/>
                <a:gd name="T1" fmla="*/ 32 h 456"/>
                <a:gd name="T2" fmla="*/ 108 w 390"/>
                <a:gd name="T3" fmla="*/ 52 h 456"/>
                <a:gd name="T4" fmla="*/ 80 w 390"/>
                <a:gd name="T5" fmla="*/ 76 h 456"/>
                <a:gd name="T6" fmla="*/ 46 w 390"/>
                <a:gd name="T7" fmla="*/ 92 h 456"/>
                <a:gd name="T8" fmla="*/ 10 w 390"/>
                <a:gd name="T9" fmla="*/ 126 h 456"/>
                <a:gd name="T10" fmla="*/ 12 w 390"/>
                <a:gd name="T11" fmla="*/ 142 h 456"/>
                <a:gd name="T12" fmla="*/ 38 w 390"/>
                <a:gd name="T13" fmla="*/ 168 h 456"/>
                <a:gd name="T14" fmla="*/ 44 w 390"/>
                <a:gd name="T15" fmla="*/ 186 h 456"/>
                <a:gd name="T16" fmla="*/ 16 w 390"/>
                <a:gd name="T17" fmla="*/ 186 h 456"/>
                <a:gd name="T18" fmla="*/ 0 w 390"/>
                <a:gd name="T19" fmla="*/ 204 h 456"/>
                <a:gd name="T20" fmla="*/ 0 w 390"/>
                <a:gd name="T21" fmla="*/ 224 h 456"/>
                <a:gd name="T22" fmla="*/ 28 w 390"/>
                <a:gd name="T23" fmla="*/ 258 h 456"/>
                <a:gd name="T24" fmla="*/ 28 w 390"/>
                <a:gd name="T25" fmla="*/ 286 h 456"/>
                <a:gd name="T26" fmla="*/ 40 w 390"/>
                <a:gd name="T27" fmla="*/ 290 h 456"/>
                <a:gd name="T28" fmla="*/ 62 w 390"/>
                <a:gd name="T29" fmla="*/ 294 h 456"/>
                <a:gd name="T30" fmla="*/ 78 w 390"/>
                <a:gd name="T31" fmla="*/ 308 h 456"/>
                <a:gd name="T32" fmla="*/ 78 w 390"/>
                <a:gd name="T33" fmla="*/ 330 h 456"/>
                <a:gd name="T34" fmla="*/ 64 w 390"/>
                <a:gd name="T35" fmla="*/ 350 h 456"/>
                <a:gd name="T36" fmla="*/ 62 w 390"/>
                <a:gd name="T37" fmla="*/ 376 h 456"/>
                <a:gd name="T38" fmla="*/ 86 w 390"/>
                <a:gd name="T39" fmla="*/ 376 h 456"/>
                <a:gd name="T40" fmla="*/ 92 w 390"/>
                <a:gd name="T41" fmla="*/ 412 h 456"/>
                <a:gd name="T42" fmla="*/ 102 w 390"/>
                <a:gd name="T43" fmla="*/ 434 h 456"/>
                <a:gd name="T44" fmla="*/ 108 w 390"/>
                <a:gd name="T45" fmla="*/ 440 h 456"/>
                <a:gd name="T46" fmla="*/ 130 w 390"/>
                <a:gd name="T47" fmla="*/ 450 h 456"/>
                <a:gd name="T48" fmla="*/ 162 w 390"/>
                <a:gd name="T49" fmla="*/ 456 h 456"/>
                <a:gd name="T50" fmla="*/ 192 w 390"/>
                <a:gd name="T51" fmla="*/ 448 h 456"/>
                <a:gd name="T52" fmla="*/ 206 w 390"/>
                <a:gd name="T53" fmla="*/ 416 h 456"/>
                <a:gd name="T54" fmla="*/ 218 w 390"/>
                <a:gd name="T55" fmla="*/ 396 h 456"/>
                <a:gd name="T56" fmla="*/ 230 w 390"/>
                <a:gd name="T57" fmla="*/ 392 h 456"/>
                <a:gd name="T58" fmla="*/ 234 w 390"/>
                <a:gd name="T59" fmla="*/ 374 h 456"/>
                <a:gd name="T60" fmla="*/ 212 w 390"/>
                <a:gd name="T61" fmla="*/ 364 h 456"/>
                <a:gd name="T62" fmla="*/ 182 w 390"/>
                <a:gd name="T63" fmla="*/ 360 h 456"/>
                <a:gd name="T64" fmla="*/ 170 w 390"/>
                <a:gd name="T65" fmla="*/ 340 h 456"/>
                <a:gd name="T66" fmla="*/ 180 w 390"/>
                <a:gd name="T67" fmla="*/ 318 h 456"/>
                <a:gd name="T68" fmla="*/ 188 w 390"/>
                <a:gd name="T69" fmla="*/ 288 h 456"/>
                <a:gd name="T70" fmla="*/ 182 w 390"/>
                <a:gd name="T71" fmla="*/ 256 h 456"/>
                <a:gd name="T72" fmla="*/ 170 w 390"/>
                <a:gd name="T73" fmla="*/ 244 h 456"/>
                <a:gd name="T74" fmla="*/ 184 w 390"/>
                <a:gd name="T75" fmla="*/ 218 h 456"/>
                <a:gd name="T76" fmla="*/ 232 w 390"/>
                <a:gd name="T77" fmla="*/ 176 h 456"/>
                <a:gd name="T78" fmla="*/ 272 w 390"/>
                <a:gd name="T79" fmla="*/ 156 h 456"/>
                <a:gd name="T80" fmla="*/ 284 w 390"/>
                <a:gd name="T81" fmla="*/ 140 h 456"/>
                <a:gd name="T82" fmla="*/ 298 w 390"/>
                <a:gd name="T83" fmla="*/ 148 h 456"/>
                <a:gd name="T84" fmla="*/ 302 w 390"/>
                <a:gd name="T85" fmla="*/ 162 h 456"/>
                <a:gd name="T86" fmla="*/ 326 w 390"/>
                <a:gd name="T87" fmla="*/ 168 h 456"/>
                <a:gd name="T88" fmla="*/ 348 w 390"/>
                <a:gd name="T89" fmla="*/ 152 h 456"/>
                <a:gd name="T90" fmla="*/ 348 w 390"/>
                <a:gd name="T91" fmla="*/ 120 h 456"/>
                <a:gd name="T92" fmla="*/ 364 w 390"/>
                <a:gd name="T93" fmla="*/ 98 h 456"/>
                <a:gd name="T94" fmla="*/ 390 w 390"/>
                <a:gd name="T95" fmla="*/ 70 h 456"/>
                <a:gd name="T96" fmla="*/ 370 w 390"/>
                <a:gd name="T97" fmla="*/ 62 h 456"/>
                <a:gd name="T98" fmla="*/ 334 w 390"/>
                <a:gd name="T99" fmla="*/ 42 h 456"/>
                <a:gd name="T100" fmla="*/ 302 w 390"/>
                <a:gd name="T101" fmla="*/ 40 h 456"/>
                <a:gd name="T102" fmla="*/ 302 w 390"/>
                <a:gd name="T103" fmla="*/ 24 h 456"/>
                <a:gd name="T104" fmla="*/ 284 w 390"/>
                <a:gd name="T105" fmla="*/ 8 h 456"/>
                <a:gd name="T106" fmla="*/ 258 w 390"/>
                <a:gd name="T107" fmla="*/ 6 h 456"/>
                <a:gd name="T108" fmla="*/ 254 w 390"/>
                <a:gd name="T109" fmla="*/ 14 h 456"/>
                <a:gd name="T110" fmla="*/ 224 w 390"/>
                <a:gd name="T111" fmla="*/ 22 h 456"/>
                <a:gd name="T112" fmla="*/ 222 w 390"/>
                <a:gd name="T113" fmla="*/ 12 h 456"/>
                <a:gd name="T114" fmla="*/ 214 w 390"/>
                <a:gd name="T115" fmla="*/ 0 h 456"/>
                <a:gd name="T116" fmla="*/ 198 w 390"/>
                <a:gd name="T117" fmla="*/ 12 h 456"/>
                <a:gd name="T118" fmla="*/ 184 w 390"/>
                <a:gd name="T119" fmla="*/ 38 h 456"/>
                <a:gd name="T120" fmla="*/ 160 w 390"/>
                <a:gd name="T121" fmla="*/ 42 h 456"/>
                <a:gd name="T122" fmla="*/ 138 w 390"/>
                <a:gd name="T123" fmla="*/ 3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0" h="456">
                  <a:moveTo>
                    <a:pt x="138" y="32"/>
                  </a:moveTo>
                  <a:lnTo>
                    <a:pt x="108" y="52"/>
                  </a:lnTo>
                  <a:lnTo>
                    <a:pt x="80" y="76"/>
                  </a:lnTo>
                  <a:lnTo>
                    <a:pt x="46" y="92"/>
                  </a:lnTo>
                  <a:lnTo>
                    <a:pt x="10" y="126"/>
                  </a:lnTo>
                  <a:lnTo>
                    <a:pt x="12" y="142"/>
                  </a:lnTo>
                  <a:lnTo>
                    <a:pt x="38" y="168"/>
                  </a:lnTo>
                  <a:lnTo>
                    <a:pt x="44" y="186"/>
                  </a:lnTo>
                  <a:lnTo>
                    <a:pt x="16" y="186"/>
                  </a:lnTo>
                  <a:lnTo>
                    <a:pt x="0" y="204"/>
                  </a:lnTo>
                  <a:lnTo>
                    <a:pt x="0" y="224"/>
                  </a:lnTo>
                  <a:lnTo>
                    <a:pt x="28" y="258"/>
                  </a:lnTo>
                  <a:lnTo>
                    <a:pt x="28" y="286"/>
                  </a:lnTo>
                  <a:lnTo>
                    <a:pt x="40" y="290"/>
                  </a:lnTo>
                  <a:lnTo>
                    <a:pt x="62" y="294"/>
                  </a:lnTo>
                  <a:lnTo>
                    <a:pt x="78" y="308"/>
                  </a:lnTo>
                  <a:lnTo>
                    <a:pt x="78" y="330"/>
                  </a:lnTo>
                  <a:lnTo>
                    <a:pt x="64" y="350"/>
                  </a:lnTo>
                  <a:lnTo>
                    <a:pt x="62" y="376"/>
                  </a:lnTo>
                  <a:lnTo>
                    <a:pt x="86" y="376"/>
                  </a:lnTo>
                  <a:lnTo>
                    <a:pt x="92" y="412"/>
                  </a:lnTo>
                  <a:lnTo>
                    <a:pt x="102" y="434"/>
                  </a:lnTo>
                  <a:lnTo>
                    <a:pt x="108" y="440"/>
                  </a:lnTo>
                  <a:lnTo>
                    <a:pt x="130" y="450"/>
                  </a:lnTo>
                  <a:lnTo>
                    <a:pt x="162" y="456"/>
                  </a:lnTo>
                  <a:lnTo>
                    <a:pt x="192" y="448"/>
                  </a:lnTo>
                  <a:lnTo>
                    <a:pt x="206" y="416"/>
                  </a:lnTo>
                  <a:lnTo>
                    <a:pt x="218" y="396"/>
                  </a:lnTo>
                  <a:lnTo>
                    <a:pt x="230" y="392"/>
                  </a:lnTo>
                  <a:lnTo>
                    <a:pt x="234" y="374"/>
                  </a:lnTo>
                  <a:lnTo>
                    <a:pt x="212" y="364"/>
                  </a:lnTo>
                  <a:lnTo>
                    <a:pt x="182" y="360"/>
                  </a:lnTo>
                  <a:lnTo>
                    <a:pt x="170" y="340"/>
                  </a:lnTo>
                  <a:lnTo>
                    <a:pt x="180" y="318"/>
                  </a:lnTo>
                  <a:lnTo>
                    <a:pt x="188" y="288"/>
                  </a:lnTo>
                  <a:lnTo>
                    <a:pt x="182" y="256"/>
                  </a:lnTo>
                  <a:lnTo>
                    <a:pt x="170" y="244"/>
                  </a:lnTo>
                  <a:lnTo>
                    <a:pt x="184" y="218"/>
                  </a:lnTo>
                  <a:lnTo>
                    <a:pt x="232" y="176"/>
                  </a:lnTo>
                  <a:lnTo>
                    <a:pt x="272" y="156"/>
                  </a:lnTo>
                  <a:lnTo>
                    <a:pt x="284" y="140"/>
                  </a:lnTo>
                  <a:lnTo>
                    <a:pt x="298" y="148"/>
                  </a:lnTo>
                  <a:lnTo>
                    <a:pt x="302" y="162"/>
                  </a:lnTo>
                  <a:lnTo>
                    <a:pt x="326" y="168"/>
                  </a:lnTo>
                  <a:lnTo>
                    <a:pt x="348" y="152"/>
                  </a:lnTo>
                  <a:lnTo>
                    <a:pt x="348" y="120"/>
                  </a:lnTo>
                  <a:lnTo>
                    <a:pt x="364" y="98"/>
                  </a:lnTo>
                  <a:lnTo>
                    <a:pt x="390" y="70"/>
                  </a:lnTo>
                  <a:lnTo>
                    <a:pt x="370" y="62"/>
                  </a:lnTo>
                  <a:lnTo>
                    <a:pt x="334" y="42"/>
                  </a:lnTo>
                  <a:lnTo>
                    <a:pt x="302" y="40"/>
                  </a:lnTo>
                  <a:lnTo>
                    <a:pt x="302" y="24"/>
                  </a:lnTo>
                  <a:lnTo>
                    <a:pt x="284" y="8"/>
                  </a:lnTo>
                  <a:lnTo>
                    <a:pt x="258" y="6"/>
                  </a:lnTo>
                  <a:lnTo>
                    <a:pt x="254" y="14"/>
                  </a:lnTo>
                  <a:lnTo>
                    <a:pt x="224" y="22"/>
                  </a:lnTo>
                  <a:lnTo>
                    <a:pt x="222" y="12"/>
                  </a:lnTo>
                  <a:lnTo>
                    <a:pt x="214" y="0"/>
                  </a:lnTo>
                  <a:lnTo>
                    <a:pt x="198" y="12"/>
                  </a:lnTo>
                  <a:lnTo>
                    <a:pt x="184" y="38"/>
                  </a:lnTo>
                  <a:lnTo>
                    <a:pt x="160" y="42"/>
                  </a:lnTo>
                  <a:lnTo>
                    <a:pt x="138" y="32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53"/>
            <p:cNvSpPr>
              <a:spLocks/>
            </p:cNvSpPr>
            <p:nvPr/>
          </p:nvSpPr>
          <p:spPr bwMode="gray">
            <a:xfrm>
              <a:off x="6428523" y="2687107"/>
              <a:ext cx="1320065" cy="1501891"/>
            </a:xfrm>
            <a:custGeom>
              <a:avLst/>
              <a:gdLst>
                <a:gd name="T0" fmla="*/ 432 w 522"/>
                <a:gd name="T1" fmla="*/ 2 h 594"/>
                <a:gd name="T2" fmla="*/ 388 w 522"/>
                <a:gd name="T3" fmla="*/ 42 h 594"/>
                <a:gd name="T4" fmla="*/ 344 w 522"/>
                <a:gd name="T5" fmla="*/ 32 h 594"/>
                <a:gd name="T6" fmla="*/ 302 w 522"/>
                <a:gd name="T7" fmla="*/ 36 h 594"/>
                <a:gd name="T8" fmla="*/ 230 w 522"/>
                <a:gd name="T9" fmla="*/ 40 h 594"/>
                <a:gd name="T10" fmla="*/ 178 w 522"/>
                <a:gd name="T11" fmla="*/ 90 h 594"/>
                <a:gd name="T12" fmla="*/ 156 w 522"/>
                <a:gd name="T13" fmla="*/ 138 h 594"/>
                <a:gd name="T14" fmla="*/ 128 w 522"/>
                <a:gd name="T15" fmla="*/ 118 h 594"/>
                <a:gd name="T16" fmla="*/ 102 w 522"/>
                <a:gd name="T17" fmla="*/ 126 h 594"/>
                <a:gd name="T18" fmla="*/ 14 w 522"/>
                <a:gd name="T19" fmla="*/ 188 h 594"/>
                <a:gd name="T20" fmla="*/ 12 w 522"/>
                <a:gd name="T21" fmla="*/ 226 h 594"/>
                <a:gd name="T22" fmla="*/ 10 w 522"/>
                <a:gd name="T23" fmla="*/ 288 h 594"/>
                <a:gd name="T24" fmla="*/ 12 w 522"/>
                <a:gd name="T25" fmla="*/ 330 h 594"/>
                <a:gd name="T26" fmla="*/ 64 w 522"/>
                <a:gd name="T27" fmla="*/ 344 h 594"/>
                <a:gd name="T28" fmla="*/ 48 w 522"/>
                <a:gd name="T29" fmla="*/ 366 h 594"/>
                <a:gd name="T30" fmla="*/ 22 w 522"/>
                <a:gd name="T31" fmla="*/ 418 h 594"/>
                <a:gd name="T32" fmla="*/ 18 w 522"/>
                <a:gd name="T33" fmla="*/ 442 h 594"/>
                <a:gd name="T34" fmla="*/ 8 w 522"/>
                <a:gd name="T35" fmla="*/ 474 h 594"/>
                <a:gd name="T36" fmla="*/ 46 w 522"/>
                <a:gd name="T37" fmla="*/ 492 h 594"/>
                <a:gd name="T38" fmla="*/ 92 w 522"/>
                <a:gd name="T39" fmla="*/ 506 h 594"/>
                <a:gd name="T40" fmla="*/ 108 w 522"/>
                <a:gd name="T41" fmla="*/ 558 h 594"/>
                <a:gd name="T42" fmla="*/ 162 w 522"/>
                <a:gd name="T43" fmla="*/ 566 h 594"/>
                <a:gd name="T44" fmla="*/ 166 w 522"/>
                <a:gd name="T45" fmla="*/ 534 h 594"/>
                <a:gd name="T46" fmla="*/ 158 w 522"/>
                <a:gd name="T47" fmla="*/ 474 h 594"/>
                <a:gd name="T48" fmla="*/ 204 w 522"/>
                <a:gd name="T49" fmla="*/ 444 h 594"/>
                <a:gd name="T50" fmla="*/ 260 w 522"/>
                <a:gd name="T51" fmla="*/ 424 h 594"/>
                <a:gd name="T52" fmla="*/ 274 w 522"/>
                <a:gd name="T53" fmla="*/ 458 h 594"/>
                <a:gd name="T54" fmla="*/ 254 w 522"/>
                <a:gd name="T55" fmla="*/ 506 h 594"/>
                <a:gd name="T56" fmla="*/ 226 w 522"/>
                <a:gd name="T57" fmla="*/ 542 h 594"/>
                <a:gd name="T58" fmla="*/ 210 w 522"/>
                <a:gd name="T59" fmla="*/ 560 h 594"/>
                <a:gd name="T60" fmla="*/ 270 w 522"/>
                <a:gd name="T61" fmla="*/ 588 h 594"/>
                <a:gd name="T62" fmla="*/ 306 w 522"/>
                <a:gd name="T63" fmla="*/ 582 h 594"/>
                <a:gd name="T64" fmla="*/ 358 w 522"/>
                <a:gd name="T65" fmla="*/ 558 h 594"/>
                <a:gd name="T66" fmla="*/ 408 w 522"/>
                <a:gd name="T67" fmla="*/ 528 h 594"/>
                <a:gd name="T68" fmla="*/ 448 w 522"/>
                <a:gd name="T69" fmla="*/ 558 h 594"/>
                <a:gd name="T70" fmla="*/ 490 w 522"/>
                <a:gd name="T71" fmla="*/ 564 h 594"/>
                <a:gd name="T72" fmla="*/ 504 w 522"/>
                <a:gd name="T73" fmla="*/ 488 h 594"/>
                <a:gd name="T74" fmla="*/ 516 w 522"/>
                <a:gd name="T75" fmla="*/ 446 h 594"/>
                <a:gd name="T76" fmla="*/ 520 w 522"/>
                <a:gd name="T77" fmla="*/ 398 h 594"/>
                <a:gd name="T78" fmla="*/ 484 w 522"/>
                <a:gd name="T79" fmla="*/ 416 h 594"/>
                <a:gd name="T80" fmla="*/ 474 w 522"/>
                <a:gd name="T81" fmla="*/ 392 h 594"/>
                <a:gd name="T82" fmla="*/ 464 w 522"/>
                <a:gd name="T83" fmla="*/ 356 h 594"/>
                <a:gd name="T84" fmla="*/ 478 w 522"/>
                <a:gd name="T85" fmla="*/ 266 h 594"/>
                <a:gd name="T86" fmla="*/ 492 w 522"/>
                <a:gd name="T87" fmla="*/ 168 h 594"/>
                <a:gd name="T88" fmla="*/ 474 w 522"/>
                <a:gd name="T89" fmla="*/ 106 h 594"/>
                <a:gd name="T90" fmla="*/ 474 w 522"/>
                <a:gd name="T91" fmla="*/ 34 h 594"/>
                <a:gd name="T92" fmla="*/ 448 w 522"/>
                <a:gd name="T9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2" h="594">
                  <a:moveTo>
                    <a:pt x="448" y="0"/>
                  </a:moveTo>
                  <a:lnTo>
                    <a:pt x="432" y="2"/>
                  </a:lnTo>
                  <a:lnTo>
                    <a:pt x="408" y="28"/>
                  </a:lnTo>
                  <a:lnTo>
                    <a:pt x="388" y="42"/>
                  </a:lnTo>
                  <a:lnTo>
                    <a:pt x="366" y="34"/>
                  </a:lnTo>
                  <a:lnTo>
                    <a:pt x="344" y="32"/>
                  </a:lnTo>
                  <a:lnTo>
                    <a:pt x="314" y="44"/>
                  </a:lnTo>
                  <a:lnTo>
                    <a:pt x="302" y="36"/>
                  </a:lnTo>
                  <a:lnTo>
                    <a:pt x="274" y="36"/>
                  </a:lnTo>
                  <a:lnTo>
                    <a:pt x="230" y="40"/>
                  </a:lnTo>
                  <a:lnTo>
                    <a:pt x="220" y="40"/>
                  </a:lnTo>
                  <a:lnTo>
                    <a:pt x="178" y="90"/>
                  </a:lnTo>
                  <a:lnTo>
                    <a:pt x="178" y="122"/>
                  </a:lnTo>
                  <a:lnTo>
                    <a:pt x="156" y="138"/>
                  </a:lnTo>
                  <a:lnTo>
                    <a:pt x="132" y="132"/>
                  </a:lnTo>
                  <a:lnTo>
                    <a:pt x="128" y="118"/>
                  </a:lnTo>
                  <a:lnTo>
                    <a:pt x="114" y="110"/>
                  </a:lnTo>
                  <a:lnTo>
                    <a:pt x="102" y="126"/>
                  </a:lnTo>
                  <a:lnTo>
                    <a:pt x="64" y="146"/>
                  </a:lnTo>
                  <a:lnTo>
                    <a:pt x="14" y="188"/>
                  </a:lnTo>
                  <a:lnTo>
                    <a:pt x="0" y="214"/>
                  </a:lnTo>
                  <a:lnTo>
                    <a:pt x="12" y="226"/>
                  </a:lnTo>
                  <a:lnTo>
                    <a:pt x="18" y="258"/>
                  </a:lnTo>
                  <a:lnTo>
                    <a:pt x="10" y="288"/>
                  </a:lnTo>
                  <a:lnTo>
                    <a:pt x="0" y="310"/>
                  </a:lnTo>
                  <a:lnTo>
                    <a:pt x="12" y="330"/>
                  </a:lnTo>
                  <a:lnTo>
                    <a:pt x="42" y="334"/>
                  </a:lnTo>
                  <a:lnTo>
                    <a:pt x="64" y="344"/>
                  </a:lnTo>
                  <a:lnTo>
                    <a:pt x="60" y="362"/>
                  </a:lnTo>
                  <a:lnTo>
                    <a:pt x="48" y="366"/>
                  </a:lnTo>
                  <a:lnTo>
                    <a:pt x="36" y="386"/>
                  </a:lnTo>
                  <a:lnTo>
                    <a:pt x="22" y="418"/>
                  </a:lnTo>
                  <a:lnTo>
                    <a:pt x="8" y="422"/>
                  </a:lnTo>
                  <a:lnTo>
                    <a:pt x="18" y="442"/>
                  </a:lnTo>
                  <a:lnTo>
                    <a:pt x="16" y="460"/>
                  </a:lnTo>
                  <a:lnTo>
                    <a:pt x="8" y="474"/>
                  </a:lnTo>
                  <a:lnTo>
                    <a:pt x="36" y="482"/>
                  </a:lnTo>
                  <a:lnTo>
                    <a:pt x="46" y="492"/>
                  </a:lnTo>
                  <a:lnTo>
                    <a:pt x="76" y="492"/>
                  </a:lnTo>
                  <a:lnTo>
                    <a:pt x="92" y="506"/>
                  </a:lnTo>
                  <a:lnTo>
                    <a:pt x="108" y="530"/>
                  </a:lnTo>
                  <a:lnTo>
                    <a:pt x="108" y="558"/>
                  </a:lnTo>
                  <a:lnTo>
                    <a:pt x="126" y="568"/>
                  </a:lnTo>
                  <a:lnTo>
                    <a:pt x="162" y="566"/>
                  </a:lnTo>
                  <a:lnTo>
                    <a:pt x="156" y="548"/>
                  </a:lnTo>
                  <a:lnTo>
                    <a:pt x="166" y="534"/>
                  </a:lnTo>
                  <a:lnTo>
                    <a:pt x="168" y="486"/>
                  </a:lnTo>
                  <a:lnTo>
                    <a:pt x="158" y="474"/>
                  </a:lnTo>
                  <a:lnTo>
                    <a:pt x="178" y="448"/>
                  </a:lnTo>
                  <a:lnTo>
                    <a:pt x="204" y="444"/>
                  </a:lnTo>
                  <a:lnTo>
                    <a:pt x="220" y="424"/>
                  </a:lnTo>
                  <a:lnTo>
                    <a:pt x="260" y="424"/>
                  </a:lnTo>
                  <a:lnTo>
                    <a:pt x="274" y="438"/>
                  </a:lnTo>
                  <a:lnTo>
                    <a:pt x="274" y="458"/>
                  </a:lnTo>
                  <a:lnTo>
                    <a:pt x="280" y="474"/>
                  </a:lnTo>
                  <a:lnTo>
                    <a:pt x="254" y="506"/>
                  </a:lnTo>
                  <a:lnTo>
                    <a:pt x="248" y="528"/>
                  </a:lnTo>
                  <a:lnTo>
                    <a:pt x="226" y="542"/>
                  </a:lnTo>
                  <a:lnTo>
                    <a:pt x="214" y="542"/>
                  </a:lnTo>
                  <a:lnTo>
                    <a:pt x="210" y="560"/>
                  </a:lnTo>
                  <a:lnTo>
                    <a:pt x="232" y="582"/>
                  </a:lnTo>
                  <a:lnTo>
                    <a:pt x="270" y="588"/>
                  </a:lnTo>
                  <a:lnTo>
                    <a:pt x="292" y="594"/>
                  </a:lnTo>
                  <a:lnTo>
                    <a:pt x="306" y="582"/>
                  </a:lnTo>
                  <a:lnTo>
                    <a:pt x="330" y="556"/>
                  </a:lnTo>
                  <a:lnTo>
                    <a:pt x="358" y="558"/>
                  </a:lnTo>
                  <a:lnTo>
                    <a:pt x="378" y="540"/>
                  </a:lnTo>
                  <a:lnTo>
                    <a:pt x="408" y="528"/>
                  </a:lnTo>
                  <a:lnTo>
                    <a:pt x="428" y="542"/>
                  </a:lnTo>
                  <a:lnTo>
                    <a:pt x="448" y="558"/>
                  </a:lnTo>
                  <a:lnTo>
                    <a:pt x="470" y="542"/>
                  </a:lnTo>
                  <a:lnTo>
                    <a:pt x="490" y="564"/>
                  </a:lnTo>
                  <a:lnTo>
                    <a:pt x="498" y="544"/>
                  </a:lnTo>
                  <a:lnTo>
                    <a:pt x="504" y="488"/>
                  </a:lnTo>
                  <a:lnTo>
                    <a:pt x="514" y="480"/>
                  </a:lnTo>
                  <a:lnTo>
                    <a:pt x="516" y="446"/>
                  </a:lnTo>
                  <a:lnTo>
                    <a:pt x="522" y="434"/>
                  </a:lnTo>
                  <a:lnTo>
                    <a:pt x="520" y="398"/>
                  </a:lnTo>
                  <a:lnTo>
                    <a:pt x="510" y="390"/>
                  </a:lnTo>
                  <a:lnTo>
                    <a:pt x="484" y="416"/>
                  </a:lnTo>
                  <a:lnTo>
                    <a:pt x="466" y="416"/>
                  </a:lnTo>
                  <a:lnTo>
                    <a:pt x="474" y="392"/>
                  </a:lnTo>
                  <a:lnTo>
                    <a:pt x="474" y="372"/>
                  </a:lnTo>
                  <a:lnTo>
                    <a:pt x="464" y="356"/>
                  </a:lnTo>
                  <a:lnTo>
                    <a:pt x="464" y="290"/>
                  </a:lnTo>
                  <a:lnTo>
                    <a:pt x="478" y="266"/>
                  </a:lnTo>
                  <a:lnTo>
                    <a:pt x="474" y="184"/>
                  </a:lnTo>
                  <a:lnTo>
                    <a:pt x="492" y="168"/>
                  </a:lnTo>
                  <a:lnTo>
                    <a:pt x="486" y="124"/>
                  </a:lnTo>
                  <a:lnTo>
                    <a:pt x="474" y="106"/>
                  </a:lnTo>
                  <a:lnTo>
                    <a:pt x="466" y="60"/>
                  </a:lnTo>
                  <a:lnTo>
                    <a:pt x="474" y="34"/>
                  </a:lnTo>
                  <a:lnTo>
                    <a:pt x="456" y="12"/>
                  </a:lnTo>
                  <a:lnTo>
                    <a:pt x="448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54"/>
            <p:cNvSpPr>
              <a:spLocks/>
            </p:cNvSpPr>
            <p:nvPr/>
          </p:nvSpPr>
          <p:spPr bwMode="gray">
            <a:xfrm>
              <a:off x="6428523" y="2687107"/>
              <a:ext cx="1320065" cy="1501891"/>
            </a:xfrm>
            <a:custGeom>
              <a:avLst/>
              <a:gdLst>
                <a:gd name="T0" fmla="*/ 432 w 522"/>
                <a:gd name="T1" fmla="*/ 2 h 594"/>
                <a:gd name="T2" fmla="*/ 388 w 522"/>
                <a:gd name="T3" fmla="*/ 42 h 594"/>
                <a:gd name="T4" fmla="*/ 344 w 522"/>
                <a:gd name="T5" fmla="*/ 32 h 594"/>
                <a:gd name="T6" fmla="*/ 302 w 522"/>
                <a:gd name="T7" fmla="*/ 36 h 594"/>
                <a:gd name="T8" fmla="*/ 230 w 522"/>
                <a:gd name="T9" fmla="*/ 40 h 594"/>
                <a:gd name="T10" fmla="*/ 178 w 522"/>
                <a:gd name="T11" fmla="*/ 90 h 594"/>
                <a:gd name="T12" fmla="*/ 156 w 522"/>
                <a:gd name="T13" fmla="*/ 138 h 594"/>
                <a:gd name="T14" fmla="*/ 128 w 522"/>
                <a:gd name="T15" fmla="*/ 118 h 594"/>
                <a:gd name="T16" fmla="*/ 102 w 522"/>
                <a:gd name="T17" fmla="*/ 126 h 594"/>
                <a:gd name="T18" fmla="*/ 14 w 522"/>
                <a:gd name="T19" fmla="*/ 188 h 594"/>
                <a:gd name="T20" fmla="*/ 12 w 522"/>
                <a:gd name="T21" fmla="*/ 226 h 594"/>
                <a:gd name="T22" fmla="*/ 10 w 522"/>
                <a:gd name="T23" fmla="*/ 288 h 594"/>
                <a:gd name="T24" fmla="*/ 12 w 522"/>
                <a:gd name="T25" fmla="*/ 330 h 594"/>
                <a:gd name="T26" fmla="*/ 64 w 522"/>
                <a:gd name="T27" fmla="*/ 344 h 594"/>
                <a:gd name="T28" fmla="*/ 48 w 522"/>
                <a:gd name="T29" fmla="*/ 366 h 594"/>
                <a:gd name="T30" fmla="*/ 22 w 522"/>
                <a:gd name="T31" fmla="*/ 418 h 594"/>
                <a:gd name="T32" fmla="*/ 18 w 522"/>
                <a:gd name="T33" fmla="*/ 442 h 594"/>
                <a:gd name="T34" fmla="*/ 8 w 522"/>
                <a:gd name="T35" fmla="*/ 474 h 594"/>
                <a:gd name="T36" fmla="*/ 46 w 522"/>
                <a:gd name="T37" fmla="*/ 492 h 594"/>
                <a:gd name="T38" fmla="*/ 92 w 522"/>
                <a:gd name="T39" fmla="*/ 506 h 594"/>
                <a:gd name="T40" fmla="*/ 108 w 522"/>
                <a:gd name="T41" fmla="*/ 558 h 594"/>
                <a:gd name="T42" fmla="*/ 162 w 522"/>
                <a:gd name="T43" fmla="*/ 566 h 594"/>
                <a:gd name="T44" fmla="*/ 166 w 522"/>
                <a:gd name="T45" fmla="*/ 534 h 594"/>
                <a:gd name="T46" fmla="*/ 158 w 522"/>
                <a:gd name="T47" fmla="*/ 474 h 594"/>
                <a:gd name="T48" fmla="*/ 204 w 522"/>
                <a:gd name="T49" fmla="*/ 444 h 594"/>
                <a:gd name="T50" fmla="*/ 260 w 522"/>
                <a:gd name="T51" fmla="*/ 424 h 594"/>
                <a:gd name="T52" fmla="*/ 274 w 522"/>
                <a:gd name="T53" fmla="*/ 458 h 594"/>
                <a:gd name="T54" fmla="*/ 254 w 522"/>
                <a:gd name="T55" fmla="*/ 506 h 594"/>
                <a:gd name="T56" fmla="*/ 226 w 522"/>
                <a:gd name="T57" fmla="*/ 542 h 594"/>
                <a:gd name="T58" fmla="*/ 210 w 522"/>
                <a:gd name="T59" fmla="*/ 560 h 594"/>
                <a:gd name="T60" fmla="*/ 270 w 522"/>
                <a:gd name="T61" fmla="*/ 588 h 594"/>
                <a:gd name="T62" fmla="*/ 306 w 522"/>
                <a:gd name="T63" fmla="*/ 582 h 594"/>
                <a:gd name="T64" fmla="*/ 358 w 522"/>
                <a:gd name="T65" fmla="*/ 558 h 594"/>
                <a:gd name="T66" fmla="*/ 408 w 522"/>
                <a:gd name="T67" fmla="*/ 528 h 594"/>
                <a:gd name="T68" fmla="*/ 448 w 522"/>
                <a:gd name="T69" fmla="*/ 558 h 594"/>
                <a:gd name="T70" fmla="*/ 490 w 522"/>
                <a:gd name="T71" fmla="*/ 564 h 594"/>
                <a:gd name="T72" fmla="*/ 504 w 522"/>
                <a:gd name="T73" fmla="*/ 488 h 594"/>
                <a:gd name="T74" fmla="*/ 516 w 522"/>
                <a:gd name="T75" fmla="*/ 446 h 594"/>
                <a:gd name="T76" fmla="*/ 520 w 522"/>
                <a:gd name="T77" fmla="*/ 398 h 594"/>
                <a:gd name="T78" fmla="*/ 484 w 522"/>
                <a:gd name="T79" fmla="*/ 416 h 594"/>
                <a:gd name="T80" fmla="*/ 474 w 522"/>
                <a:gd name="T81" fmla="*/ 392 h 594"/>
                <a:gd name="T82" fmla="*/ 464 w 522"/>
                <a:gd name="T83" fmla="*/ 356 h 594"/>
                <a:gd name="T84" fmla="*/ 478 w 522"/>
                <a:gd name="T85" fmla="*/ 266 h 594"/>
                <a:gd name="T86" fmla="*/ 492 w 522"/>
                <a:gd name="T87" fmla="*/ 168 h 594"/>
                <a:gd name="T88" fmla="*/ 474 w 522"/>
                <a:gd name="T89" fmla="*/ 106 h 594"/>
                <a:gd name="T90" fmla="*/ 474 w 522"/>
                <a:gd name="T91" fmla="*/ 34 h 594"/>
                <a:gd name="T92" fmla="*/ 448 w 522"/>
                <a:gd name="T9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2" h="594">
                  <a:moveTo>
                    <a:pt x="448" y="0"/>
                  </a:moveTo>
                  <a:lnTo>
                    <a:pt x="432" y="2"/>
                  </a:lnTo>
                  <a:lnTo>
                    <a:pt x="408" y="28"/>
                  </a:lnTo>
                  <a:lnTo>
                    <a:pt x="388" y="42"/>
                  </a:lnTo>
                  <a:lnTo>
                    <a:pt x="366" y="34"/>
                  </a:lnTo>
                  <a:lnTo>
                    <a:pt x="344" y="32"/>
                  </a:lnTo>
                  <a:lnTo>
                    <a:pt x="314" y="44"/>
                  </a:lnTo>
                  <a:lnTo>
                    <a:pt x="302" y="36"/>
                  </a:lnTo>
                  <a:lnTo>
                    <a:pt x="274" y="36"/>
                  </a:lnTo>
                  <a:lnTo>
                    <a:pt x="230" y="40"/>
                  </a:lnTo>
                  <a:lnTo>
                    <a:pt x="220" y="40"/>
                  </a:lnTo>
                  <a:lnTo>
                    <a:pt x="178" y="90"/>
                  </a:lnTo>
                  <a:lnTo>
                    <a:pt x="178" y="122"/>
                  </a:lnTo>
                  <a:lnTo>
                    <a:pt x="156" y="138"/>
                  </a:lnTo>
                  <a:lnTo>
                    <a:pt x="132" y="132"/>
                  </a:lnTo>
                  <a:lnTo>
                    <a:pt x="128" y="118"/>
                  </a:lnTo>
                  <a:lnTo>
                    <a:pt x="114" y="110"/>
                  </a:lnTo>
                  <a:lnTo>
                    <a:pt x="102" y="126"/>
                  </a:lnTo>
                  <a:lnTo>
                    <a:pt x="64" y="146"/>
                  </a:lnTo>
                  <a:lnTo>
                    <a:pt x="14" y="188"/>
                  </a:lnTo>
                  <a:lnTo>
                    <a:pt x="0" y="214"/>
                  </a:lnTo>
                  <a:lnTo>
                    <a:pt x="12" y="226"/>
                  </a:lnTo>
                  <a:lnTo>
                    <a:pt x="18" y="258"/>
                  </a:lnTo>
                  <a:lnTo>
                    <a:pt x="10" y="288"/>
                  </a:lnTo>
                  <a:lnTo>
                    <a:pt x="0" y="310"/>
                  </a:lnTo>
                  <a:lnTo>
                    <a:pt x="12" y="330"/>
                  </a:lnTo>
                  <a:lnTo>
                    <a:pt x="42" y="334"/>
                  </a:lnTo>
                  <a:lnTo>
                    <a:pt x="64" y="344"/>
                  </a:lnTo>
                  <a:lnTo>
                    <a:pt x="60" y="362"/>
                  </a:lnTo>
                  <a:lnTo>
                    <a:pt x="48" y="366"/>
                  </a:lnTo>
                  <a:lnTo>
                    <a:pt x="36" y="386"/>
                  </a:lnTo>
                  <a:lnTo>
                    <a:pt x="22" y="418"/>
                  </a:lnTo>
                  <a:lnTo>
                    <a:pt x="8" y="422"/>
                  </a:lnTo>
                  <a:lnTo>
                    <a:pt x="18" y="442"/>
                  </a:lnTo>
                  <a:lnTo>
                    <a:pt x="16" y="460"/>
                  </a:lnTo>
                  <a:lnTo>
                    <a:pt x="8" y="474"/>
                  </a:lnTo>
                  <a:lnTo>
                    <a:pt x="36" y="482"/>
                  </a:lnTo>
                  <a:lnTo>
                    <a:pt x="46" y="492"/>
                  </a:lnTo>
                  <a:lnTo>
                    <a:pt x="76" y="492"/>
                  </a:lnTo>
                  <a:lnTo>
                    <a:pt x="92" y="506"/>
                  </a:lnTo>
                  <a:lnTo>
                    <a:pt x="108" y="530"/>
                  </a:lnTo>
                  <a:lnTo>
                    <a:pt x="108" y="558"/>
                  </a:lnTo>
                  <a:lnTo>
                    <a:pt x="126" y="568"/>
                  </a:lnTo>
                  <a:lnTo>
                    <a:pt x="162" y="566"/>
                  </a:lnTo>
                  <a:lnTo>
                    <a:pt x="156" y="548"/>
                  </a:lnTo>
                  <a:lnTo>
                    <a:pt x="166" y="534"/>
                  </a:lnTo>
                  <a:lnTo>
                    <a:pt x="168" y="486"/>
                  </a:lnTo>
                  <a:lnTo>
                    <a:pt x="158" y="474"/>
                  </a:lnTo>
                  <a:lnTo>
                    <a:pt x="178" y="448"/>
                  </a:lnTo>
                  <a:lnTo>
                    <a:pt x="204" y="444"/>
                  </a:lnTo>
                  <a:lnTo>
                    <a:pt x="220" y="424"/>
                  </a:lnTo>
                  <a:lnTo>
                    <a:pt x="260" y="424"/>
                  </a:lnTo>
                  <a:lnTo>
                    <a:pt x="274" y="438"/>
                  </a:lnTo>
                  <a:lnTo>
                    <a:pt x="274" y="458"/>
                  </a:lnTo>
                  <a:lnTo>
                    <a:pt x="280" y="474"/>
                  </a:lnTo>
                  <a:lnTo>
                    <a:pt x="254" y="506"/>
                  </a:lnTo>
                  <a:lnTo>
                    <a:pt x="248" y="528"/>
                  </a:lnTo>
                  <a:lnTo>
                    <a:pt x="226" y="542"/>
                  </a:lnTo>
                  <a:lnTo>
                    <a:pt x="214" y="542"/>
                  </a:lnTo>
                  <a:lnTo>
                    <a:pt x="210" y="560"/>
                  </a:lnTo>
                  <a:lnTo>
                    <a:pt x="232" y="582"/>
                  </a:lnTo>
                  <a:lnTo>
                    <a:pt x="270" y="588"/>
                  </a:lnTo>
                  <a:lnTo>
                    <a:pt x="292" y="594"/>
                  </a:lnTo>
                  <a:lnTo>
                    <a:pt x="306" y="582"/>
                  </a:lnTo>
                  <a:lnTo>
                    <a:pt x="330" y="556"/>
                  </a:lnTo>
                  <a:lnTo>
                    <a:pt x="358" y="558"/>
                  </a:lnTo>
                  <a:lnTo>
                    <a:pt x="378" y="540"/>
                  </a:lnTo>
                  <a:lnTo>
                    <a:pt x="408" y="528"/>
                  </a:lnTo>
                  <a:lnTo>
                    <a:pt x="428" y="542"/>
                  </a:lnTo>
                  <a:lnTo>
                    <a:pt x="448" y="558"/>
                  </a:lnTo>
                  <a:lnTo>
                    <a:pt x="470" y="542"/>
                  </a:lnTo>
                  <a:lnTo>
                    <a:pt x="490" y="564"/>
                  </a:lnTo>
                  <a:lnTo>
                    <a:pt x="498" y="544"/>
                  </a:lnTo>
                  <a:lnTo>
                    <a:pt x="504" y="488"/>
                  </a:lnTo>
                  <a:lnTo>
                    <a:pt x="514" y="480"/>
                  </a:lnTo>
                  <a:lnTo>
                    <a:pt x="516" y="446"/>
                  </a:lnTo>
                  <a:lnTo>
                    <a:pt x="522" y="434"/>
                  </a:lnTo>
                  <a:lnTo>
                    <a:pt x="520" y="398"/>
                  </a:lnTo>
                  <a:lnTo>
                    <a:pt x="510" y="390"/>
                  </a:lnTo>
                  <a:lnTo>
                    <a:pt x="484" y="416"/>
                  </a:lnTo>
                  <a:lnTo>
                    <a:pt x="466" y="416"/>
                  </a:lnTo>
                  <a:lnTo>
                    <a:pt x="474" y="392"/>
                  </a:lnTo>
                  <a:lnTo>
                    <a:pt x="474" y="372"/>
                  </a:lnTo>
                  <a:lnTo>
                    <a:pt x="464" y="356"/>
                  </a:lnTo>
                  <a:lnTo>
                    <a:pt x="464" y="290"/>
                  </a:lnTo>
                  <a:lnTo>
                    <a:pt x="478" y="266"/>
                  </a:lnTo>
                  <a:lnTo>
                    <a:pt x="474" y="184"/>
                  </a:lnTo>
                  <a:lnTo>
                    <a:pt x="492" y="168"/>
                  </a:lnTo>
                  <a:lnTo>
                    <a:pt x="486" y="124"/>
                  </a:lnTo>
                  <a:lnTo>
                    <a:pt x="474" y="106"/>
                  </a:lnTo>
                  <a:lnTo>
                    <a:pt x="466" y="60"/>
                  </a:lnTo>
                  <a:lnTo>
                    <a:pt x="474" y="34"/>
                  </a:lnTo>
                  <a:lnTo>
                    <a:pt x="456" y="12"/>
                  </a:lnTo>
                  <a:lnTo>
                    <a:pt x="448" y="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gray">
            <a:xfrm>
              <a:off x="5341114" y="3622629"/>
              <a:ext cx="1132929" cy="814156"/>
            </a:xfrm>
            <a:custGeom>
              <a:avLst/>
              <a:gdLst>
                <a:gd name="T0" fmla="*/ 66 w 448"/>
                <a:gd name="T1" fmla="*/ 60 h 322"/>
                <a:gd name="T2" fmla="*/ 30 w 448"/>
                <a:gd name="T3" fmla="*/ 64 h 322"/>
                <a:gd name="T4" fmla="*/ 32 w 448"/>
                <a:gd name="T5" fmla="*/ 80 h 322"/>
                <a:gd name="T6" fmla="*/ 54 w 448"/>
                <a:gd name="T7" fmla="*/ 92 h 322"/>
                <a:gd name="T8" fmla="*/ 60 w 448"/>
                <a:gd name="T9" fmla="*/ 130 h 322"/>
                <a:gd name="T10" fmla="*/ 52 w 448"/>
                <a:gd name="T11" fmla="*/ 162 h 322"/>
                <a:gd name="T12" fmla="*/ 26 w 448"/>
                <a:gd name="T13" fmla="*/ 178 h 322"/>
                <a:gd name="T14" fmla="*/ 12 w 448"/>
                <a:gd name="T15" fmla="*/ 190 h 322"/>
                <a:gd name="T16" fmla="*/ 14 w 448"/>
                <a:gd name="T17" fmla="*/ 226 h 322"/>
                <a:gd name="T18" fmla="*/ 0 w 448"/>
                <a:gd name="T19" fmla="*/ 242 h 322"/>
                <a:gd name="T20" fmla="*/ 0 w 448"/>
                <a:gd name="T21" fmla="*/ 270 h 322"/>
                <a:gd name="T22" fmla="*/ 24 w 448"/>
                <a:gd name="T23" fmla="*/ 292 h 322"/>
                <a:gd name="T24" fmla="*/ 32 w 448"/>
                <a:gd name="T25" fmla="*/ 314 h 322"/>
                <a:gd name="T26" fmla="*/ 54 w 448"/>
                <a:gd name="T27" fmla="*/ 310 h 322"/>
                <a:gd name="T28" fmla="*/ 88 w 448"/>
                <a:gd name="T29" fmla="*/ 292 h 322"/>
                <a:gd name="T30" fmla="*/ 114 w 448"/>
                <a:gd name="T31" fmla="*/ 260 h 322"/>
                <a:gd name="T32" fmla="*/ 130 w 448"/>
                <a:gd name="T33" fmla="*/ 256 h 322"/>
                <a:gd name="T34" fmla="*/ 152 w 448"/>
                <a:gd name="T35" fmla="*/ 276 h 322"/>
                <a:gd name="T36" fmla="*/ 176 w 448"/>
                <a:gd name="T37" fmla="*/ 286 h 322"/>
                <a:gd name="T38" fmla="*/ 190 w 448"/>
                <a:gd name="T39" fmla="*/ 302 h 322"/>
                <a:gd name="T40" fmla="*/ 194 w 448"/>
                <a:gd name="T41" fmla="*/ 322 h 322"/>
                <a:gd name="T42" fmla="*/ 228 w 448"/>
                <a:gd name="T43" fmla="*/ 320 h 322"/>
                <a:gd name="T44" fmla="*/ 254 w 448"/>
                <a:gd name="T45" fmla="*/ 310 h 322"/>
                <a:gd name="T46" fmla="*/ 276 w 448"/>
                <a:gd name="T47" fmla="*/ 320 h 322"/>
                <a:gd name="T48" fmla="*/ 300 w 448"/>
                <a:gd name="T49" fmla="*/ 318 h 322"/>
                <a:gd name="T50" fmla="*/ 314 w 448"/>
                <a:gd name="T51" fmla="*/ 302 h 322"/>
                <a:gd name="T52" fmla="*/ 338 w 448"/>
                <a:gd name="T53" fmla="*/ 304 h 322"/>
                <a:gd name="T54" fmla="*/ 352 w 448"/>
                <a:gd name="T55" fmla="*/ 316 h 322"/>
                <a:gd name="T56" fmla="*/ 374 w 448"/>
                <a:gd name="T57" fmla="*/ 288 h 322"/>
                <a:gd name="T58" fmla="*/ 376 w 448"/>
                <a:gd name="T59" fmla="*/ 252 h 322"/>
                <a:gd name="T60" fmla="*/ 358 w 448"/>
                <a:gd name="T61" fmla="*/ 232 h 322"/>
                <a:gd name="T62" fmla="*/ 360 w 448"/>
                <a:gd name="T63" fmla="*/ 200 h 322"/>
                <a:gd name="T64" fmla="*/ 370 w 448"/>
                <a:gd name="T65" fmla="*/ 186 h 322"/>
                <a:gd name="T66" fmla="*/ 378 w 448"/>
                <a:gd name="T67" fmla="*/ 142 h 322"/>
                <a:gd name="T68" fmla="*/ 406 w 448"/>
                <a:gd name="T69" fmla="*/ 128 h 322"/>
                <a:gd name="T70" fmla="*/ 426 w 448"/>
                <a:gd name="T71" fmla="*/ 108 h 322"/>
                <a:gd name="T72" fmla="*/ 438 w 448"/>
                <a:gd name="T73" fmla="*/ 104 h 322"/>
                <a:gd name="T74" fmla="*/ 446 w 448"/>
                <a:gd name="T75" fmla="*/ 90 h 322"/>
                <a:gd name="T76" fmla="*/ 448 w 448"/>
                <a:gd name="T77" fmla="*/ 72 h 322"/>
                <a:gd name="T78" fmla="*/ 438 w 448"/>
                <a:gd name="T79" fmla="*/ 52 h 322"/>
                <a:gd name="T80" fmla="*/ 422 w 448"/>
                <a:gd name="T81" fmla="*/ 56 h 322"/>
                <a:gd name="T82" fmla="*/ 394 w 448"/>
                <a:gd name="T83" fmla="*/ 52 h 322"/>
                <a:gd name="T84" fmla="*/ 376 w 448"/>
                <a:gd name="T85" fmla="*/ 44 h 322"/>
                <a:gd name="T86" fmla="*/ 368 w 448"/>
                <a:gd name="T87" fmla="*/ 40 h 322"/>
                <a:gd name="T88" fmla="*/ 366 w 448"/>
                <a:gd name="T89" fmla="*/ 54 h 322"/>
                <a:gd name="T90" fmla="*/ 340 w 448"/>
                <a:gd name="T91" fmla="*/ 68 h 322"/>
                <a:gd name="T92" fmla="*/ 314 w 448"/>
                <a:gd name="T93" fmla="*/ 68 h 322"/>
                <a:gd name="T94" fmla="*/ 294 w 448"/>
                <a:gd name="T95" fmla="*/ 46 h 322"/>
                <a:gd name="T96" fmla="*/ 276 w 448"/>
                <a:gd name="T97" fmla="*/ 20 h 322"/>
                <a:gd name="T98" fmla="*/ 242 w 448"/>
                <a:gd name="T99" fmla="*/ 22 h 322"/>
                <a:gd name="T100" fmla="*/ 224 w 448"/>
                <a:gd name="T101" fmla="*/ 36 h 322"/>
                <a:gd name="T102" fmla="*/ 208 w 448"/>
                <a:gd name="T103" fmla="*/ 46 h 322"/>
                <a:gd name="T104" fmla="*/ 190 w 448"/>
                <a:gd name="T105" fmla="*/ 34 h 322"/>
                <a:gd name="T106" fmla="*/ 192 w 448"/>
                <a:gd name="T107" fmla="*/ 10 h 322"/>
                <a:gd name="T108" fmla="*/ 176 w 448"/>
                <a:gd name="T109" fmla="*/ 0 h 322"/>
                <a:gd name="T110" fmla="*/ 148 w 448"/>
                <a:gd name="T111" fmla="*/ 2 h 322"/>
                <a:gd name="T112" fmla="*/ 140 w 448"/>
                <a:gd name="T113" fmla="*/ 14 h 322"/>
                <a:gd name="T114" fmla="*/ 140 w 448"/>
                <a:gd name="T115" fmla="*/ 32 h 322"/>
                <a:gd name="T116" fmla="*/ 114 w 448"/>
                <a:gd name="T117" fmla="*/ 52 h 322"/>
                <a:gd name="T118" fmla="*/ 90 w 448"/>
                <a:gd name="T119" fmla="*/ 64 h 322"/>
                <a:gd name="T120" fmla="*/ 66 w 448"/>
                <a:gd name="T121" fmla="*/ 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8" h="322">
                  <a:moveTo>
                    <a:pt x="66" y="60"/>
                  </a:moveTo>
                  <a:lnTo>
                    <a:pt x="30" y="64"/>
                  </a:lnTo>
                  <a:lnTo>
                    <a:pt x="32" y="80"/>
                  </a:lnTo>
                  <a:lnTo>
                    <a:pt x="54" y="92"/>
                  </a:lnTo>
                  <a:lnTo>
                    <a:pt x="60" y="130"/>
                  </a:lnTo>
                  <a:lnTo>
                    <a:pt x="52" y="162"/>
                  </a:lnTo>
                  <a:lnTo>
                    <a:pt x="26" y="178"/>
                  </a:lnTo>
                  <a:lnTo>
                    <a:pt x="12" y="190"/>
                  </a:lnTo>
                  <a:lnTo>
                    <a:pt x="14" y="226"/>
                  </a:lnTo>
                  <a:lnTo>
                    <a:pt x="0" y="242"/>
                  </a:lnTo>
                  <a:lnTo>
                    <a:pt x="0" y="270"/>
                  </a:lnTo>
                  <a:lnTo>
                    <a:pt x="24" y="292"/>
                  </a:lnTo>
                  <a:lnTo>
                    <a:pt x="32" y="314"/>
                  </a:lnTo>
                  <a:lnTo>
                    <a:pt x="54" y="310"/>
                  </a:lnTo>
                  <a:lnTo>
                    <a:pt x="88" y="292"/>
                  </a:lnTo>
                  <a:lnTo>
                    <a:pt x="114" y="260"/>
                  </a:lnTo>
                  <a:lnTo>
                    <a:pt x="130" y="256"/>
                  </a:lnTo>
                  <a:lnTo>
                    <a:pt x="152" y="276"/>
                  </a:lnTo>
                  <a:lnTo>
                    <a:pt x="176" y="286"/>
                  </a:lnTo>
                  <a:lnTo>
                    <a:pt x="190" y="302"/>
                  </a:lnTo>
                  <a:lnTo>
                    <a:pt x="194" y="322"/>
                  </a:lnTo>
                  <a:lnTo>
                    <a:pt x="228" y="320"/>
                  </a:lnTo>
                  <a:lnTo>
                    <a:pt x="254" y="310"/>
                  </a:lnTo>
                  <a:lnTo>
                    <a:pt x="276" y="320"/>
                  </a:lnTo>
                  <a:lnTo>
                    <a:pt x="300" y="318"/>
                  </a:lnTo>
                  <a:lnTo>
                    <a:pt x="314" y="302"/>
                  </a:lnTo>
                  <a:lnTo>
                    <a:pt x="338" y="304"/>
                  </a:lnTo>
                  <a:lnTo>
                    <a:pt x="352" y="316"/>
                  </a:lnTo>
                  <a:lnTo>
                    <a:pt x="374" y="288"/>
                  </a:lnTo>
                  <a:lnTo>
                    <a:pt x="376" y="252"/>
                  </a:lnTo>
                  <a:lnTo>
                    <a:pt x="358" y="232"/>
                  </a:lnTo>
                  <a:lnTo>
                    <a:pt x="360" y="200"/>
                  </a:lnTo>
                  <a:lnTo>
                    <a:pt x="370" y="186"/>
                  </a:lnTo>
                  <a:lnTo>
                    <a:pt x="378" y="142"/>
                  </a:lnTo>
                  <a:lnTo>
                    <a:pt x="406" y="128"/>
                  </a:lnTo>
                  <a:lnTo>
                    <a:pt x="426" y="108"/>
                  </a:lnTo>
                  <a:lnTo>
                    <a:pt x="438" y="104"/>
                  </a:lnTo>
                  <a:lnTo>
                    <a:pt x="446" y="90"/>
                  </a:lnTo>
                  <a:lnTo>
                    <a:pt x="448" y="72"/>
                  </a:lnTo>
                  <a:lnTo>
                    <a:pt x="438" y="52"/>
                  </a:lnTo>
                  <a:lnTo>
                    <a:pt x="422" y="56"/>
                  </a:lnTo>
                  <a:lnTo>
                    <a:pt x="394" y="52"/>
                  </a:lnTo>
                  <a:lnTo>
                    <a:pt x="376" y="44"/>
                  </a:lnTo>
                  <a:lnTo>
                    <a:pt x="368" y="40"/>
                  </a:lnTo>
                  <a:lnTo>
                    <a:pt x="366" y="54"/>
                  </a:lnTo>
                  <a:lnTo>
                    <a:pt x="340" y="68"/>
                  </a:lnTo>
                  <a:lnTo>
                    <a:pt x="314" y="68"/>
                  </a:lnTo>
                  <a:lnTo>
                    <a:pt x="294" y="46"/>
                  </a:lnTo>
                  <a:lnTo>
                    <a:pt x="276" y="20"/>
                  </a:lnTo>
                  <a:lnTo>
                    <a:pt x="242" y="22"/>
                  </a:lnTo>
                  <a:lnTo>
                    <a:pt x="224" y="36"/>
                  </a:lnTo>
                  <a:lnTo>
                    <a:pt x="208" y="46"/>
                  </a:lnTo>
                  <a:lnTo>
                    <a:pt x="190" y="34"/>
                  </a:lnTo>
                  <a:lnTo>
                    <a:pt x="192" y="10"/>
                  </a:lnTo>
                  <a:lnTo>
                    <a:pt x="176" y="0"/>
                  </a:lnTo>
                  <a:lnTo>
                    <a:pt x="148" y="2"/>
                  </a:lnTo>
                  <a:lnTo>
                    <a:pt x="140" y="14"/>
                  </a:lnTo>
                  <a:lnTo>
                    <a:pt x="140" y="32"/>
                  </a:lnTo>
                  <a:lnTo>
                    <a:pt x="114" y="52"/>
                  </a:lnTo>
                  <a:lnTo>
                    <a:pt x="90" y="64"/>
                  </a:lnTo>
                  <a:lnTo>
                    <a:pt x="66" y="6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gray">
            <a:xfrm>
              <a:off x="5341114" y="3622629"/>
              <a:ext cx="1132929" cy="814156"/>
            </a:xfrm>
            <a:custGeom>
              <a:avLst/>
              <a:gdLst>
                <a:gd name="T0" fmla="*/ 66 w 448"/>
                <a:gd name="T1" fmla="*/ 60 h 322"/>
                <a:gd name="T2" fmla="*/ 30 w 448"/>
                <a:gd name="T3" fmla="*/ 64 h 322"/>
                <a:gd name="T4" fmla="*/ 32 w 448"/>
                <a:gd name="T5" fmla="*/ 80 h 322"/>
                <a:gd name="T6" fmla="*/ 54 w 448"/>
                <a:gd name="T7" fmla="*/ 92 h 322"/>
                <a:gd name="T8" fmla="*/ 60 w 448"/>
                <a:gd name="T9" fmla="*/ 130 h 322"/>
                <a:gd name="T10" fmla="*/ 52 w 448"/>
                <a:gd name="T11" fmla="*/ 162 h 322"/>
                <a:gd name="T12" fmla="*/ 26 w 448"/>
                <a:gd name="T13" fmla="*/ 178 h 322"/>
                <a:gd name="T14" fmla="*/ 12 w 448"/>
                <a:gd name="T15" fmla="*/ 190 h 322"/>
                <a:gd name="T16" fmla="*/ 14 w 448"/>
                <a:gd name="T17" fmla="*/ 226 h 322"/>
                <a:gd name="T18" fmla="*/ 0 w 448"/>
                <a:gd name="T19" fmla="*/ 242 h 322"/>
                <a:gd name="T20" fmla="*/ 0 w 448"/>
                <a:gd name="T21" fmla="*/ 270 h 322"/>
                <a:gd name="T22" fmla="*/ 24 w 448"/>
                <a:gd name="T23" fmla="*/ 292 h 322"/>
                <a:gd name="T24" fmla="*/ 32 w 448"/>
                <a:gd name="T25" fmla="*/ 314 h 322"/>
                <a:gd name="T26" fmla="*/ 54 w 448"/>
                <a:gd name="T27" fmla="*/ 310 h 322"/>
                <a:gd name="T28" fmla="*/ 88 w 448"/>
                <a:gd name="T29" fmla="*/ 292 h 322"/>
                <a:gd name="T30" fmla="*/ 114 w 448"/>
                <a:gd name="T31" fmla="*/ 260 h 322"/>
                <a:gd name="T32" fmla="*/ 130 w 448"/>
                <a:gd name="T33" fmla="*/ 256 h 322"/>
                <a:gd name="T34" fmla="*/ 152 w 448"/>
                <a:gd name="T35" fmla="*/ 276 h 322"/>
                <a:gd name="T36" fmla="*/ 176 w 448"/>
                <a:gd name="T37" fmla="*/ 286 h 322"/>
                <a:gd name="T38" fmla="*/ 190 w 448"/>
                <a:gd name="T39" fmla="*/ 302 h 322"/>
                <a:gd name="T40" fmla="*/ 194 w 448"/>
                <a:gd name="T41" fmla="*/ 322 h 322"/>
                <a:gd name="T42" fmla="*/ 228 w 448"/>
                <a:gd name="T43" fmla="*/ 320 h 322"/>
                <a:gd name="T44" fmla="*/ 254 w 448"/>
                <a:gd name="T45" fmla="*/ 310 h 322"/>
                <a:gd name="T46" fmla="*/ 276 w 448"/>
                <a:gd name="T47" fmla="*/ 320 h 322"/>
                <a:gd name="T48" fmla="*/ 300 w 448"/>
                <a:gd name="T49" fmla="*/ 318 h 322"/>
                <a:gd name="T50" fmla="*/ 314 w 448"/>
                <a:gd name="T51" fmla="*/ 302 h 322"/>
                <a:gd name="T52" fmla="*/ 338 w 448"/>
                <a:gd name="T53" fmla="*/ 304 h 322"/>
                <a:gd name="T54" fmla="*/ 352 w 448"/>
                <a:gd name="T55" fmla="*/ 316 h 322"/>
                <a:gd name="T56" fmla="*/ 374 w 448"/>
                <a:gd name="T57" fmla="*/ 288 h 322"/>
                <a:gd name="T58" fmla="*/ 376 w 448"/>
                <a:gd name="T59" fmla="*/ 252 h 322"/>
                <a:gd name="T60" fmla="*/ 358 w 448"/>
                <a:gd name="T61" fmla="*/ 232 h 322"/>
                <a:gd name="T62" fmla="*/ 360 w 448"/>
                <a:gd name="T63" fmla="*/ 200 h 322"/>
                <a:gd name="T64" fmla="*/ 370 w 448"/>
                <a:gd name="T65" fmla="*/ 186 h 322"/>
                <a:gd name="T66" fmla="*/ 378 w 448"/>
                <a:gd name="T67" fmla="*/ 142 h 322"/>
                <a:gd name="T68" fmla="*/ 406 w 448"/>
                <a:gd name="T69" fmla="*/ 128 h 322"/>
                <a:gd name="T70" fmla="*/ 426 w 448"/>
                <a:gd name="T71" fmla="*/ 108 h 322"/>
                <a:gd name="T72" fmla="*/ 438 w 448"/>
                <a:gd name="T73" fmla="*/ 104 h 322"/>
                <a:gd name="T74" fmla="*/ 446 w 448"/>
                <a:gd name="T75" fmla="*/ 90 h 322"/>
                <a:gd name="T76" fmla="*/ 448 w 448"/>
                <a:gd name="T77" fmla="*/ 72 h 322"/>
                <a:gd name="T78" fmla="*/ 438 w 448"/>
                <a:gd name="T79" fmla="*/ 52 h 322"/>
                <a:gd name="T80" fmla="*/ 422 w 448"/>
                <a:gd name="T81" fmla="*/ 56 h 322"/>
                <a:gd name="T82" fmla="*/ 394 w 448"/>
                <a:gd name="T83" fmla="*/ 52 h 322"/>
                <a:gd name="T84" fmla="*/ 376 w 448"/>
                <a:gd name="T85" fmla="*/ 44 h 322"/>
                <a:gd name="T86" fmla="*/ 368 w 448"/>
                <a:gd name="T87" fmla="*/ 40 h 322"/>
                <a:gd name="T88" fmla="*/ 366 w 448"/>
                <a:gd name="T89" fmla="*/ 54 h 322"/>
                <a:gd name="T90" fmla="*/ 340 w 448"/>
                <a:gd name="T91" fmla="*/ 68 h 322"/>
                <a:gd name="T92" fmla="*/ 314 w 448"/>
                <a:gd name="T93" fmla="*/ 68 h 322"/>
                <a:gd name="T94" fmla="*/ 294 w 448"/>
                <a:gd name="T95" fmla="*/ 46 h 322"/>
                <a:gd name="T96" fmla="*/ 276 w 448"/>
                <a:gd name="T97" fmla="*/ 20 h 322"/>
                <a:gd name="T98" fmla="*/ 242 w 448"/>
                <a:gd name="T99" fmla="*/ 22 h 322"/>
                <a:gd name="T100" fmla="*/ 224 w 448"/>
                <a:gd name="T101" fmla="*/ 36 h 322"/>
                <a:gd name="T102" fmla="*/ 208 w 448"/>
                <a:gd name="T103" fmla="*/ 46 h 322"/>
                <a:gd name="T104" fmla="*/ 190 w 448"/>
                <a:gd name="T105" fmla="*/ 34 h 322"/>
                <a:gd name="T106" fmla="*/ 192 w 448"/>
                <a:gd name="T107" fmla="*/ 10 h 322"/>
                <a:gd name="T108" fmla="*/ 176 w 448"/>
                <a:gd name="T109" fmla="*/ 0 h 322"/>
                <a:gd name="T110" fmla="*/ 148 w 448"/>
                <a:gd name="T111" fmla="*/ 2 h 322"/>
                <a:gd name="T112" fmla="*/ 140 w 448"/>
                <a:gd name="T113" fmla="*/ 14 h 322"/>
                <a:gd name="T114" fmla="*/ 140 w 448"/>
                <a:gd name="T115" fmla="*/ 32 h 322"/>
                <a:gd name="T116" fmla="*/ 114 w 448"/>
                <a:gd name="T117" fmla="*/ 52 h 322"/>
                <a:gd name="T118" fmla="*/ 90 w 448"/>
                <a:gd name="T119" fmla="*/ 64 h 322"/>
                <a:gd name="T120" fmla="*/ 66 w 448"/>
                <a:gd name="T121" fmla="*/ 6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8" h="322">
                  <a:moveTo>
                    <a:pt x="66" y="60"/>
                  </a:moveTo>
                  <a:lnTo>
                    <a:pt x="30" y="64"/>
                  </a:lnTo>
                  <a:lnTo>
                    <a:pt x="32" y="80"/>
                  </a:lnTo>
                  <a:lnTo>
                    <a:pt x="54" y="92"/>
                  </a:lnTo>
                  <a:lnTo>
                    <a:pt x="60" y="130"/>
                  </a:lnTo>
                  <a:lnTo>
                    <a:pt x="52" y="162"/>
                  </a:lnTo>
                  <a:lnTo>
                    <a:pt x="26" y="178"/>
                  </a:lnTo>
                  <a:lnTo>
                    <a:pt x="12" y="190"/>
                  </a:lnTo>
                  <a:lnTo>
                    <a:pt x="14" y="226"/>
                  </a:lnTo>
                  <a:lnTo>
                    <a:pt x="0" y="242"/>
                  </a:lnTo>
                  <a:lnTo>
                    <a:pt x="0" y="270"/>
                  </a:lnTo>
                  <a:lnTo>
                    <a:pt x="24" y="292"/>
                  </a:lnTo>
                  <a:lnTo>
                    <a:pt x="32" y="314"/>
                  </a:lnTo>
                  <a:lnTo>
                    <a:pt x="54" y="310"/>
                  </a:lnTo>
                  <a:lnTo>
                    <a:pt x="88" y="292"/>
                  </a:lnTo>
                  <a:lnTo>
                    <a:pt x="114" y="260"/>
                  </a:lnTo>
                  <a:lnTo>
                    <a:pt x="130" y="256"/>
                  </a:lnTo>
                  <a:lnTo>
                    <a:pt x="152" y="276"/>
                  </a:lnTo>
                  <a:lnTo>
                    <a:pt x="176" y="286"/>
                  </a:lnTo>
                  <a:lnTo>
                    <a:pt x="190" y="302"/>
                  </a:lnTo>
                  <a:lnTo>
                    <a:pt x="194" y="322"/>
                  </a:lnTo>
                  <a:lnTo>
                    <a:pt x="228" y="320"/>
                  </a:lnTo>
                  <a:lnTo>
                    <a:pt x="254" y="310"/>
                  </a:lnTo>
                  <a:lnTo>
                    <a:pt x="276" y="320"/>
                  </a:lnTo>
                  <a:lnTo>
                    <a:pt x="300" y="318"/>
                  </a:lnTo>
                  <a:lnTo>
                    <a:pt x="314" y="302"/>
                  </a:lnTo>
                  <a:lnTo>
                    <a:pt x="338" y="304"/>
                  </a:lnTo>
                  <a:lnTo>
                    <a:pt x="352" y="316"/>
                  </a:lnTo>
                  <a:lnTo>
                    <a:pt x="374" y="288"/>
                  </a:lnTo>
                  <a:lnTo>
                    <a:pt x="376" y="252"/>
                  </a:lnTo>
                  <a:lnTo>
                    <a:pt x="358" y="232"/>
                  </a:lnTo>
                  <a:lnTo>
                    <a:pt x="360" y="200"/>
                  </a:lnTo>
                  <a:lnTo>
                    <a:pt x="370" y="186"/>
                  </a:lnTo>
                  <a:lnTo>
                    <a:pt x="378" y="142"/>
                  </a:lnTo>
                  <a:lnTo>
                    <a:pt x="406" y="128"/>
                  </a:lnTo>
                  <a:lnTo>
                    <a:pt x="426" y="108"/>
                  </a:lnTo>
                  <a:lnTo>
                    <a:pt x="438" y="104"/>
                  </a:lnTo>
                  <a:lnTo>
                    <a:pt x="446" y="90"/>
                  </a:lnTo>
                  <a:lnTo>
                    <a:pt x="448" y="72"/>
                  </a:lnTo>
                  <a:lnTo>
                    <a:pt x="438" y="52"/>
                  </a:lnTo>
                  <a:lnTo>
                    <a:pt x="422" y="56"/>
                  </a:lnTo>
                  <a:lnTo>
                    <a:pt x="394" y="52"/>
                  </a:lnTo>
                  <a:lnTo>
                    <a:pt x="376" y="44"/>
                  </a:lnTo>
                  <a:lnTo>
                    <a:pt x="368" y="40"/>
                  </a:lnTo>
                  <a:lnTo>
                    <a:pt x="366" y="54"/>
                  </a:lnTo>
                  <a:lnTo>
                    <a:pt x="340" y="68"/>
                  </a:lnTo>
                  <a:lnTo>
                    <a:pt x="314" y="68"/>
                  </a:lnTo>
                  <a:lnTo>
                    <a:pt x="294" y="46"/>
                  </a:lnTo>
                  <a:lnTo>
                    <a:pt x="276" y="20"/>
                  </a:lnTo>
                  <a:lnTo>
                    <a:pt x="242" y="22"/>
                  </a:lnTo>
                  <a:lnTo>
                    <a:pt x="224" y="36"/>
                  </a:lnTo>
                  <a:lnTo>
                    <a:pt x="208" y="46"/>
                  </a:lnTo>
                  <a:lnTo>
                    <a:pt x="190" y="34"/>
                  </a:lnTo>
                  <a:lnTo>
                    <a:pt x="192" y="10"/>
                  </a:lnTo>
                  <a:lnTo>
                    <a:pt x="176" y="0"/>
                  </a:lnTo>
                  <a:lnTo>
                    <a:pt x="148" y="2"/>
                  </a:lnTo>
                  <a:lnTo>
                    <a:pt x="140" y="14"/>
                  </a:lnTo>
                  <a:lnTo>
                    <a:pt x="140" y="32"/>
                  </a:lnTo>
                  <a:lnTo>
                    <a:pt x="114" y="52"/>
                  </a:lnTo>
                  <a:lnTo>
                    <a:pt x="90" y="64"/>
                  </a:lnTo>
                  <a:lnTo>
                    <a:pt x="66" y="6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57"/>
            <p:cNvSpPr>
              <a:spLocks/>
            </p:cNvSpPr>
            <p:nvPr/>
          </p:nvSpPr>
          <p:spPr bwMode="gray">
            <a:xfrm>
              <a:off x="6231272" y="3885586"/>
              <a:ext cx="1234084" cy="1142853"/>
            </a:xfrm>
            <a:custGeom>
              <a:avLst/>
              <a:gdLst>
                <a:gd name="T0" fmla="*/ 22 w 488"/>
                <a:gd name="T1" fmla="*/ 184 h 452"/>
                <a:gd name="T2" fmla="*/ 6 w 488"/>
                <a:gd name="T3" fmla="*/ 128 h 452"/>
                <a:gd name="T4" fmla="*/ 18 w 488"/>
                <a:gd name="T5" fmla="*/ 82 h 452"/>
                <a:gd name="T6" fmla="*/ 56 w 488"/>
                <a:gd name="T7" fmla="*/ 24 h 452"/>
                <a:gd name="T8" fmla="*/ 88 w 488"/>
                <a:gd name="T9" fmla="*/ 0 h 452"/>
                <a:gd name="T10" fmla="*/ 124 w 488"/>
                <a:gd name="T11" fmla="*/ 18 h 452"/>
                <a:gd name="T12" fmla="*/ 172 w 488"/>
                <a:gd name="T13" fmla="*/ 32 h 452"/>
                <a:gd name="T14" fmla="*/ 186 w 488"/>
                <a:gd name="T15" fmla="*/ 84 h 452"/>
                <a:gd name="T16" fmla="*/ 240 w 488"/>
                <a:gd name="T17" fmla="*/ 92 h 452"/>
                <a:gd name="T18" fmla="*/ 268 w 488"/>
                <a:gd name="T19" fmla="*/ 86 h 452"/>
                <a:gd name="T20" fmla="*/ 310 w 488"/>
                <a:gd name="T21" fmla="*/ 108 h 452"/>
                <a:gd name="T22" fmla="*/ 370 w 488"/>
                <a:gd name="T23" fmla="*/ 120 h 452"/>
                <a:gd name="T24" fmla="*/ 436 w 488"/>
                <a:gd name="T25" fmla="*/ 84 h 452"/>
                <a:gd name="T26" fmla="*/ 424 w 488"/>
                <a:gd name="T27" fmla="*/ 120 h 452"/>
                <a:gd name="T28" fmla="*/ 450 w 488"/>
                <a:gd name="T29" fmla="*/ 144 h 452"/>
                <a:gd name="T30" fmla="*/ 488 w 488"/>
                <a:gd name="T31" fmla="*/ 164 h 452"/>
                <a:gd name="T32" fmla="*/ 462 w 488"/>
                <a:gd name="T33" fmla="*/ 194 h 452"/>
                <a:gd name="T34" fmla="*/ 382 w 488"/>
                <a:gd name="T35" fmla="*/ 254 h 452"/>
                <a:gd name="T36" fmla="*/ 364 w 488"/>
                <a:gd name="T37" fmla="*/ 286 h 452"/>
                <a:gd name="T38" fmla="*/ 310 w 488"/>
                <a:gd name="T39" fmla="*/ 280 h 452"/>
                <a:gd name="T40" fmla="*/ 270 w 488"/>
                <a:gd name="T41" fmla="*/ 324 h 452"/>
                <a:gd name="T42" fmla="*/ 306 w 488"/>
                <a:gd name="T43" fmla="*/ 346 h 452"/>
                <a:gd name="T44" fmla="*/ 330 w 488"/>
                <a:gd name="T45" fmla="*/ 310 h 452"/>
                <a:gd name="T46" fmla="*/ 364 w 488"/>
                <a:gd name="T47" fmla="*/ 330 h 452"/>
                <a:gd name="T48" fmla="*/ 352 w 488"/>
                <a:gd name="T49" fmla="*/ 360 h 452"/>
                <a:gd name="T50" fmla="*/ 356 w 488"/>
                <a:gd name="T51" fmla="*/ 398 h 452"/>
                <a:gd name="T52" fmla="*/ 318 w 488"/>
                <a:gd name="T53" fmla="*/ 446 h 452"/>
                <a:gd name="T54" fmla="*/ 266 w 488"/>
                <a:gd name="T55" fmla="*/ 434 h 452"/>
                <a:gd name="T56" fmla="*/ 224 w 488"/>
                <a:gd name="T57" fmla="*/ 390 h 452"/>
                <a:gd name="T58" fmla="*/ 158 w 488"/>
                <a:gd name="T59" fmla="*/ 400 h 452"/>
                <a:gd name="T60" fmla="*/ 148 w 488"/>
                <a:gd name="T61" fmla="*/ 448 h 452"/>
                <a:gd name="T62" fmla="*/ 106 w 488"/>
                <a:gd name="T63" fmla="*/ 434 h 452"/>
                <a:gd name="T64" fmla="*/ 76 w 488"/>
                <a:gd name="T65" fmla="*/ 398 h 452"/>
                <a:gd name="T66" fmla="*/ 62 w 488"/>
                <a:gd name="T67" fmla="*/ 364 h 452"/>
                <a:gd name="T68" fmla="*/ 52 w 488"/>
                <a:gd name="T69" fmla="*/ 308 h 452"/>
                <a:gd name="T70" fmla="*/ 14 w 488"/>
                <a:gd name="T71" fmla="*/ 268 h 452"/>
                <a:gd name="T72" fmla="*/ 2 w 488"/>
                <a:gd name="T73" fmla="*/ 22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8" h="452">
                  <a:moveTo>
                    <a:pt x="0" y="212"/>
                  </a:moveTo>
                  <a:lnTo>
                    <a:pt x="22" y="184"/>
                  </a:lnTo>
                  <a:lnTo>
                    <a:pt x="24" y="148"/>
                  </a:lnTo>
                  <a:lnTo>
                    <a:pt x="6" y="128"/>
                  </a:lnTo>
                  <a:lnTo>
                    <a:pt x="8" y="96"/>
                  </a:lnTo>
                  <a:lnTo>
                    <a:pt x="18" y="82"/>
                  </a:lnTo>
                  <a:lnTo>
                    <a:pt x="26" y="38"/>
                  </a:lnTo>
                  <a:lnTo>
                    <a:pt x="56" y="24"/>
                  </a:lnTo>
                  <a:lnTo>
                    <a:pt x="74" y="4"/>
                  </a:lnTo>
                  <a:lnTo>
                    <a:pt x="88" y="0"/>
                  </a:lnTo>
                  <a:lnTo>
                    <a:pt x="114" y="8"/>
                  </a:lnTo>
                  <a:lnTo>
                    <a:pt x="124" y="18"/>
                  </a:lnTo>
                  <a:lnTo>
                    <a:pt x="154" y="18"/>
                  </a:lnTo>
                  <a:lnTo>
                    <a:pt x="172" y="32"/>
                  </a:lnTo>
                  <a:lnTo>
                    <a:pt x="186" y="56"/>
                  </a:lnTo>
                  <a:lnTo>
                    <a:pt x="186" y="84"/>
                  </a:lnTo>
                  <a:lnTo>
                    <a:pt x="204" y="94"/>
                  </a:lnTo>
                  <a:lnTo>
                    <a:pt x="240" y="92"/>
                  </a:lnTo>
                  <a:lnTo>
                    <a:pt x="256" y="94"/>
                  </a:lnTo>
                  <a:lnTo>
                    <a:pt x="268" y="86"/>
                  </a:lnTo>
                  <a:lnTo>
                    <a:pt x="290" y="86"/>
                  </a:lnTo>
                  <a:lnTo>
                    <a:pt x="310" y="108"/>
                  </a:lnTo>
                  <a:lnTo>
                    <a:pt x="348" y="114"/>
                  </a:lnTo>
                  <a:lnTo>
                    <a:pt x="370" y="120"/>
                  </a:lnTo>
                  <a:lnTo>
                    <a:pt x="408" y="82"/>
                  </a:lnTo>
                  <a:lnTo>
                    <a:pt x="436" y="84"/>
                  </a:lnTo>
                  <a:lnTo>
                    <a:pt x="442" y="104"/>
                  </a:lnTo>
                  <a:lnTo>
                    <a:pt x="424" y="120"/>
                  </a:lnTo>
                  <a:lnTo>
                    <a:pt x="430" y="138"/>
                  </a:lnTo>
                  <a:lnTo>
                    <a:pt x="450" y="144"/>
                  </a:lnTo>
                  <a:lnTo>
                    <a:pt x="468" y="162"/>
                  </a:lnTo>
                  <a:lnTo>
                    <a:pt x="488" y="164"/>
                  </a:lnTo>
                  <a:lnTo>
                    <a:pt x="486" y="182"/>
                  </a:lnTo>
                  <a:lnTo>
                    <a:pt x="462" y="194"/>
                  </a:lnTo>
                  <a:lnTo>
                    <a:pt x="414" y="230"/>
                  </a:lnTo>
                  <a:lnTo>
                    <a:pt x="382" y="254"/>
                  </a:lnTo>
                  <a:lnTo>
                    <a:pt x="376" y="278"/>
                  </a:lnTo>
                  <a:lnTo>
                    <a:pt x="364" y="286"/>
                  </a:lnTo>
                  <a:lnTo>
                    <a:pt x="330" y="276"/>
                  </a:lnTo>
                  <a:lnTo>
                    <a:pt x="310" y="280"/>
                  </a:lnTo>
                  <a:lnTo>
                    <a:pt x="278" y="302"/>
                  </a:lnTo>
                  <a:lnTo>
                    <a:pt x="270" y="324"/>
                  </a:lnTo>
                  <a:lnTo>
                    <a:pt x="284" y="344"/>
                  </a:lnTo>
                  <a:lnTo>
                    <a:pt x="306" y="346"/>
                  </a:lnTo>
                  <a:lnTo>
                    <a:pt x="320" y="322"/>
                  </a:lnTo>
                  <a:lnTo>
                    <a:pt x="330" y="310"/>
                  </a:lnTo>
                  <a:lnTo>
                    <a:pt x="354" y="310"/>
                  </a:lnTo>
                  <a:lnTo>
                    <a:pt x="364" y="330"/>
                  </a:lnTo>
                  <a:lnTo>
                    <a:pt x="348" y="342"/>
                  </a:lnTo>
                  <a:lnTo>
                    <a:pt x="352" y="360"/>
                  </a:lnTo>
                  <a:lnTo>
                    <a:pt x="362" y="374"/>
                  </a:lnTo>
                  <a:lnTo>
                    <a:pt x="356" y="398"/>
                  </a:lnTo>
                  <a:lnTo>
                    <a:pt x="332" y="428"/>
                  </a:lnTo>
                  <a:lnTo>
                    <a:pt x="318" y="446"/>
                  </a:lnTo>
                  <a:lnTo>
                    <a:pt x="288" y="446"/>
                  </a:lnTo>
                  <a:lnTo>
                    <a:pt x="266" y="434"/>
                  </a:lnTo>
                  <a:lnTo>
                    <a:pt x="242" y="412"/>
                  </a:lnTo>
                  <a:lnTo>
                    <a:pt x="224" y="390"/>
                  </a:lnTo>
                  <a:lnTo>
                    <a:pt x="200" y="400"/>
                  </a:lnTo>
                  <a:lnTo>
                    <a:pt x="158" y="400"/>
                  </a:lnTo>
                  <a:lnTo>
                    <a:pt x="150" y="408"/>
                  </a:lnTo>
                  <a:lnTo>
                    <a:pt x="148" y="448"/>
                  </a:lnTo>
                  <a:lnTo>
                    <a:pt x="132" y="452"/>
                  </a:lnTo>
                  <a:lnTo>
                    <a:pt x="106" y="434"/>
                  </a:lnTo>
                  <a:lnTo>
                    <a:pt x="82" y="432"/>
                  </a:lnTo>
                  <a:lnTo>
                    <a:pt x="76" y="398"/>
                  </a:lnTo>
                  <a:lnTo>
                    <a:pt x="74" y="370"/>
                  </a:lnTo>
                  <a:lnTo>
                    <a:pt x="62" y="364"/>
                  </a:lnTo>
                  <a:lnTo>
                    <a:pt x="64" y="324"/>
                  </a:lnTo>
                  <a:lnTo>
                    <a:pt x="52" y="308"/>
                  </a:lnTo>
                  <a:lnTo>
                    <a:pt x="36" y="290"/>
                  </a:lnTo>
                  <a:lnTo>
                    <a:pt x="14" y="268"/>
                  </a:lnTo>
                  <a:lnTo>
                    <a:pt x="14" y="236"/>
                  </a:lnTo>
                  <a:lnTo>
                    <a:pt x="2" y="224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gray">
            <a:xfrm>
              <a:off x="6231272" y="3885586"/>
              <a:ext cx="1234084" cy="1142853"/>
            </a:xfrm>
            <a:custGeom>
              <a:avLst/>
              <a:gdLst>
                <a:gd name="T0" fmla="*/ 22 w 488"/>
                <a:gd name="T1" fmla="*/ 184 h 452"/>
                <a:gd name="T2" fmla="*/ 6 w 488"/>
                <a:gd name="T3" fmla="*/ 128 h 452"/>
                <a:gd name="T4" fmla="*/ 18 w 488"/>
                <a:gd name="T5" fmla="*/ 82 h 452"/>
                <a:gd name="T6" fmla="*/ 56 w 488"/>
                <a:gd name="T7" fmla="*/ 24 h 452"/>
                <a:gd name="T8" fmla="*/ 88 w 488"/>
                <a:gd name="T9" fmla="*/ 0 h 452"/>
                <a:gd name="T10" fmla="*/ 124 w 488"/>
                <a:gd name="T11" fmla="*/ 18 h 452"/>
                <a:gd name="T12" fmla="*/ 172 w 488"/>
                <a:gd name="T13" fmla="*/ 32 h 452"/>
                <a:gd name="T14" fmla="*/ 186 w 488"/>
                <a:gd name="T15" fmla="*/ 84 h 452"/>
                <a:gd name="T16" fmla="*/ 240 w 488"/>
                <a:gd name="T17" fmla="*/ 92 h 452"/>
                <a:gd name="T18" fmla="*/ 268 w 488"/>
                <a:gd name="T19" fmla="*/ 86 h 452"/>
                <a:gd name="T20" fmla="*/ 310 w 488"/>
                <a:gd name="T21" fmla="*/ 108 h 452"/>
                <a:gd name="T22" fmla="*/ 370 w 488"/>
                <a:gd name="T23" fmla="*/ 120 h 452"/>
                <a:gd name="T24" fmla="*/ 436 w 488"/>
                <a:gd name="T25" fmla="*/ 84 h 452"/>
                <a:gd name="T26" fmla="*/ 424 w 488"/>
                <a:gd name="T27" fmla="*/ 120 h 452"/>
                <a:gd name="T28" fmla="*/ 450 w 488"/>
                <a:gd name="T29" fmla="*/ 144 h 452"/>
                <a:gd name="T30" fmla="*/ 488 w 488"/>
                <a:gd name="T31" fmla="*/ 164 h 452"/>
                <a:gd name="T32" fmla="*/ 462 w 488"/>
                <a:gd name="T33" fmla="*/ 194 h 452"/>
                <a:gd name="T34" fmla="*/ 382 w 488"/>
                <a:gd name="T35" fmla="*/ 254 h 452"/>
                <a:gd name="T36" fmla="*/ 364 w 488"/>
                <a:gd name="T37" fmla="*/ 286 h 452"/>
                <a:gd name="T38" fmla="*/ 310 w 488"/>
                <a:gd name="T39" fmla="*/ 280 h 452"/>
                <a:gd name="T40" fmla="*/ 270 w 488"/>
                <a:gd name="T41" fmla="*/ 324 h 452"/>
                <a:gd name="T42" fmla="*/ 306 w 488"/>
                <a:gd name="T43" fmla="*/ 346 h 452"/>
                <a:gd name="T44" fmla="*/ 330 w 488"/>
                <a:gd name="T45" fmla="*/ 310 h 452"/>
                <a:gd name="T46" fmla="*/ 364 w 488"/>
                <a:gd name="T47" fmla="*/ 330 h 452"/>
                <a:gd name="T48" fmla="*/ 352 w 488"/>
                <a:gd name="T49" fmla="*/ 360 h 452"/>
                <a:gd name="T50" fmla="*/ 356 w 488"/>
                <a:gd name="T51" fmla="*/ 398 h 452"/>
                <a:gd name="T52" fmla="*/ 318 w 488"/>
                <a:gd name="T53" fmla="*/ 446 h 452"/>
                <a:gd name="T54" fmla="*/ 266 w 488"/>
                <a:gd name="T55" fmla="*/ 434 h 452"/>
                <a:gd name="T56" fmla="*/ 224 w 488"/>
                <a:gd name="T57" fmla="*/ 390 h 452"/>
                <a:gd name="T58" fmla="*/ 158 w 488"/>
                <a:gd name="T59" fmla="*/ 400 h 452"/>
                <a:gd name="T60" fmla="*/ 148 w 488"/>
                <a:gd name="T61" fmla="*/ 448 h 452"/>
                <a:gd name="T62" fmla="*/ 106 w 488"/>
                <a:gd name="T63" fmla="*/ 434 h 452"/>
                <a:gd name="T64" fmla="*/ 76 w 488"/>
                <a:gd name="T65" fmla="*/ 398 h 452"/>
                <a:gd name="T66" fmla="*/ 62 w 488"/>
                <a:gd name="T67" fmla="*/ 364 h 452"/>
                <a:gd name="T68" fmla="*/ 52 w 488"/>
                <a:gd name="T69" fmla="*/ 308 h 452"/>
                <a:gd name="T70" fmla="*/ 14 w 488"/>
                <a:gd name="T71" fmla="*/ 268 h 452"/>
                <a:gd name="T72" fmla="*/ 2 w 488"/>
                <a:gd name="T73" fmla="*/ 22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8" h="452">
                  <a:moveTo>
                    <a:pt x="0" y="212"/>
                  </a:moveTo>
                  <a:lnTo>
                    <a:pt x="22" y="184"/>
                  </a:lnTo>
                  <a:lnTo>
                    <a:pt x="24" y="148"/>
                  </a:lnTo>
                  <a:lnTo>
                    <a:pt x="6" y="128"/>
                  </a:lnTo>
                  <a:lnTo>
                    <a:pt x="8" y="96"/>
                  </a:lnTo>
                  <a:lnTo>
                    <a:pt x="18" y="82"/>
                  </a:lnTo>
                  <a:lnTo>
                    <a:pt x="26" y="38"/>
                  </a:lnTo>
                  <a:lnTo>
                    <a:pt x="56" y="24"/>
                  </a:lnTo>
                  <a:lnTo>
                    <a:pt x="74" y="4"/>
                  </a:lnTo>
                  <a:lnTo>
                    <a:pt x="88" y="0"/>
                  </a:lnTo>
                  <a:lnTo>
                    <a:pt x="114" y="8"/>
                  </a:lnTo>
                  <a:lnTo>
                    <a:pt x="124" y="18"/>
                  </a:lnTo>
                  <a:lnTo>
                    <a:pt x="154" y="18"/>
                  </a:lnTo>
                  <a:lnTo>
                    <a:pt x="172" y="32"/>
                  </a:lnTo>
                  <a:lnTo>
                    <a:pt x="186" y="56"/>
                  </a:lnTo>
                  <a:lnTo>
                    <a:pt x="186" y="84"/>
                  </a:lnTo>
                  <a:lnTo>
                    <a:pt x="204" y="94"/>
                  </a:lnTo>
                  <a:lnTo>
                    <a:pt x="240" y="92"/>
                  </a:lnTo>
                  <a:lnTo>
                    <a:pt x="256" y="94"/>
                  </a:lnTo>
                  <a:lnTo>
                    <a:pt x="268" y="86"/>
                  </a:lnTo>
                  <a:lnTo>
                    <a:pt x="290" y="86"/>
                  </a:lnTo>
                  <a:lnTo>
                    <a:pt x="310" y="108"/>
                  </a:lnTo>
                  <a:lnTo>
                    <a:pt x="348" y="114"/>
                  </a:lnTo>
                  <a:lnTo>
                    <a:pt x="370" y="120"/>
                  </a:lnTo>
                  <a:lnTo>
                    <a:pt x="408" y="82"/>
                  </a:lnTo>
                  <a:lnTo>
                    <a:pt x="436" y="84"/>
                  </a:lnTo>
                  <a:lnTo>
                    <a:pt x="442" y="104"/>
                  </a:lnTo>
                  <a:lnTo>
                    <a:pt x="424" y="120"/>
                  </a:lnTo>
                  <a:lnTo>
                    <a:pt x="430" y="138"/>
                  </a:lnTo>
                  <a:lnTo>
                    <a:pt x="450" y="144"/>
                  </a:lnTo>
                  <a:lnTo>
                    <a:pt x="468" y="162"/>
                  </a:lnTo>
                  <a:lnTo>
                    <a:pt x="488" y="164"/>
                  </a:lnTo>
                  <a:lnTo>
                    <a:pt x="486" y="182"/>
                  </a:lnTo>
                  <a:lnTo>
                    <a:pt x="462" y="194"/>
                  </a:lnTo>
                  <a:lnTo>
                    <a:pt x="414" y="230"/>
                  </a:lnTo>
                  <a:lnTo>
                    <a:pt x="382" y="254"/>
                  </a:lnTo>
                  <a:lnTo>
                    <a:pt x="376" y="278"/>
                  </a:lnTo>
                  <a:lnTo>
                    <a:pt x="364" y="286"/>
                  </a:lnTo>
                  <a:lnTo>
                    <a:pt x="330" y="276"/>
                  </a:lnTo>
                  <a:lnTo>
                    <a:pt x="310" y="280"/>
                  </a:lnTo>
                  <a:lnTo>
                    <a:pt x="278" y="302"/>
                  </a:lnTo>
                  <a:lnTo>
                    <a:pt x="270" y="324"/>
                  </a:lnTo>
                  <a:lnTo>
                    <a:pt x="284" y="344"/>
                  </a:lnTo>
                  <a:lnTo>
                    <a:pt x="306" y="346"/>
                  </a:lnTo>
                  <a:lnTo>
                    <a:pt x="320" y="322"/>
                  </a:lnTo>
                  <a:lnTo>
                    <a:pt x="330" y="310"/>
                  </a:lnTo>
                  <a:lnTo>
                    <a:pt x="354" y="310"/>
                  </a:lnTo>
                  <a:lnTo>
                    <a:pt x="364" y="330"/>
                  </a:lnTo>
                  <a:lnTo>
                    <a:pt x="348" y="342"/>
                  </a:lnTo>
                  <a:lnTo>
                    <a:pt x="352" y="360"/>
                  </a:lnTo>
                  <a:lnTo>
                    <a:pt x="362" y="374"/>
                  </a:lnTo>
                  <a:lnTo>
                    <a:pt x="356" y="398"/>
                  </a:lnTo>
                  <a:lnTo>
                    <a:pt x="332" y="428"/>
                  </a:lnTo>
                  <a:lnTo>
                    <a:pt x="318" y="446"/>
                  </a:lnTo>
                  <a:lnTo>
                    <a:pt x="288" y="446"/>
                  </a:lnTo>
                  <a:lnTo>
                    <a:pt x="266" y="434"/>
                  </a:lnTo>
                  <a:lnTo>
                    <a:pt x="242" y="412"/>
                  </a:lnTo>
                  <a:lnTo>
                    <a:pt x="224" y="390"/>
                  </a:lnTo>
                  <a:lnTo>
                    <a:pt x="200" y="400"/>
                  </a:lnTo>
                  <a:lnTo>
                    <a:pt x="158" y="400"/>
                  </a:lnTo>
                  <a:lnTo>
                    <a:pt x="150" y="408"/>
                  </a:lnTo>
                  <a:lnTo>
                    <a:pt x="148" y="448"/>
                  </a:lnTo>
                  <a:lnTo>
                    <a:pt x="132" y="452"/>
                  </a:lnTo>
                  <a:lnTo>
                    <a:pt x="106" y="434"/>
                  </a:lnTo>
                  <a:lnTo>
                    <a:pt x="82" y="432"/>
                  </a:lnTo>
                  <a:lnTo>
                    <a:pt x="76" y="398"/>
                  </a:lnTo>
                  <a:lnTo>
                    <a:pt x="74" y="370"/>
                  </a:lnTo>
                  <a:lnTo>
                    <a:pt x="62" y="364"/>
                  </a:lnTo>
                  <a:lnTo>
                    <a:pt x="64" y="324"/>
                  </a:lnTo>
                  <a:lnTo>
                    <a:pt x="52" y="308"/>
                  </a:lnTo>
                  <a:lnTo>
                    <a:pt x="36" y="290"/>
                  </a:lnTo>
                  <a:lnTo>
                    <a:pt x="14" y="268"/>
                  </a:lnTo>
                  <a:lnTo>
                    <a:pt x="14" y="236"/>
                  </a:lnTo>
                  <a:lnTo>
                    <a:pt x="2" y="224"/>
                  </a:lnTo>
                  <a:lnTo>
                    <a:pt x="0" y="212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59"/>
            <p:cNvSpPr>
              <a:spLocks/>
            </p:cNvSpPr>
            <p:nvPr/>
          </p:nvSpPr>
          <p:spPr bwMode="gray">
            <a:xfrm>
              <a:off x="6823025" y="3759164"/>
              <a:ext cx="313579" cy="364095"/>
            </a:xfrm>
            <a:custGeom>
              <a:avLst/>
              <a:gdLst>
                <a:gd name="T0" fmla="*/ 8 w 124"/>
                <a:gd name="T1" fmla="*/ 144 h 144"/>
                <a:gd name="T2" fmla="*/ 0 w 124"/>
                <a:gd name="T3" fmla="*/ 124 h 144"/>
                <a:gd name="T4" fmla="*/ 12 w 124"/>
                <a:gd name="T5" fmla="*/ 110 h 144"/>
                <a:gd name="T6" fmla="*/ 12 w 124"/>
                <a:gd name="T7" fmla="*/ 62 h 144"/>
                <a:gd name="T8" fmla="*/ 2 w 124"/>
                <a:gd name="T9" fmla="*/ 50 h 144"/>
                <a:gd name="T10" fmla="*/ 22 w 124"/>
                <a:gd name="T11" fmla="*/ 26 h 144"/>
                <a:gd name="T12" fmla="*/ 48 w 124"/>
                <a:gd name="T13" fmla="*/ 20 h 144"/>
                <a:gd name="T14" fmla="*/ 66 w 124"/>
                <a:gd name="T15" fmla="*/ 0 h 144"/>
                <a:gd name="T16" fmla="*/ 104 w 124"/>
                <a:gd name="T17" fmla="*/ 0 h 144"/>
                <a:gd name="T18" fmla="*/ 120 w 124"/>
                <a:gd name="T19" fmla="*/ 16 h 144"/>
                <a:gd name="T20" fmla="*/ 118 w 124"/>
                <a:gd name="T21" fmla="*/ 34 h 144"/>
                <a:gd name="T22" fmla="*/ 124 w 124"/>
                <a:gd name="T23" fmla="*/ 50 h 144"/>
                <a:gd name="T24" fmla="*/ 98 w 124"/>
                <a:gd name="T25" fmla="*/ 82 h 144"/>
                <a:gd name="T26" fmla="*/ 92 w 124"/>
                <a:gd name="T27" fmla="*/ 104 h 144"/>
                <a:gd name="T28" fmla="*/ 68 w 124"/>
                <a:gd name="T29" fmla="*/ 118 h 144"/>
                <a:gd name="T30" fmla="*/ 58 w 124"/>
                <a:gd name="T31" fmla="*/ 118 h 144"/>
                <a:gd name="T32" fmla="*/ 52 w 124"/>
                <a:gd name="T33" fmla="*/ 138 h 144"/>
                <a:gd name="T34" fmla="*/ 34 w 124"/>
                <a:gd name="T35" fmla="*/ 136 h 144"/>
                <a:gd name="T36" fmla="*/ 22 w 124"/>
                <a:gd name="T37" fmla="*/ 144 h 144"/>
                <a:gd name="T38" fmla="*/ 8 w 124"/>
                <a:gd name="T3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44">
                  <a:moveTo>
                    <a:pt x="8" y="144"/>
                  </a:moveTo>
                  <a:lnTo>
                    <a:pt x="0" y="124"/>
                  </a:lnTo>
                  <a:lnTo>
                    <a:pt x="12" y="110"/>
                  </a:lnTo>
                  <a:lnTo>
                    <a:pt x="12" y="62"/>
                  </a:lnTo>
                  <a:lnTo>
                    <a:pt x="2" y="50"/>
                  </a:lnTo>
                  <a:lnTo>
                    <a:pt x="22" y="26"/>
                  </a:lnTo>
                  <a:lnTo>
                    <a:pt x="48" y="20"/>
                  </a:lnTo>
                  <a:lnTo>
                    <a:pt x="66" y="0"/>
                  </a:lnTo>
                  <a:lnTo>
                    <a:pt x="104" y="0"/>
                  </a:lnTo>
                  <a:lnTo>
                    <a:pt x="120" y="16"/>
                  </a:lnTo>
                  <a:lnTo>
                    <a:pt x="118" y="34"/>
                  </a:lnTo>
                  <a:lnTo>
                    <a:pt x="124" y="50"/>
                  </a:lnTo>
                  <a:lnTo>
                    <a:pt x="98" y="82"/>
                  </a:lnTo>
                  <a:lnTo>
                    <a:pt x="92" y="104"/>
                  </a:lnTo>
                  <a:lnTo>
                    <a:pt x="68" y="118"/>
                  </a:lnTo>
                  <a:lnTo>
                    <a:pt x="58" y="118"/>
                  </a:lnTo>
                  <a:lnTo>
                    <a:pt x="52" y="138"/>
                  </a:lnTo>
                  <a:lnTo>
                    <a:pt x="34" y="136"/>
                  </a:lnTo>
                  <a:lnTo>
                    <a:pt x="22" y="144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60"/>
            <p:cNvSpPr>
              <a:spLocks/>
            </p:cNvSpPr>
            <p:nvPr/>
          </p:nvSpPr>
          <p:spPr bwMode="gray">
            <a:xfrm>
              <a:off x="6823025" y="3759164"/>
              <a:ext cx="313579" cy="364095"/>
            </a:xfrm>
            <a:custGeom>
              <a:avLst/>
              <a:gdLst>
                <a:gd name="T0" fmla="*/ 8 w 124"/>
                <a:gd name="T1" fmla="*/ 144 h 144"/>
                <a:gd name="T2" fmla="*/ 0 w 124"/>
                <a:gd name="T3" fmla="*/ 124 h 144"/>
                <a:gd name="T4" fmla="*/ 12 w 124"/>
                <a:gd name="T5" fmla="*/ 110 h 144"/>
                <a:gd name="T6" fmla="*/ 12 w 124"/>
                <a:gd name="T7" fmla="*/ 62 h 144"/>
                <a:gd name="T8" fmla="*/ 2 w 124"/>
                <a:gd name="T9" fmla="*/ 50 h 144"/>
                <a:gd name="T10" fmla="*/ 22 w 124"/>
                <a:gd name="T11" fmla="*/ 26 h 144"/>
                <a:gd name="T12" fmla="*/ 48 w 124"/>
                <a:gd name="T13" fmla="*/ 20 h 144"/>
                <a:gd name="T14" fmla="*/ 66 w 124"/>
                <a:gd name="T15" fmla="*/ 0 h 144"/>
                <a:gd name="T16" fmla="*/ 104 w 124"/>
                <a:gd name="T17" fmla="*/ 0 h 144"/>
                <a:gd name="T18" fmla="*/ 120 w 124"/>
                <a:gd name="T19" fmla="*/ 16 h 144"/>
                <a:gd name="T20" fmla="*/ 118 w 124"/>
                <a:gd name="T21" fmla="*/ 34 h 144"/>
                <a:gd name="T22" fmla="*/ 124 w 124"/>
                <a:gd name="T23" fmla="*/ 50 h 144"/>
                <a:gd name="T24" fmla="*/ 98 w 124"/>
                <a:gd name="T25" fmla="*/ 82 h 144"/>
                <a:gd name="T26" fmla="*/ 92 w 124"/>
                <a:gd name="T27" fmla="*/ 104 h 144"/>
                <a:gd name="T28" fmla="*/ 68 w 124"/>
                <a:gd name="T29" fmla="*/ 118 h 144"/>
                <a:gd name="T30" fmla="*/ 58 w 124"/>
                <a:gd name="T31" fmla="*/ 118 h 144"/>
                <a:gd name="T32" fmla="*/ 52 w 124"/>
                <a:gd name="T33" fmla="*/ 138 h 144"/>
                <a:gd name="T34" fmla="*/ 34 w 124"/>
                <a:gd name="T35" fmla="*/ 136 h 144"/>
                <a:gd name="T36" fmla="*/ 22 w 124"/>
                <a:gd name="T37" fmla="*/ 144 h 144"/>
                <a:gd name="T38" fmla="*/ 8 w 124"/>
                <a:gd name="T3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44">
                  <a:moveTo>
                    <a:pt x="8" y="144"/>
                  </a:moveTo>
                  <a:lnTo>
                    <a:pt x="0" y="124"/>
                  </a:lnTo>
                  <a:lnTo>
                    <a:pt x="12" y="110"/>
                  </a:lnTo>
                  <a:lnTo>
                    <a:pt x="12" y="62"/>
                  </a:lnTo>
                  <a:lnTo>
                    <a:pt x="2" y="50"/>
                  </a:lnTo>
                  <a:lnTo>
                    <a:pt x="22" y="26"/>
                  </a:lnTo>
                  <a:lnTo>
                    <a:pt x="48" y="20"/>
                  </a:lnTo>
                  <a:lnTo>
                    <a:pt x="66" y="0"/>
                  </a:lnTo>
                  <a:lnTo>
                    <a:pt x="104" y="0"/>
                  </a:lnTo>
                  <a:lnTo>
                    <a:pt x="120" y="16"/>
                  </a:lnTo>
                  <a:lnTo>
                    <a:pt x="118" y="34"/>
                  </a:lnTo>
                  <a:lnTo>
                    <a:pt x="124" y="50"/>
                  </a:lnTo>
                  <a:lnTo>
                    <a:pt x="98" y="82"/>
                  </a:lnTo>
                  <a:lnTo>
                    <a:pt x="92" y="104"/>
                  </a:lnTo>
                  <a:lnTo>
                    <a:pt x="68" y="118"/>
                  </a:lnTo>
                  <a:lnTo>
                    <a:pt x="58" y="118"/>
                  </a:lnTo>
                  <a:lnTo>
                    <a:pt x="52" y="138"/>
                  </a:lnTo>
                  <a:lnTo>
                    <a:pt x="34" y="136"/>
                  </a:lnTo>
                  <a:lnTo>
                    <a:pt x="22" y="144"/>
                  </a:lnTo>
                  <a:lnTo>
                    <a:pt x="8" y="144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61"/>
            <p:cNvSpPr>
              <a:spLocks/>
            </p:cNvSpPr>
            <p:nvPr/>
          </p:nvSpPr>
          <p:spPr bwMode="gray">
            <a:xfrm>
              <a:off x="7308566" y="4022121"/>
              <a:ext cx="364156" cy="389379"/>
            </a:xfrm>
            <a:custGeom>
              <a:avLst/>
              <a:gdLst>
                <a:gd name="T0" fmla="*/ 10 w 144"/>
                <a:gd name="T1" fmla="*/ 30 h 154"/>
                <a:gd name="T2" fmla="*/ 16 w 144"/>
                <a:gd name="T3" fmla="*/ 50 h 154"/>
                <a:gd name="T4" fmla="*/ 0 w 144"/>
                <a:gd name="T5" fmla="*/ 66 h 154"/>
                <a:gd name="T6" fmla="*/ 2 w 144"/>
                <a:gd name="T7" fmla="*/ 86 h 154"/>
                <a:gd name="T8" fmla="*/ 24 w 144"/>
                <a:gd name="T9" fmla="*/ 90 h 154"/>
                <a:gd name="T10" fmla="*/ 42 w 144"/>
                <a:gd name="T11" fmla="*/ 108 h 154"/>
                <a:gd name="T12" fmla="*/ 62 w 144"/>
                <a:gd name="T13" fmla="*/ 110 h 154"/>
                <a:gd name="T14" fmla="*/ 60 w 144"/>
                <a:gd name="T15" fmla="*/ 128 h 154"/>
                <a:gd name="T16" fmla="*/ 74 w 144"/>
                <a:gd name="T17" fmla="*/ 142 h 154"/>
                <a:gd name="T18" fmla="*/ 94 w 144"/>
                <a:gd name="T19" fmla="*/ 154 h 154"/>
                <a:gd name="T20" fmla="*/ 118 w 144"/>
                <a:gd name="T21" fmla="*/ 138 h 154"/>
                <a:gd name="T22" fmla="*/ 118 w 144"/>
                <a:gd name="T23" fmla="*/ 104 h 154"/>
                <a:gd name="T24" fmla="*/ 144 w 144"/>
                <a:gd name="T25" fmla="*/ 92 h 154"/>
                <a:gd name="T26" fmla="*/ 142 w 144"/>
                <a:gd name="T27" fmla="*/ 32 h 154"/>
                <a:gd name="T28" fmla="*/ 122 w 144"/>
                <a:gd name="T29" fmla="*/ 16 h 154"/>
                <a:gd name="T30" fmla="*/ 100 w 144"/>
                <a:gd name="T31" fmla="*/ 28 h 154"/>
                <a:gd name="T32" fmla="*/ 80 w 144"/>
                <a:gd name="T33" fmla="*/ 14 h 154"/>
                <a:gd name="T34" fmla="*/ 60 w 144"/>
                <a:gd name="T35" fmla="*/ 0 h 154"/>
                <a:gd name="T36" fmla="*/ 30 w 144"/>
                <a:gd name="T37" fmla="*/ 12 h 154"/>
                <a:gd name="T38" fmla="*/ 10 w 144"/>
                <a:gd name="T39" fmla="*/ 3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54">
                  <a:moveTo>
                    <a:pt x="10" y="30"/>
                  </a:moveTo>
                  <a:lnTo>
                    <a:pt x="16" y="50"/>
                  </a:lnTo>
                  <a:lnTo>
                    <a:pt x="0" y="66"/>
                  </a:lnTo>
                  <a:lnTo>
                    <a:pt x="2" y="86"/>
                  </a:lnTo>
                  <a:lnTo>
                    <a:pt x="24" y="90"/>
                  </a:lnTo>
                  <a:lnTo>
                    <a:pt x="42" y="108"/>
                  </a:lnTo>
                  <a:lnTo>
                    <a:pt x="62" y="110"/>
                  </a:lnTo>
                  <a:lnTo>
                    <a:pt x="60" y="128"/>
                  </a:lnTo>
                  <a:lnTo>
                    <a:pt x="74" y="142"/>
                  </a:lnTo>
                  <a:lnTo>
                    <a:pt x="94" y="154"/>
                  </a:lnTo>
                  <a:lnTo>
                    <a:pt x="118" y="138"/>
                  </a:lnTo>
                  <a:lnTo>
                    <a:pt x="118" y="104"/>
                  </a:lnTo>
                  <a:lnTo>
                    <a:pt x="144" y="92"/>
                  </a:lnTo>
                  <a:lnTo>
                    <a:pt x="142" y="32"/>
                  </a:lnTo>
                  <a:lnTo>
                    <a:pt x="122" y="16"/>
                  </a:lnTo>
                  <a:lnTo>
                    <a:pt x="100" y="28"/>
                  </a:lnTo>
                  <a:lnTo>
                    <a:pt x="80" y="14"/>
                  </a:lnTo>
                  <a:lnTo>
                    <a:pt x="60" y="0"/>
                  </a:lnTo>
                  <a:lnTo>
                    <a:pt x="30" y="12"/>
                  </a:lnTo>
                  <a:lnTo>
                    <a:pt x="10" y="3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62"/>
            <p:cNvSpPr>
              <a:spLocks/>
            </p:cNvSpPr>
            <p:nvPr/>
          </p:nvSpPr>
          <p:spPr bwMode="gray">
            <a:xfrm>
              <a:off x="7308566" y="4022121"/>
              <a:ext cx="364156" cy="389379"/>
            </a:xfrm>
            <a:custGeom>
              <a:avLst/>
              <a:gdLst>
                <a:gd name="T0" fmla="*/ 10 w 144"/>
                <a:gd name="T1" fmla="*/ 30 h 154"/>
                <a:gd name="T2" fmla="*/ 16 w 144"/>
                <a:gd name="T3" fmla="*/ 50 h 154"/>
                <a:gd name="T4" fmla="*/ 0 w 144"/>
                <a:gd name="T5" fmla="*/ 66 h 154"/>
                <a:gd name="T6" fmla="*/ 2 w 144"/>
                <a:gd name="T7" fmla="*/ 86 h 154"/>
                <a:gd name="T8" fmla="*/ 24 w 144"/>
                <a:gd name="T9" fmla="*/ 90 h 154"/>
                <a:gd name="T10" fmla="*/ 42 w 144"/>
                <a:gd name="T11" fmla="*/ 108 h 154"/>
                <a:gd name="T12" fmla="*/ 62 w 144"/>
                <a:gd name="T13" fmla="*/ 110 h 154"/>
                <a:gd name="T14" fmla="*/ 60 w 144"/>
                <a:gd name="T15" fmla="*/ 128 h 154"/>
                <a:gd name="T16" fmla="*/ 74 w 144"/>
                <a:gd name="T17" fmla="*/ 142 h 154"/>
                <a:gd name="T18" fmla="*/ 94 w 144"/>
                <a:gd name="T19" fmla="*/ 154 h 154"/>
                <a:gd name="T20" fmla="*/ 118 w 144"/>
                <a:gd name="T21" fmla="*/ 138 h 154"/>
                <a:gd name="T22" fmla="*/ 118 w 144"/>
                <a:gd name="T23" fmla="*/ 104 h 154"/>
                <a:gd name="T24" fmla="*/ 144 w 144"/>
                <a:gd name="T25" fmla="*/ 92 h 154"/>
                <a:gd name="T26" fmla="*/ 142 w 144"/>
                <a:gd name="T27" fmla="*/ 32 h 154"/>
                <a:gd name="T28" fmla="*/ 122 w 144"/>
                <a:gd name="T29" fmla="*/ 16 h 154"/>
                <a:gd name="T30" fmla="*/ 100 w 144"/>
                <a:gd name="T31" fmla="*/ 28 h 154"/>
                <a:gd name="T32" fmla="*/ 80 w 144"/>
                <a:gd name="T33" fmla="*/ 14 h 154"/>
                <a:gd name="T34" fmla="*/ 60 w 144"/>
                <a:gd name="T35" fmla="*/ 0 h 154"/>
                <a:gd name="T36" fmla="*/ 30 w 144"/>
                <a:gd name="T37" fmla="*/ 12 h 154"/>
                <a:gd name="T38" fmla="*/ 10 w 144"/>
                <a:gd name="T39" fmla="*/ 3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54">
                  <a:moveTo>
                    <a:pt x="10" y="30"/>
                  </a:moveTo>
                  <a:lnTo>
                    <a:pt x="16" y="50"/>
                  </a:lnTo>
                  <a:lnTo>
                    <a:pt x="0" y="66"/>
                  </a:lnTo>
                  <a:lnTo>
                    <a:pt x="2" y="86"/>
                  </a:lnTo>
                  <a:lnTo>
                    <a:pt x="24" y="90"/>
                  </a:lnTo>
                  <a:lnTo>
                    <a:pt x="42" y="108"/>
                  </a:lnTo>
                  <a:lnTo>
                    <a:pt x="62" y="110"/>
                  </a:lnTo>
                  <a:lnTo>
                    <a:pt x="60" y="128"/>
                  </a:lnTo>
                  <a:lnTo>
                    <a:pt x="74" y="142"/>
                  </a:lnTo>
                  <a:lnTo>
                    <a:pt x="94" y="154"/>
                  </a:lnTo>
                  <a:lnTo>
                    <a:pt x="118" y="138"/>
                  </a:lnTo>
                  <a:lnTo>
                    <a:pt x="118" y="104"/>
                  </a:lnTo>
                  <a:lnTo>
                    <a:pt x="144" y="92"/>
                  </a:lnTo>
                  <a:lnTo>
                    <a:pt x="142" y="32"/>
                  </a:lnTo>
                  <a:lnTo>
                    <a:pt x="122" y="16"/>
                  </a:lnTo>
                  <a:lnTo>
                    <a:pt x="100" y="28"/>
                  </a:lnTo>
                  <a:lnTo>
                    <a:pt x="80" y="14"/>
                  </a:lnTo>
                  <a:lnTo>
                    <a:pt x="60" y="0"/>
                  </a:lnTo>
                  <a:lnTo>
                    <a:pt x="30" y="12"/>
                  </a:lnTo>
                  <a:lnTo>
                    <a:pt x="10" y="3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63"/>
            <p:cNvSpPr>
              <a:spLocks/>
            </p:cNvSpPr>
            <p:nvPr/>
          </p:nvSpPr>
          <p:spPr bwMode="gray">
            <a:xfrm>
              <a:off x="6914064" y="4345761"/>
              <a:ext cx="627157" cy="414663"/>
            </a:xfrm>
            <a:custGeom>
              <a:avLst/>
              <a:gdLst>
                <a:gd name="T0" fmla="*/ 216 w 248"/>
                <a:gd name="T1" fmla="*/ 0 h 164"/>
                <a:gd name="T2" fmla="*/ 192 w 248"/>
                <a:gd name="T3" fmla="*/ 12 h 164"/>
                <a:gd name="T4" fmla="*/ 112 w 248"/>
                <a:gd name="T5" fmla="*/ 72 h 164"/>
                <a:gd name="T6" fmla="*/ 106 w 248"/>
                <a:gd name="T7" fmla="*/ 96 h 164"/>
                <a:gd name="T8" fmla="*/ 94 w 248"/>
                <a:gd name="T9" fmla="*/ 104 h 164"/>
                <a:gd name="T10" fmla="*/ 60 w 248"/>
                <a:gd name="T11" fmla="*/ 94 h 164"/>
                <a:gd name="T12" fmla="*/ 40 w 248"/>
                <a:gd name="T13" fmla="*/ 98 h 164"/>
                <a:gd name="T14" fmla="*/ 8 w 248"/>
                <a:gd name="T15" fmla="*/ 120 h 164"/>
                <a:gd name="T16" fmla="*/ 0 w 248"/>
                <a:gd name="T17" fmla="*/ 142 h 164"/>
                <a:gd name="T18" fmla="*/ 14 w 248"/>
                <a:gd name="T19" fmla="*/ 162 h 164"/>
                <a:gd name="T20" fmla="*/ 36 w 248"/>
                <a:gd name="T21" fmla="*/ 164 h 164"/>
                <a:gd name="T22" fmla="*/ 50 w 248"/>
                <a:gd name="T23" fmla="*/ 140 h 164"/>
                <a:gd name="T24" fmla="*/ 62 w 248"/>
                <a:gd name="T25" fmla="*/ 130 h 164"/>
                <a:gd name="T26" fmla="*/ 84 w 248"/>
                <a:gd name="T27" fmla="*/ 128 h 164"/>
                <a:gd name="T28" fmla="*/ 94 w 248"/>
                <a:gd name="T29" fmla="*/ 148 h 164"/>
                <a:gd name="T30" fmla="*/ 120 w 248"/>
                <a:gd name="T31" fmla="*/ 144 h 164"/>
                <a:gd name="T32" fmla="*/ 132 w 248"/>
                <a:gd name="T33" fmla="*/ 122 h 164"/>
                <a:gd name="T34" fmla="*/ 152 w 248"/>
                <a:gd name="T35" fmla="*/ 130 h 164"/>
                <a:gd name="T36" fmla="*/ 172 w 248"/>
                <a:gd name="T37" fmla="*/ 122 h 164"/>
                <a:gd name="T38" fmla="*/ 202 w 248"/>
                <a:gd name="T39" fmla="*/ 90 h 164"/>
                <a:gd name="T40" fmla="*/ 226 w 248"/>
                <a:gd name="T41" fmla="*/ 86 h 164"/>
                <a:gd name="T42" fmla="*/ 234 w 248"/>
                <a:gd name="T43" fmla="*/ 78 h 164"/>
                <a:gd name="T44" fmla="*/ 236 w 248"/>
                <a:gd name="T45" fmla="*/ 54 h 164"/>
                <a:gd name="T46" fmla="*/ 244 w 248"/>
                <a:gd name="T47" fmla="*/ 44 h 164"/>
                <a:gd name="T48" fmla="*/ 248 w 248"/>
                <a:gd name="T49" fmla="*/ 24 h 164"/>
                <a:gd name="T50" fmla="*/ 230 w 248"/>
                <a:gd name="T51" fmla="*/ 14 h 164"/>
                <a:gd name="T52" fmla="*/ 216 w 248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164">
                  <a:moveTo>
                    <a:pt x="216" y="0"/>
                  </a:moveTo>
                  <a:lnTo>
                    <a:pt x="192" y="12"/>
                  </a:lnTo>
                  <a:lnTo>
                    <a:pt x="112" y="72"/>
                  </a:lnTo>
                  <a:lnTo>
                    <a:pt x="106" y="96"/>
                  </a:lnTo>
                  <a:lnTo>
                    <a:pt x="94" y="104"/>
                  </a:lnTo>
                  <a:lnTo>
                    <a:pt x="60" y="94"/>
                  </a:lnTo>
                  <a:lnTo>
                    <a:pt x="40" y="98"/>
                  </a:lnTo>
                  <a:lnTo>
                    <a:pt x="8" y="120"/>
                  </a:lnTo>
                  <a:lnTo>
                    <a:pt x="0" y="142"/>
                  </a:lnTo>
                  <a:lnTo>
                    <a:pt x="14" y="162"/>
                  </a:lnTo>
                  <a:lnTo>
                    <a:pt x="36" y="164"/>
                  </a:lnTo>
                  <a:lnTo>
                    <a:pt x="50" y="140"/>
                  </a:lnTo>
                  <a:lnTo>
                    <a:pt x="62" y="130"/>
                  </a:lnTo>
                  <a:lnTo>
                    <a:pt x="84" y="128"/>
                  </a:lnTo>
                  <a:lnTo>
                    <a:pt x="94" y="148"/>
                  </a:lnTo>
                  <a:lnTo>
                    <a:pt x="120" y="144"/>
                  </a:lnTo>
                  <a:lnTo>
                    <a:pt x="132" y="122"/>
                  </a:lnTo>
                  <a:lnTo>
                    <a:pt x="152" y="130"/>
                  </a:lnTo>
                  <a:lnTo>
                    <a:pt x="172" y="122"/>
                  </a:lnTo>
                  <a:lnTo>
                    <a:pt x="202" y="90"/>
                  </a:lnTo>
                  <a:lnTo>
                    <a:pt x="226" y="86"/>
                  </a:lnTo>
                  <a:lnTo>
                    <a:pt x="234" y="78"/>
                  </a:lnTo>
                  <a:lnTo>
                    <a:pt x="236" y="54"/>
                  </a:lnTo>
                  <a:lnTo>
                    <a:pt x="244" y="44"/>
                  </a:lnTo>
                  <a:lnTo>
                    <a:pt x="248" y="24"/>
                  </a:lnTo>
                  <a:lnTo>
                    <a:pt x="230" y="14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64"/>
            <p:cNvSpPr>
              <a:spLocks/>
            </p:cNvSpPr>
            <p:nvPr/>
          </p:nvSpPr>
          <p:spPr bwMode="gray">
            <a:xfrm>
              <a:off x="6914064" y="4345761"/>
              <a:ext cx="627157" cy="414663"/>
            </a:xfrm>
            <a:custGeom>
              <a:avLst/>
              <a:gdLst>
                <a:gd name="T0" fmla="*/ 216 w 248"/>
                <a:gd name="T1" fmla="*/ 0 h 164"/>
                <a:gd name="T2" fmla="*/ 192 w 248"/>
                <a:gd name="T3" fmla="*/ 12 h 164"/>
                <a:gd name="T4" fmla="*/ 112 w 248"/>
                <a:gd name="T5" fmla="*/ 72 h 164"/>
                <a:gd name="T6" fmla="*/ 106 w 248"/>
                <a:gd name="T7" fmla="*/ 96 h 164"/>
                <a:gd name="T8" fmla="*/ 94 w 248"/>
                <a:gd name="T9" fmla="*/ 104 h 164"/>
                <a:gd name="T10" fmla="*/ 60 w 248"/>
                <a:gd name="T11" fmla="*/ 94 h 164"/>
                <a:gd name="T12" fmla="*/ 40 w 248"/>
                <a:gd name="T13" fmla="*/ 98 h 164"/>
                <a:gd name="T14" fmla="*/ 8 w 248"/>
                <a:gd name="T15" fmla="*/ 120 h 164"/>
                <a:gd name="T16" fmla="*/ 0 w 248"/>
                <a:gd name="T17" fmla="*/ 142 h 164"/>
                <a:gd name="T18" fmla="*/ 14 w 248"/>
                <a:gd name="T19" fmla="*/ 162 h 164"/>
                <a:gd name="T20" fmla="*/ 36 w 248"/>
                <a:gd name="T21" fmla="*/ 164 h 164"/>
                <a:gd name="T22" fmla="*/ 50 w 248"/>
                <a:gd name="T23" fmla="*/ 140 h 164"/>
                <a:gd name="T24" fmla="*/ 62 w 248"/>
                <a:gd name="T25" fmla="*/ 130 h 164"/>
                <a:gd name="T26" fmla="*/ 84 w 248"/>
                <a:gd name="T27" fmla="*/ 128 h 164"/>
                <a:gd name="T28" fmla="*/ 94 w 248"/>
                <a:gd name="T29" fmla="*/ 148 h 164"/>
                <a:gd name="T30" fmla="*/ 120 w 248"/>
                <a:gd name="T31" fmla="*/ 144 h 164"/>
                <a:gd name="T32" fmla="*/ 132 w 248"/>
                <a:gd name="T33" fmla="*/ 122 h 164"/>
                <a:gd name="T34" fmla="*/ 152 w 248"/>
                <a:gd name="T35" fmla="*/ 130 h 164"/>
                <a:gd name="T36" fmla="*/ 172 w 248"/>
                <a:gd name="T37" fmla="*/ 122 h 164"/>
                <a:gd name="T38" fmla="*/ 202 w 248"/>
                <a:gd name="T39" fmla="*/ 90 h 164"/>
                <a:gd name="T40" fmla="*/ 226 w 248"/>
                <a:gd name="T41" fmla="*/ 86 h 164"/>
                <a:gd name="T42" fmla="*/ 234 w 248"/>
                <a:gd name="T43" fmla="*/ 78 h 164"/>
                <a:gd name="T44" fmla="*/ 236 w 248"/>
                <a:gd name="T45" fmla="*/ 54 h 164"/>
                <a:gd name="T46" fmla="*/ 244 w 248"/>
                <a:gd name="T47" fmla="*/ 44 h 164"/>
                <a:gd name="T48" fmla="*/ 248 w 248"/>
                <a:gd name="T49" fmla="*/ 24 h 164"/>
                <a:gd name="T50" fmla="*/ 230 w 248"/>
                <a:gd name="T51" fmla="*/ 14 h 164"/>
                <a:gd name="T52" fmla="*/ 216 w 248"/>
                <a:gd name="T5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164">
                  <a:moveTo>
                    <a:pt x="216" y="0"/>
                  </a:moveTo>
                  <a:lnTo>
                    <a:pt x="192" y="12"/>
                  </a:lnTo>
                  <a:lnTo>
                    <a:pt x="112" y="72"/>
                  </a:lnTo>
                  <a:lnTo>
                    <a:pt x="106" y="96"/>
                  </a:lnTo>
                  <a:lnTo>
                    <a:pt x="94" y="104"/>
                  </a:lnTo>
                  <a:lnTo>
                    <a:pt x="60" y="94"/>
                  </a:lnTo>
                  <a:lnTo>
                    <a:pt x="40" y="98"/>
                  </a:lnTo>
                  <a:lnTo>
                    <a:pt x="8" y="120"/>
                  </a:lnTo>
                  <a:lnTo>
                    <a:pt x="0" y="142"/>
                  </a:lnTo>
                  <a:lnTo>
                    <a:pt x="14" y="162"/>
                  </a:lnTo>
                  <a:lnTo>
                    <a:pt x="36" y="164"/>
                  </a:lnTo>
                  <a:lnTo>
                    <a:pt x="50" y="140"/>
                  </a:lnTo>
                  <a:lnTo>
                    <a:pt x="62" y="130"/>
                  </a:lnTo>
                  <a:lnTo>
                    <a:pt x="84" y="128"/>
                  </a:lnTo>
                  <a:lnTo>
                    <a:pt x="94" y="148"/>
                  </a:lnTo>
                  <a:lnTo>
                    <a:pt x="120" y="144"/>
                  </a:lnTo>
                  <a:lnTo>
                    <a:pt x="132" y="122"/>
                  </a:lnTo>
                  <a:lnTo>
                    <a:pt x="152" y="130"/>
                  </a:lnTo>
                  <a:lnTo>
                    <a:pt x="172" y="122"/>
                  </a:lnTo>
                  <a:lnTo>
                    <a:pt x="202" y="90"/>
                  </a:lnTo>
                  <a:lnTo>
                    <a:pt x="226" y="86"/>
                  </a:lnTo>
                  <a:lnTo>
                    <a:pt x="234" y="78"/>
                  </a:lnTo>
                  <a:lnTo>
                    <a:pt x="236" y="54"/>
                  </a:lnTo>
                  <a:lnTo>
                    <a:pt x="244" y="44"/>
                  </a:lnTo>
                  <a:lnTo>
                    <a:pt x="248" y="24"/>
                  </a:lnTo>
                  <a:lnTo>
                    <a:pt x="230" y="14"/>
                  </a:lnTo>
                  <a:lnTo>
                    <a:pt x="216" y="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65"/>
            <p:cNvSpPr>
              <a:spLocks/>
            </p:cNvSpPr>
            <p:nvPr/>
          </p:nvSpPr>
          <p:spPr bwMode="gray">
            <a:xfrm>
              <a:off x="4865688" y="4269908"/>
              <a:ext cx="1572951" cy="1249047"/>
            </a:xfrm>
            <a:custGeom>
              <a:avLst/>
              <a:gdLst>
                <a:gd name="T0" fmla="*/ 614 w 622"/>
                <a:gd name="T1" fmla="*/ 218 h 494"/>
                <a:gd name="T2" fmla="*/ 604 w 622"/>
                <a:gd name="T3" fmla="*/ 172 h 494"/>
                <a:gd name="T4" fmla="*/ 554 w 622"/>
                <a:gd name="T5" fmla="*/ 116 h 494"/>
                <a:gd name="T6" fmla="*/ 542 w 622"/>
                <a:gd name="T7" fmla="*/ 72 h 494"/>
                <a:gd name="T8" fmla="*/ 526 w 622"/>
                <a:gd name="T9" fmla="*/ 48 h 494"/>
                <a:gd name="T10" fmla="*/ 486 w 622"/>
                <a:gd name="T11" fmla="*/ 62 h 494"/>
                <a:gd name="T12" fmla="*/ 442 w 622"/>
                <a:gd name="T13" fmla="*/ 54 h 494"/>
                <a:gd name="T14" fmla="*/ 382 w 622"/>
                <a:gd name="T15" fmla="*/ 64 h 494"/>
                <a:gd name="T16" fmla="*/ 364 w 622"/>
                <a:gd name="T17" fmla="*/ 30 h 494"/>
                <a:gd name="T18" fmla="*/ 318 w 622"/>
                <a:gd name="T19" fmla="*/ 0 h 494"/>
                <a:gd name="T20" fmla="*/ 274 w 622"/>
                <a:gd name="T21" fmla="*/ 38 h 494"/>
                <a:gd name="T22" fmla="*/ 220 w 622"/>
                <a:gd name="T23" fmla="*/ 56 h 494"/>
                <a:gd name="T24" fmla="*/ 188 w 622"/>
                <a:gd name="T25" fmla="*/ 16 h 494"/>
                <a:gd name="T26" fmla="*/ 164 w 622"/>
                <a:gd name="T27" fmla="*/ 70 h 494"/>
                <a:gd name="T28" fmla="*/ 154 w 622"/>
                <a:gd name="T29" fmla="*/ 116 h 494"/>
                <a:gd name="T30" fmla="*/ 98 w 622"/>
                <a:gd name="T31" fmla="*/ 108 h 494"/>
                <a:gd name="T32" fmla="*/ 56 w 622"/>
                <a:gd name="T33" fmla="*/ 118 h 494"/>
                <a:gd name="T34" fmla="*/ 68 w 622"/>
                <a:gd name="T35" fmla="*/ 160 h 494"/>
                <a:gd name="T36" fmla="*/ 82 w 622"/>
                <a:gd name="T37" fmla="*/ 192 h 494"/>
                <a:gd name="T38" fmla="*/ 44 w 622"/>
                <a:gd name="T39" fmla="*/ 216 h 494"/>
                <a:gd name="T40" fmla="*/ 18 w 622"/>
                <a:gd name="T41" fmla="*/ 254 h 494"/>
                <a:gd name="T42" fmla="*/ 38 w 622"/>
                <a:gd name="T43" fmla="*/ 304 h 494"/>
                <a:gd name="T44" fmla="*/ 42 w 622"/>
                <a:gd name="T45" fmla="*/ 338 h 494"/>
                <a:gd name="T46" fmla="*/ 36 w 622"/>
                <a:gd name="T47" fmla="*/ 388 h 494"/>
                <a:gd name="T48" fmla="*/ 0 w 622"/>
                <a:gd name="T49" fmla="*/ 458 h 494"/>
                <a:gd name="T50" fmla="*/ 44 w 622"/>
                <a:gd name="T51" fmla="*/ 494 h 494"/>
                <a:gd name="T52" fmla="*/ 94 w 622"/>
                <a:gd name="T53" fmla="*/ 466 h 494"/>
                <a:gd name="T54" fmla="*/ 120 w 622"/>
                <a:gd name="T55" fmla="*/ 450 h 494"/>
                <a:gd name="T56" fmla="*/ 120 w 622"/>
                <a:gd name="T57" fmla="*/ 422 h 494"/>
                <a:gd name="T58" fmla="*/ 182 w 622"/>
                <a:gd name="T59" fmla="*/ 404 h 494"/>
                <a:gd name="T60" fmla="*/ 224 w 622"/>
                <a:gd name="T61" fmla="*/ 442 h 494"/>
                <a:gd name="T62" fmla="*/ 288 w 622"/>
                <a:gd name="T63" fmla="*/ 454 h 494"/>
                <a:gd name="T64" fmla="*/ 362 w 622"/>
                <a:gd name="T65" fmla="*/ 440 h 494"/>
                <a:gd name="T66" fmla="*/ 404 w 622"/>
                <a:gd name="T67" fmla="*/ 436 h 494"/>
                <a:gd name="T68" fmla="*/ 430 w 622"/>
                <a:gd name="T69" fmla="*/ 412 h 494"/>
                <a:gd name="T70" fmla="*/ 484 w 622"/>
                <a:gd name="T71" fmla="*/ 374 h 494"/>
                <a:gd name="T72" fmla="*/ 504 w 622"/>
                <a:gd name="T73" fmla="*/ 400 h 494"/>
                <a:gd name="T74" fmla="*/ 534 w 622"/>
                <a:gd name="T75" fmla="*/ 378 h 494"/>
                <a:gd name="T76" fmla="*/ 524 w 622"/>
                <a:gd name="T77" fmla="*/ 322 h 494"/>
                <a:gd name="T78" fmla="*/ 570 w 622"/>
                <a:gd name="T79" fmla="*/ 328 h 494"/>
                <a:gd name="T80" fmla="*/ 604 w 622"/>
                <a:gd name="T81" fmla="*/ 314 h 494"/>
                <a:gd name="T82" fmla="*/ 622 w 622"/>
                <a:gd name="T83" fmla="*/ 28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94">
                  <a:moveTo>
                    <a:pt x="622" y="280"/>
                  </a:moveTo>
                  <a:lnTo>
                    <a:pt x="614" y="218"/>
                  </a:lnTo>
                  <a:lnTo>
                    <a:pt x="602" y="212"/>
                  </a:lnTo>
                  <a:lnTo>
                    <a:pt x="604" y="172"/>
                  </a:lnTo>
                  <a:lnTo>
                    <a:pt x="580" y="144"/>
                  </a:lnTo>
                  <a:lnTo>
                    <a:pt x="554" y="116"/>
                  </a:lnTo>
                  <a:lnTo>
                    <a:pt x="554" y="84"/>
                  </a:lnTo>
                  <a:lnTo>
                    <a:pt x="542" y="72"/>
                  </a:lnTo>
                  <a:lnTo>
                    <a:pt x="540" y="60"/>
                  </a:lnTo>
                  <a:lnTo>
                    <a:pt x="526" y="48"/>
                  </a:lnTo>
                  <a:lnTo>
                    <a:pt x="502" y="46"/>
                  </a:lnTo>
                  <a:lnTo>
                    <a:pt x="486" y="62"/>
                  </a:lnTo>
                  <a:lnTo>
                    <a:pt x="462" y="64"/>
                  </a:lnTo>
                  <a:lnTo>
                    <a:pt x="442" y="54"/>
                  </a:lnTo>
                  <a:lnTo>
                    <a:pt x="416" y="64"/>
                  </a:lnTo>
                  <a:lnTo>
                    <a:pt x="382" y="64"/>
                  </a:lnTo>
                  <a:lnTo>
                    <a:pt x="378" y="46"/>
                  </a:lnTo>
                  <a:lnTo>
                    <a:pt x="364" y="30"/>
                  </a:lnTo>
                  <a:lnTo>
                    <a:pt x="344" y="20"/>
                  </a:lnTo>
                  <a:lnTo>
                    <a:pt x="318" y="0"/>
                  </a:lnTo>
                  <a:lnTo>
                    <a:pt x="302" y="4"/>
                  </a:lnTo>
                  <a:lnTo>
                    <a:pt x="274" y="38"/>
                  </a:lnTo>
                  <a:lnTo>
                    <a:pt x="242" y="54"/>
                  </a:lnTo>
                  <a:lnTo>
                    <a:pt x="220" y="56"/>
                  </a:lnTo>
                  <a:lnTo>
                    <a:pt x="210" y="36"/>
                  </a:lnTo>
                  <a:lnTo>
                    <a:pt x="188" y="16"/>
                  </a:lnTo>
                  <a:lnTo>
                    <a:pt x="174" y="46"/>
                  </a:lnTo>
                  <a:lnTo>
                    <a:pt x="164" y="70"/>
                  </a:lnTo>
                  <a:lnTo>
                    <a:pt x="144" y="90"/>
                  </a:lnTo>
                  <a:lnTo>
                    <a:pt x="154" y="116"/>
                  </a:lnTo>
                  <a:lnTo>
                    <a:pt x="118" y="118"/>
                  </a:lnTo>
                  <a:lnTo>
                    <a:pt x="98" y="108"/>
                  </a:lnTo>
                  <a:lnTo>
                    <a:pt x="82" y="120"/>
                  </a:lnTo>
                  <a:lnTo>
                    <a:pt x="56" y="118"/>
                  </a:lnTo>
                  <a:lnTo>
                    <a:pt x="48" y="138"/>
                  </a:lnTo>
                  <a:lnTo>
                    <a:pt x="68" y="160"/>
                  </a:lnTo>
                  <a:lnTo>
                    <a:pt x="86" y="174"/>
                  </a:lnTo>
                  <a:lnTo>
                    <a:pt x="82" y="192"/>
                  </a:lnTo>
                  <a:lnTo>
                    <a:pt x="56" y="198"/>
                  </a:lnTo>
                  <a:lnTo>
                    <a:pt x="44" y="216"/>
                  </a:lnTo>
                  <a:lnTo>
                    <a:pt x="50" y="234"/>
                  </a:lnTo>
                  <a:lnTo>
                    <a:pt x="18" y="254"/>
                  </a:lnTo>
                  <a:lnTo>
                    <a:pt x="22" y="278"/>
                  </a:lnTo>
                  <a:lnTo>
                    <a:pt x="38" y="304"/>
                  </a:lnTo>
                  <a:lnTo>
                    <a:pt x="24" y="326"/>
                  </a:lnTo>
                  <a:lnTo>
                    <a:pt x="42" y="338"/>
                  </a:lnTo>
                  <a:lnTo>
                    <a:pt x="66" y="344"/>
                  </a:lnTo>
                  <a:lnTo>
                    <a:pt x="36" y="388"/>
                  </a:lnTo>
                  <a:lnTo>
                    <a:pt x="20" y="426"/>
                  </a:lnTo>
                  <a:lnTo>
                    <a:pt x="0" y="458"/>
                  </a:lnTo>
                  <a:lnTo>
                    <a:pt x="22" y="482"/>
                  </a:lnTo>
                  <a:lnTo>
                    <a:pt x="44" y="494"/>
                  </a:lnTo>
                  <a:lnTo>
                    <a:pt x="74" y="480"/>
                  </a:lnTo>
                  <a:lnTo>
                    <a:pt x="94" y="466"/>
                  </a:lnTo>
                  <a:lnTo>
                    <a:pt x="120" y="466"/>
                  </a:lnTo>
                  <a:lnTo>
                    <a:pt x="120" y="450"/>
                  </a:lnTo>
                  <a:lnTo>
                    <a:pt x="108" y="434"/>
                  </a:lnTo>
                  <a:lnTo>
                    <a:pt x="120" y="422"/>
                  </a:lnTo>
                  <a:lnTo>
                    <a:pt x="150" y="422"/>
                  </a:lnTo>
                  <a:lnTo>
                    <a:pt x="182" y="404"/>
                  </a:lnTo>
                  <a:lnTo>
                    <a:pt x="210" y="432"/>
                  </a:lnTo>
                  <a:lnTo>
                    <a:pt x="224" y="442"/>
                  </a:lnTo>
                  <a:lnTo>
                    <a:pt x="268" y="440"/>
                  </a:lnTo>
                  <a:lnTo>
                    <a:pt x="288" y="454"/>
                  </a:lnTo>
                  <a:lnTo>
                    <a:pt x="308" y="442"/>
                  </a:lnTo>
                  <a:lnTo>
                    <a:pt x="362" y="440"/>
                  </a:lnTo>
                  <a:lnTo>
                    <a:pt x="386" y="450"/>
                  </a:lnTo>
                  <a:lnTo>
                    <a:pt x="404" y="436"/>
                  </a:lnTo>
                  <a:lnTo>
                    <a:pt x="406" y="416"/>
                  </a:lnTo>
                  <a:lnTo>
                    <a:pt x="430" y="412"/>
                  </a:lnTo>
                  <a:lnTo>
                    <a:pt x="462" y="390"/>
                  </a:lnTo>
                  <a:lnTo>
                    <a:pt x="484" y="374"/>
                  </a:lnTo>
                  <a:lnTo>
                    <a:pt x="500" y="386"/>
                  </a:lnTo>
                  <a:lnTo>
                    <a:pt x="504" y="400"/>
                  </a:lnTo>
                  <a:lnTo>
                    <a:pt x="524" y="396"/>
                  </a:lnTo>
                  <a:lnTo>
                    <a:pt x="534" y="378"/>
                  </a:lnTo>
                  <a:lnTo>
                    <a:pt x="522" y="354"/>
                  </a:lnTo>
                  <a:lnTo>
                    <a:pt x="524" y="322"/>
                  </a:lnTo>
                  <a:lnTo>
                    <a:pt x="548" y="318"/>
                  </a:lnTo>
                  <a:lnTo>
                    <a:pt x="570" y="328"/>
                  </a:lnTo>
                  <a:lnTo>
                    <a:pt x="598" y="326"/>
                  </a:lnTo>
                  <a:lnTo>
                    <a:pt x="604" y="314"/>
                  </a:lnTo>
                  <a:lnTo>
                    <a:pt x="606" y="288"/>
                  </a:lnTo>
                  <a:lnTo>
                    <a:pt x="622" y="28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66"/>
            <p:cNvSpPr>
              <a:spLocks/>
            </p:cNvSpPr>
            <p:nvPr/>
          </p:nvSpPr>
          <p:spPr bwMode="gray">
            <a:xfrm>
              <a:off x="4865688" y="4269908"/>
              <a:ext cx="1572951" cy="1249047"/>
            </a:xfrm>
            <a:custGeom>
              <a:avLst/>
              <a:gdLst>
                <a:gd name="T0" fmla="*/ 614 w 622"/>
                <a:gd name="T1" fmla="*/ 218 h 494"/>
                <a:gd name="T2" fmla="*/ 604 w 622"/>
                <a:gd name="T3" fmla="*/ 172 h 494"/>
                <a:gd name="T4" fmla="*/ 554 w 622"/>
                <a:gd name="T5" fmla="*/ 116 h 494"/>
                <a:gd name="T6" fmla="*/ 542 w 622"/>
                <a:gd name="T7" fmla="*/ 72 h 494"/>
                <a:gd name="T8" fmla="*/ 526 w 622"/>
                <a:gd name="T9" fmla="*/ 48 h 494"/>
                <a:gd name="T10" fmla="*/ 486 w 622"/>
                <a:gd name="T11" fmla="*/ 62 h 494"/>
                <a:gd name="T12" fmla="*/ 442 w 622"/>
                <a:gd name="T13" fmla="*/ 54 h 494"/>
                <a:gd name="T14" fmla="*/ 382 w 622"/>
                <a:gd name="T15" fmla="*/ 64 h 494"/>
                <a:gd name="T16" fmla="*/ 364 w 622"/>
                <a:gd name="T17" fmla="*/ 30 h 494"/>
                <a:gd name="T18" fmla="*/ 318 w 622"/>
                <a:gd name="T19" fmla="*/ 0 h 494"/>
                <a:gd name="T20" fmla="*/ 274 w 622"/>
                <a:gd name="T21" fmla="*/ 38 h 494"/>
                <a:gd name="T22" fmla="*/ 220 w 622"/>
                <a:gd name="T23" fmla="*/ 56 h 494"/>
                <a:gd name="T24" fmla="*/ 188 w 622"/>
                <a:gd name="T25" fmla="*/ 16 h 494"/>
                <a:gd name="T26" fmla="*/ 164 w 622"/>
                <a:gd name="T27" fmla="*/ 70 h 494"/>
                <a:gd name="T28" fmla="*/ 154 w 622"/>
                <a:gd name="T29" fmla="*/ 116 h 494"/>
                <a:gd name="T30" fmla="*/ 98 w 622"/>
                <a:gd name="T31" fmla="*/ 108 h 494"/>
                <a:gd name="T32" fmla="*/ 56 w 622"/>
                <a:gd name="T33" fmla="*/ 118 h 494"/>
                <a:gd name="T34" fmla="*/ 68 w 622"/>
                <a:gd name="T35" fmla="*/ 160 h 494"/>
                <a:gd name="T36" fmla="*/ 82 w 622"/>
                <a:gd name="T37" fmla="*/ 192 h 494"/>
                <a:gd name="T38" fmla="*/ 44 w 622"/>
                <a:gd name="T39" fmla="*/ 216 h 494"/>
                <a:gd name="T40" fmla="*/ 18 w 622"/>
                <a:gd name="T41" fmla="*/ 254 h 494"/>
                <a:gd name="T42" fmla="*/ 38 w 622"/>
                <a:gd name="T43" fmla="*/ 304 h 494"/>
                <a:gd name="T44" fmla="*/ 42 w 622"/>
                <a:gd name="T45" fmla="*/ 338 h 494"/>
                <a:gd name="T46" fmla="*/ 36 w 622"/>
                <a:gd name="T47" fmla="*/ 388 h 494"/>
                <a:gd name="T48" fmla="*/ 0 w 622"/>
                <a:gd name="T49" fmla="*/ 458 h 494"/>
                <a:gd name="T50" fmla="*/ 44 w 622"/>
                <a:gd name="T51" fmla="*/ 494 h 494"/>
                <a:gd name="T52" fmla="*/ 94 w 622"/>
                <a:gd name="T53" fmla="*/ 466 h 494"/>
                <a:gd name="T54" fmla="*/ 120 w 622"/>
                <a:gd name="T55" fmla="*/ 450 h 494"/>
                <a:gd name="T56" fmla="*/ 120 w 622"/>
                <a:gd name="T57" fmla="*/ 422 h 494"/>
                <a:gd name="T58" fmla="*/ 182 w 622"/>
                <a:gd name="T59" fmla="*/ 404 h 494"/>
                <a:gd name="T60" fmla="*/ 224 w 622"/>
                <a:gd name="T61" fmla="*/ 442 h 494"/>
                <a:gd name="T62" fmla="*/ 288 w 622"/>
                <a:gd name="T63" fmla="*/ 454 h 494"/>
                <a:gd name="T64" fmla="*/ 362 w 622"/>
                <a:gd name="T65" fmla="*/ 440 h 494"/>
                <a:gd name="T66" fmla="*/ 404 w 622"/>
                <a:gd name="T67" fmla="*/ 436 h 494"/>
                <a:gd name="T68" fmla="*/ 430 w 622"/>
                <a:gd name="T69" fmla="*/ 412 h 494"/>
                <a:gd name="T70" fmla="*/ 484 w 622"/>
                <a:gd name="T71" fmla="*/ 374 h 494"/>
                <a:gd name="T72" fmla="*/ 504 w 622"/>
                <a:gd name="T73" fmla="*/ 400 h 494"/>
                <a:gd name="T74" fmla="*/ 534 w 622"/>
                <a:gd name="T75" fmla="*/ 378 h 494"/>
                <a:gd name="T76" fmla="*/ 524 w 622"/>
                <a:gd name="T77" fmla="*/ 322 h 494"/>
                <a:gd name="T78" fmla="*/ 570 w 622"/>
                <a:gd name="T79" fmla="*/ 328 h 494"/>
                <a:gd name="T80" fmla="*/ 604 w 622"/>
                <a:gd name="T81" fmla="*/ 314 h 494"/>
                <a:gd name="T82" fmla="*/ 622 w 622"/>
                <a:gd name="T83" fmla="*/ 28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94">
                  <a:moveTo>
                    <a:pt x="622" y="280"/>
                  </a:moveTo>
                  <a:lnTo>
                    <a:pt x="614" y="218"/>
                  </a:lnTo>
                  <a:lnTo>
                    <a:pt x="602" y="212"/>
                  </a:lnTo>
                  <a:lnTo>
                    <a:pt x="604" y="172"/>
                  </a:lnTo>
                  <a:lnTo>
                    <a:pt x="580" y="144"/>
                  </a:lnTo>
                  <a:lnTo>
                    <a:pt x="554" y="116"/>
                  </a:lnTo>
                  <a:lnTo>
                    <a:pt x="554" y="84"/>
                  </a:lnTo>
                  <a:lnTo>
                    <a:pt x="542" y="72"/>
                  </a:lnTo>
                  <a:lnTo>
                    <a:pt x="540" y="60"/>
                  </a:lnTo>
                  <a:lnTo>
                    <a:pt x="526" y="48"/>
                  </a:lnTo>
                  <a:lnTo>
                    <a:pt x="502" y="46"/>
                  </a:lnTo>
                  <a:lnTo>
                    <a:pt x="486" y="62"/>
                  </a:lnTo>
                  <a:lnTo>
                    <a:pt x="462" y="64"/>
                  </a:lnTo>
                  <a:lnTo>
                    <a:pt x="442" y="54"/>
                  </a:lnTo>
                  <a:lnTo>
                    <a:pt x="416" y="64"/>
                  </a:lnTo>
                  <a:lnTo>
                    <a:pt x="382" y="64"/>
                  </a:lnTo>
                  <a:lnTo>
                    <a:pt x="378" y="46"/>
                  </a:lnTo>
                  <a:lnTo>
                    <a:pt x="364" y="30"/>
                  </a:lnTo>
                  <a:lnTo>
                    <a:pt x="344" y="20"/>
                  </a:lnTo>
                  <a:lnTo>
                    <a:pt x="318" y="0"/>
                  </a:lnTo>
                  <a:lnTo>
                    <a:pt x="302" y="4"/>
                  </a:lnTo>
                  <a:lnTo>
                    <a:pt x="274" y="38"/>
                  </a:lnTo>
                  <a:lnTo>
                    <a:pt x="242" y="54"/>
                  </a:lnTo>
                  <a:lnTo>
                    <a:pt x="220" y="56"/>
                  </a:lnTo>
                  <a:lnTo>
                    <a:pt x="210" y="36"/>
                  </a:lnTo>
                  <a:lnTo>
                    <a:pt x="188" y="16"/>
                  </a:lnTo>
                  <a:lnTo>
                    <a:pt x="174" y="46"/>
                  </a:lnTo>
                  <a:lnTo>
                    <a:pt x="164" y="70"/>
                  </a:lnTo>
                  <a:lnTo>
                    <a:pt x="144" y="90"/>
                  </a:lnTo>
                  <a:lnTo>
                    <a:pt x="154" y="116"/>
                  </a:lnTo>
                  <a:lnTo>
                    <a:pt x="118" y="118"/>
                  </a:lnTo>
                  <a:lnTo>
                    <a:pt x="98" y="108"/>
                  </a:lnTo>
                  <a:lnTo>
                    <a:pt x="82" y="120"/>
                  </a:lnTo>
                  <a:lnTo>
                    <a:pt x="56" y="118"/>
                  </a:lnTo>
                  <a:lnTo>
                    <a:pt x="48" y="138"/>
                  </a:lnTo>
                  <a:lnTo>
                    <a:pt x="68" y="160"/>
                  </a:lnTo>
                  <a:lnTo>
                    <a:pt x="86" y="174"/>
                  </a:lnTo>
                  <a:lnTo>
                    <a:pt x="82" y="192"/>
                  </a:lnTo>
                  <a:lnTo>
                    <a:pt x="56" y="198"/>
                  </a:lnTo>
                  <a:lnTo>
                    <a:pt x="44" y="216"/>
                  </a:lnTo>
                  <a:lnTo>
                    <a:pt x="50" y="234"/>
                  </a:lnTo>
                  <a:lnTo>
                    <a:pt x="18" y="254"/>
                  </a:lnTo>
                  <a:lnTo>
                    <a:pt x="22" y="278"/>
                  </a:lnTo>
                  <a:lnTo>
                    <a:pt x="38" y="304"/>
                  </a:lnTo>
                  <a:lnTo>
                    <a:pt x="24" y="326"/>
                  </a:lnTo>
                  <a:lnTo>
                    <a:pt x="42" y="338"/>
                  </a:lnTo>
                  <a:lnTo>
                    <a:pt x="66" y="344"/>
                  </a:lnTo>
                  <a:lnTo>
                    <a:pt x="36" y="388"/>
                  </a:lnTo>
                  <a:lnTo>
                    <a:pt x="20" y="426"/>
                  </a:lnTo>
                  <a:lnTo>
                    <a:pt x="0" y="458"/>
                  </a:lnTo>
                  <a:lnTo>
                    <a:pt x="22" y="482"/>
                  </a:lnTo>
                  <a:lnTo>
                    <a:pt x="44" y="494"/>
                  </a:lnTo>
                  <a:lnTo>
                    <a:pt x="74" y="480"/>
                  </a:lnTo>
                  <a:lnTo>
                    <a:pt x="94" y="466"/>
                  </a:lnTo>
                  <a:lnTo>
                    <a:pt x="120" y="466"/>
                  </a:lnTo>
                  <a:lnTo>
                    <a:pt x="120" y="450"/>
                  </a:lnTo>
                  <a:lnTo>
                    <a:pt x="108" y="434"/>
                  </a:lnTo>
                  <a:lnTo>
                    <a:pt x="120" y="422"/>
                  </a:lnTo>
                  <a:lnTo>
                    <a:pt x="150" y="422"/>
                  </a:lnTo>
                  <a:lnTo>
                    <a:pt x="182" y="404"/>
                  </a:lnTo>
                  <a:lnTo>
                    <a:pt x="210" y="432"/>
                  </a:lnTo>
                  <a:lnTo>
                    <a:pt x="224" y="442"/>
                  </a:lnTo>
                  <a:lnTo>
                    <a:pt x="268" y="440"/>
                  </a:lnTo>
                  <a:lnTo>
                    <a:pt x="288" y="454"/>
                  </a:lnTo>
                  <a:lnTo>
                    <a:pt x="308" y="442"/>
                  </a:lnTo>
                  <a:lnTo>
                    <a:pt x="362" y="440"/>
                  </a:lnTo>
                  <a:lnTo>
                    <a:pt x="386" y="450"/>
                  </a:lnTo>
                  <a:lnTo>
                    <a:pt x="404" y="436"/>
                  </a:lnTo>
                  <a:lnTo>
                    <a:pt x="406" y="416"/>
                  </a:lnTo>
                  <a:lnTo>
                    <a:pt x="430" y="412"/>
                  </a:lnTo>
                  <a:lnTo>
                    <a:pt x="462" y="390"/>
                  </a:lnTo>
                  <a:lnTo>
                    <a:pt x="484" y="374"/>
                  </a:lnTo>
                  <a:lnTo>
                    <a:pt x="500" y="386"/>
                  </a:lnTo>
                  <a:lnTo>
                    <a:pt x="504" y="400"/>
                  </a:lnTo>
                  <a:lnTo>
                    <a:pt x="524" y="396"/>
                  </a:lnTo>
                  <a:lnTo>
                    <a:pt x="534" y="378"/>
                  </a:lnTo>
                  <a:lnTo>
                    <a:pt x="522" y="354"/>
                  </a:lnTo>
                  <a:lnTo>
                    <a:pt x="524" y="322"/>
                  </a:lnTo>
                  <a:lnTo>
                    <a:pt x="548" y="318"/>
                  </a:lnTo>
                  <a:lnTo>
                    <a:pt x="570" y="328"/>
                  </a:lnTo>
                  <a:lnTo>
                    <a:pt x="598" y="326"/>
                  </a:lnTo>
                  <a:lnTo>
                    <a:pt x="604" y="314"/>
                  </a:lnTo>
                  <a:lnTo>
                    <a:pt x="606" y="288"/>
                  </a:lnTo>
                  <a:lnTo>
                    <a:pt x="622" y="28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67"/>
            <p:cNvSpPr>
              <a:spLocks/>
            </p:cNvSpPr>
            <p:nvPr/>
          </p:nvSpPr>
          <p:spPr bwMode="gray">
            <a:xfrm>
              <a:off x="5113516" y="5615036"/>
              <a:ext cx="637273" cy="379265"/>
            </a:xfrm>
            <a:custGeom>
              <a:avLst/>
              <a:gdLst>
                <a:gd name="T0" fmla="*/ 0 w 252"/>
                <a:gd name="T1" fmla="*/ 110 h 150"/>
                <a:gd name="T2" fmla="*/ 2 w 252"/>
                <a:gd name="T3" fmla="*/ 80 h 150"/>
                <a:gd name="T4" fmla="*/ 22 w 252"/>
                <a:gd name="T5" fmla="*/ 64 h 150"/>
                <a:gd name="T6" fmla="*/ 46 w 252"/>
                <a:gd name="T7" fmla="*/ 58 h 150"/>
                <a:gd name="T8" fmla="*/ 70 w 252"/>
                <a:gd name="T9" fmla="*/ 30 h 150"/>
                <a:gd name="T10" fmla="*/ 102 w 252"/>
                <a:gd name="T11" fmla="*/ 22 h 150"/>
                <a:gd name="T12" fmla="*/ 134 w 252"/>
                <a:gd name="T13" fmla="*/ 18 h 150"/>
                <a:gd name="T14" fmla="*/ 142 w 252"/>
                <a:gd name="T15" fmla="*/ 10 h 150"/>
                <a:gd name="T16" fmla="*/ 186 w 252"/>
                <a:gd name="T17" fmla="*/ 10 h 150"/>
                <a:gd name="T18" fmla="*/ 200 w 252"/>
                <a:gd name="T19" fmla="*/ 0 h 150"/>
                <a:gd name="T20" fmla="*/ 220 w 252"/>
                <a:gd name="T21" fmla="*/ 4 h 150"/>
                <a:gd name="T22" fmla="*/ 240 w 252"/>
                <a:gd name="T23" fmla="*/ 22 h 150"/>
                <a:gd name="T24" fmla="*/ 252 w 252"/>
                <a:gd name="T25" fmla="*/ 46 h 150"/>
                <a:gd name="T26" fmla="*/ 240 w 252"/>
                <a:gd name="T27" fmla="*/ 76 h 150"/>
                <a:gd name="T28" fmla="*/ 198 w 252"/>
                <a:gd name="T29" fmla="*/ 112 h 150"/>
                <a:gd name="T30" fmla="*/ 156 w 252"/>
                <a:gd name="T31" fmla="*/ 130 h 150"/>
                <a:gd name="T32" fmla="*/ 120 w 252"/>
                <a:gd name="T33" fmla="*/ 140 h 150"/>
                <a:gd name="T34" fmla="*/ 88 w 252"/>
                <a:gd name="T35" fmla="*/ 130 h 150"/>
                <a:gd name="T36" fmla="*/ 62 w 252"/>
                <a:gd name="T37" fmla="*/ 144 h 150"/>
                <a:gd name="T38" fmla="*/ 38 w 252"/>
                <a:gd name="T39" fmla="*/ 150 h 150"/>
                <a:gd name="T40" fmla="*/ 12 w 252"/>
                <a:gd name="T41" fmla="*/ 126 h 150"/>
                <a:gd name="T42" fmla="*/ 0 w 252"/>
                <a:gd name="T43" fmla="*/ 1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150">
                  <a:moveTo>
                    <a:pt x="0" y="110"/>
                  </a:moveTo>
                  <a:lnTo>
                    <a:pt x="2" y="80"/>
                  </a:lnTo>
                  <a:lnTo>
                    <a:pt x="22" y="64"/>
                  </a:lnTo>
                  <a:lnTo>
                    <a:pt x="46" y="58"/>
                  </a:lnTo>
                  <a:lnTo>
                    <a:pt x="70" y="30"/>
                  </a:lnTo>
                  <a:lnTo>
                    <a:pt x="102" y="22"/>
                  </a:lnTo>
                  <a:lnTo>
                    <a:pt x="134" y="18"/>
                  </a:lnTo>
                  <a:lnTo>
                    <a:pt x="142" y="10"/>
                  </a:lnTo>
                  <a:lnTo>
                    <a:pt x="186" y="10"/>
                  </a:lnTo>
                  <a:lnTo>
                    <a:pt x="200" y="0"/>
                  </a:lnTo>
                  <a:lnTo>
                    <a:pt x="220" y="4"/>
                  </a:lnTo>
                  <a:lnTo>
                    <a:pt x="240" y="22"/>
                  </a:lnTo>
                  <a:lnTo>
                    <a:pt x="252" y="46"/>
                  </a:lnTo>
                  <a:lnTo>
                    <a:pt x="240" y="76"/>
                  </a:lnTo>
                  <a:lnTo>
                    <a:pt x="198" y="112"/>
                  </a:lnTo>
                  <a:lnTo>
                    <a:pt x="156" y="130"/>
                  </a:lnTo>
                  <a:lnTo>
                    <a:pt x="120" y="140"/>
                  </a:lnTo>
                  <a:lnTo>
                    <a:pt x="88" y="130"/>
                  </a:lnTo>
                  <a:lnTo>
                    <a:pt x="62" y="144"/>
                  </a:lnTo>
                  <a:lnTo>
                    <a:pt x="38" y="150"/>
                  </a:lnTo>
                  <a:lnTo>
                    <a:pt x="12" y="126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68"/>
            <p:cNvSpPr>
              <a:spLocks/>
            </p:cNvSpPr>
            <p:nvPr/>
          </p:nvSpPr>
          <p:spPr bwMode="gray">
            <a:xfrm>
              <a:off x="5113516" y="5615036"/>
              <a:ext cx="637273" cy="379265"/>
            </a:xfrm>
            <a:custGeom>
              <a:avLst/>
              <a:gdLst>
                <a:gd name="T0" fmla="*/ 0 w 252"/>
                <a:gd name="T1" fmla="*/ 110 h 150"/>
                <a:gd name="T2" fmla="*/ 2 w 252"/>
                <a:gd name="T3" fmla="*/ 80 h 150"/>
                <a:gd name="T4" fmla="*/ 22 w 252"/>
                <a:gd name="T5" fmla="*/ 64 h 150"/>
                <a:gd name="T6" fmla="*/ 46 w 252"/>
                <a:gd name="T7" fmla="*/ 58 h 150"/>
                <a:gd name="T8" fmla="*/ 70 w 252"/>
                <a:gd name="T9" fmla="*/ 30 h 150"/>
                <a:gd name="T10" fmla="*/ 102 w 252"/>
                <a:gd name="T11" fmla="*/ 22 h 150"/>
                <a:gd name="T12" fmla="*/ 134 w 252"/>
                <a:gd name="T13" fmla="*/ 18 h 150"/>
                <a:gd name="T14" fmla="*/ 142 w 252"/>
                <a:gd name="T15" fmla="*/ 10 h 150"/>
                <a:gd name="T16" fmla="*/ 186 w 252"/>
                <a:gd name="T17" fmla="*/ 10 h 150"/>
                <a:gd name="T18" fmla="*/ 200 w 252"/>
                <a:gd name="T19" fmla="*/ 0 h 150"/>
                <a:gd name="T20" fmla="*/ 220 w 252"/>
                <a:gd name="T21" fmla="*/ 4 h 150"/>
                <a:gd name="T22" fmla="*/ 240 w 252"/>
                <a:gd name="T23" fmla="*/ 22 h 150"/>
                <a:gd name="T24" fmla="*/ 252 w 252"/>
                <a:gd name="T25" fmla="*/ 46 h 150"/>
                <a:gd name="T26" fmla="*/ 240 w 252"/>
                <a:gd name="T27" fmla="*/ 76 h 150"/>
                <a:gd name="T28" fmla="*/ 198 w 252"/>
                <a:gd name="T29" fmla="*/ 112 h 150"/>
                <a:gd name="T30" fmla="*/ 156 w 252"/>
                <a:gd name="T31" fmla="*/ 130 h 150"/>
                <a:gd name="T32" fmla="*/ 120 w 252"/>
                <a:gd name="T33" fmla="*/ 140 h 150"/>
                <a:gd name="T34" fmla="*/ 88 w 252"/>
                <a:gd name="T35" fmla="*/ 130 h 150"/>
                <a:gd name="T36" fmla="*/ 62 w 252"/>
                <a:gd name="T37" fmla="*/ 144 h 150"/>
                <a:gd name="T38" fmla="*/ 38 w 252"/>
                <a:gd name="T39" fmla="*/ 150 h 150"/>
                <a:gd name="T40" fmla="*/ 12 w 252"/>
                <a:gd name="T41" fmla="*/ 126 h 150"/>
                <a:gd name="T42" fmla="*/ 0 w 252"/>
                <a:gd name="T43" fmla="*/ 1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150">
                  <a:moveTo>
                    <a:pt x="0" y="110"/>
                  </a:moveTo>
                  <a:lnTo>
                    <a:pt x="2" y="80"/>
                  </a:lnTo>
                  <a:lnTo>
                    <a:pt x="22" y="64"/>
                  </a:lnTo>
                  <a:lnTo>
                    <a:pt x="46" y="58"/>
                  </a:lnTo>
                  <a:lnTo>
                    <a:pt x="70" y="30"/>
                  </a:lnTo>
                  <a:lnTo>
                    <a:pt x="102" y="22"/>
                  </a:lnTo>
                  <a:lnTo>
                    <a:pt x="134" y="18"/>
                  </a:lnTo>
                  <a:lnTo>
                    <a:pt x="142" y="10"/>
                  </a:lnTo>
                  <a:lnTo>
                    <a:pt x="186" y="10"/>
                  </a:lnTo>
                  <a:lnTo>
                    <a:pt x="200" y="0"/>
                  </a:lnTo>
                  <a:lnTo>
                    <a:pt x="220" y="4"/>
                  </a:lnTo>
                  <a:lnTo>
                    <a:pt x="240" y="22"/>
                  </a:lnTo>
                  <a:lnTo>
                    <a:pt x="252" y="46"/>
                  </a:lnTo>
                  <a:lnTo>
                    <a:pt x="240" y="76"/>
                  </a:lnTo>
                  <a:lnTo>
                    <a:pt x="198" y="112"/>
                  </a:lnTo>
                  <a:lnTo>
                    <a:pt x="156" y="130"/>
                  </a:lnTo>
                  <a:lnTo>
                    <a:pt x="120" y="140"/>
                  </a:lnTo>
                  <a:lnTo>
                    <a:pt x="88" y="130"/>
                  </a:lnTo>
                  <a:lnTo>
                    <a:pt x="62" y="144"/>
                  </a:lnTo>
                  <a:lnTo>
                    <a:pt x="38" y="150"/>
                  </a:lnTo>
                  <a:lnTo>
                    <a:pt x="12" y="126"/>
                  </a:lnTo>
                  <a:lnTo>
                    <a:pt x="0" y="110"/>
                  </a:ln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/>
          <p:cNvSpPr txBox="1"/>
          <p:nvPr/>
        </p:nvSpPr>
        <p:spPr>
          <a:xfrm>
            <a:off x="3168163" y="297447"/>
            <a:ext cx="588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 매출액 및 수요 분석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781249" y="1745778"/>
            <a:ext cx="472678" cy="799086"/>
            <a:chOff x="7354401" y="4508213"/>
            <a:chExt cx="799216" cy="1351116"/>
          </a:xfrm>
        </p:grpSpPr>
        <p:sp>
          <p:nvSpPr>
            <p:cNvPr id="228" name="갈매기형 수장 227"/>
            <p:cNvSpPr/>
            <p:nvPr/>
          </p:nvSpPr>
          <p:spPr>
            <a:xfrm rot="16200000">
              <a:off x="7461908" y="4400706"/>
              <a:ext cx="584200" cy="799214"/>
            </a:xfrm>
            <a:prstGeom prst="chevron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갈매기형 수장 89"/>
            <p:cNvSpPr/>
            <p:nvPr/>
          </p:nvSpPr>
          <p:spPr>
            <a:xfrm rot="16200000">
              <a:off x="7461909" y="4784164"/>
              <a:ext cx="584200" cy="799214"/>
            </a:xfrm>
            <a:prstGeom prst="chevron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갈매기형 수장 90"/>
            <p:cNvSpPr/>
            <p:nvPr/>
          </p:nvSpPr>
          <p:spPr>
            <a:xfrm rot="16200000">
              <a:off x="7461910" y="5167622"/>
              <a:ext cx="584200" cy="799214"/>
            </a:xfrm>
            <a:prstGeom prst="chevron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56907" y="1852933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BB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 수익 모델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BBE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56907" y="2544864"/>
            <a:ext cx="5221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배너 광고 수익</a:t>
            </a: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배너 광고가 없는 버전의 유료 어플리케이션 수익</a:t>
            </a: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프로필 동영상 광고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(ex.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유투브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수익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81249" y="4193139"/>
            <a:ext cx="472678" cy="799086"/>
            <a:chOff x="7354401" y="4508213"/>
            <a:chExt cx="799216" cy="1351116"/>
          </a:xfrm>
          <a:solidFill>
            <a:srgbClr val="EF8262"/>
          </a:solidFill>
        </p:grpSpPr>
        <p:sp>
          <p:nvSpPr>
            <p:cNvPr id="52" name="갈매기형 수장 51"/>
            <p:cNvSpPr/>
            <p:nvPr/>
          </p:nvSpPr>
          <p:spPr>
            <a:xfrm rot="16200000">
              <a:off x="7461908" y="4400706"/>
              <a:ext cx="584200" cy="79921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F8262"/>
                </a:solidFill>
              </a:endParaRPr>
            </a:p>
          </p:txBody>
        </p:sp>
        <p:sp>
          <p:nvSpPr>
            <p:cNvPr id="53" name="갈매기형 수장 52"/>
            <p:cNvSpPr/>
            <p:nvPr/>
          </p:nvSpPr>
          <p:spPr>
            <a:xfrm rot="16200000">
              <a:off x="7461909" y="4784164"/>
              <a:ext cx="584200" cy="79921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F8262"/>
                </a:solidFill>
              </a:endParaRPr>
            </a:p>
          </p:txBody>
        </p:sp>
        <p:sp>
          <p:nvSpPr>
            <p:cNvPr id="54" name="갈매기형 수장 53"/>
            <p:cNvSpPr/>
            <p:nvPr/>
          </p:nvSpPr>
          <p:spPr>
            <a:xfrm rot="16200000">
              <a:off x="7461910" y="5167622"/>
              <a:ext cx="584200" cy="79921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F8262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356907" y="4300294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F8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이익창출 가능성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F8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356907" y="4986589"/>
            <a:ext cx="62503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바쁜 일상을 탈피해 여행을 떠나고 싶어 하는 현대인들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학업에 지쳐 주말의 짧은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시간동안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가까운 곳으로 떠나고 싶어 하는 학생들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지역의 관광명소 홍보를 통한 관광 사업에 관심 있는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지자체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87400" y="3787660"/>
            <a:ext cx="5824088" cy="0"/>
          </a:xfrm>
          <a:prstGeom prst="line">
            <a:avLst/>
          </a:prstGeom>
          <a:ln>
            <a:solidFill>
              <a:srgbClr val="93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166571" y="1775858"/>
            <a:ext cx="5105996" cy="918734"/>
            <a:chOff x="3204671" y="1788558"/>
            <a:chExt cx="5105996" cy="918734"/>
          </a:xfrm>
        </p:grpSpPr>
        <p:grpSp>
          <p:nvGrpSpPr>
            <p:cNvPr id="6" name="그룹 5"/>
            <p:cNvGrpSpPr/>
            <p:nvPr/>
          </p:nvGrpSpPr>
          <p:grpSpPr>
            <a:xfrm>
              <a:off x="3204671" y="2046001"/>
              <a:ext cx="5105996" cy="661291"/>
              <a:chOff x="3204671" y="2046001"/>
              <a:chExt cx="5105996" cy="661291"/>
            </a:xfrm>
          </p:grpSpPr>
          <p:cxnSp>
            <p:nvCxnSpPr>
              <p:cNvPr id="77" name="직선 연결선 76"/>
              <p:cNvCxnSpPr/>
              <p:nvPr/>
            </p:nvCxnSpPr>
            <p:spPr>
              <a:xfrm flipV="1">
                <a:off x="3204671" y="2145320"/>
                <a:ext cx="5105996" cy="561972"/>
              </a:xfrm>
              <a:prstGeom prst="line">
                <a:avLst/>
              </a:prstGeom>
              <a:ln>
                <a:solidFill>
                  <a:srgbClr val="FBBE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/>
              <p:cNvGrpSpPr/>
              <p:nvPr/>
            </p:nvGrpSpPr>
            <p:grpSpPr>
              <a:xfrm rot="4902071">
                <a:off x="7878563" y="1896254"/>
                <a:ext cx="281304" cy="580798"/>
                <a:chOff x="7354401" y="4508213"/>
                <a:chExt cx="799216" cy="1351116"/>
              </a:xfrm>
            </p:grpSpPr>
            <p:sp>
              <p:nvSpPr>
                <p:cNvPr id="88" name="갈매기형 수장 87"/>
                <p:cNvSpPr/>
                <p:nvPr/>
              </p:nvSpPr>
              <p:spPr>
                <a:xfrm rot="16200000">
                  <a:off x="7461908" y="4400706"/>
                  <a:ext cx="584200" cy="799214"/>
                </a:xfrm>
                <a:prstGeom prst="chevron">
                  <a:avLst/>
                </a:prstGeom>
                <a:solidFill>
                  <a:srgbClr val="FBBE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갈매기형 수장 88"/>
                <p:cNvSpPr/>
                <p:nvPr/>
              </p:nvSpPr>
              <p:spPr>
                <a:xfrm rot="16200000">
                  <a:off x="7461909" y="4784164"/>
                  <a:ext cx="584200" cy="799214"/>
                </a:xfrm>
                <a:prstGeom prst="chevron">
                  <a:avLst/>
                </a:prstGeom>
                <a:solidFill>
                  <a:srgbClr val="FBBE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갈매기형 수장 92"/>
                <p:cNvSpPr/>
                <p:nvPr/>
              </p:nvSpPr>
              <p:spPr>
                <a:xfrm rot="16200000">
                  <a:off x="7461910" y="5167622"/>
                  <a:ext cx="584200" cy="799214"/>
                </a:xfrm>
                <a:prstGeom prst="chevron">
                  <a:avLst/>
                </a:prstGeom>
                <a:solidFill>
                  <a:srgbClr val="FBBE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9" name="직사각형 98"/>
            <p:cNvSpPr/>
            <p:nvPr/>
          </p:nvSpPr>
          <p:spPr>
            <a:xfrm rot="21084517">
              <a:off x="7623130" y="1788558"/>
              <a:ext cx="4468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x)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5" y="1284291"/>
            <a:ext cx="2816944" cy="50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50"/>
          <p:cNvSpPr txBox="1"/>
          <p:nvPr/>
        </p:nvSpPr>
        <p:spPr>
          <a:xfrm>
            <a:off x="3861037" y="261380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사업화 연계 가능성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98898" y="1664190"/>
            <a:ext cx="4010602" cy="4050708"/>
            <a:chOff x="4711451" y="1786476"/>
            <a:chExt cx="4215182" cy="4215182"/>
          </a:xfrm>
        </p:grpSpPr>
        <p:sp>
          <p:nvSpPr>
            <p:cNvPr id="249" name="타원 248"/>
            <p:cNvSpPr/>
            <p:nvPr/>
          </p:nvSpPr>
          <p:spPr>
            <a:xfrm flipH="1">
              <a:off x="4711451" y="1786476"/>
              <a:ext cx="4215182" cy="4215182"/>
            </a:xfrm>
            <a:prstGeom prst="ellipse">
              <a:avLst/>
            </a:prstGeom>
            <a:solidFill>
              <a:srgbClr val="EF8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4802758" y="1877783"/>
              <a:ext cx="4032568" cy="4032568"/>
            </a:xfrm>
            <a:prstGeom prst="ellipse">
              <a:avLst/>
            </a:prstGeom>
            <a:solidFill>
              <a:srgbClr val="EF82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49305" y="1690343"/>
            <a:ext cx="1599416" cy="1599416"/>
            <a:chOff x="1349305" y="1869191"/>
            <a:chExt cx="1599416" cy="1599416"/>
          </a:xfrm>
        </p:grpSpPr>
        <p:grpSp>
          <p:nvGrpSpPr>
            <p:cNvPr id="3" name="그룹 2"/>
            <p:cNvGrpSpPr/>
            <p:nvPr/>
          </p:nvGrpSpPr>
          <p:grpSpPr>
            <a:xfrm>
              <a:off x="1349305" y="1869191"/>
              <a:ext cx="1599416" cy="1599416"/>
              <a:chOff x="2438970" y="1786476"/>
              <a:chExt cx="1599416" cy="1599416"/>
            </a:xfrm>
          </p:grpSpPr>
          <p:sp>
            <p:nvSpPr>
              <p:cNvPr id="248" name="타원 247"/>
              <p:cNvSpPr/>
              <p:nvPr/>
            </p:nvSpPr>
            <p:spPr>
              <a:xfrm flipH="1">
                <a:off x="2438970" y="1786476"/>
                <a:ext cx="1599416" cy="1599416"/>
              </a:xfrm>
              <a:prstGeom prst="ellipse">
                <a:avLst/>
              </a:prstGeom>
              <a:solidFill>
                <a:srgbClr val="CCA3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2485394" y="1832900"/>
                <a:ext cx="1506568" cy="1506568"/>
              </a:xfrm>
              <a:prstGeom prst="ellipse">
                <a:avLst/>
              </a:prstGeom>
              <a:solidFill>
                <a:srgbClr val="CCA3C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886586" y="2181045"/>
              <a:ext cx="418183" cy="409755"/>
              <a:chOff x="2905760" y="2035969"/>
              <a:chExt cx="569007" cy="557539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905760" y="2319338"/>
                <a:ext cx="145143" cy="27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117692" y="2162175"/>
                <a:ext cx="145143" cy="431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3329624" y="2035969"/>
                <a:ext cx="145143" cy="557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1508817" y="2570549"/>
              <a:ext cx="12682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국내 여행객</a:t>
              </a:r>
              <a:endPara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증가</a:t>
              </a:r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51627" y="3486784"/>
            <a:ext cx="2269918" cy="2269918"/>
            <a:chOff x="1014054" y="3793976"/>
            <a:chExt cx="2269918" cy="2269918"/>
          </a:xfrm>
        </p:grpSpPr>
        <p:grpSp>
          <p:nvGrpSpPr>
            <p:cNvPr id="4" name="그룹 3"/>
            <p:cNvGrpSpPr/>
            <p:nvPr/>
          </p:nvGrpSpPr>
          <p:grpSpPr>
            <a:xfrm>
              <a:off x="1014054" y="3793976"/>
              <a:ext cx="2269918" cy="2269918"/>
              <a:chOff x="2103719" y="3731739"/>
              <a:chExt cx="2269918" cy="2269918"/>
            </a:xfrm>
          </p:grpSpPr>
          <p:sp>
            <p:nvSpPr>
              <p:cNvPr id="247" name="타원 246"/>
              <p:cNvSpPr/>
              <p:nvPr/>
            </p:nvSpPr>
            <p:spPr>
              <a:xfrm flipH="1">
                <a:off x="2103719" y="3731739"/>
                <a:ext cx="2269918" cy="2269918"/>
              </a:xfrm>
              <a:prstGeom prst="ellipse">
                <a:avLst/>
              </a:prstGeom>
              <a:solidFill>
                <a:srgbClr val="FBB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타원 256"/>
              <p:cNvSpPr/>
              <p:nvPr/>
            </p:nvSpPr>
            <p:spPr>
              <a:xfrm flipH="1">
                <a:off x="2162612" y="3790632"/>
                <a:ext cx="2152133" cy="2152133"/>
              </a:xfrm>
              <a:prstGeom prst="ellipse">
                <a:avLst/>
              </a:prstGeom>
              <a:solidFill>
                <a:srgbClr val="FBBE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776906" y="4304245"/>
              <a:ext cx="637539" cy="624690"/>
              <a:chOff x="2905760" y="2035969"/>
              <a:chExt cx="569007" cy="557539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2905760" y="2319338"/>
                <a:ext cx="145143" cy="2741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3117692" y="2162175"/>
                <a:ext cx="145143" cy="431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3329624" y="2035969"/>
                <a:ext cx="145143" cy="557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9" name="TextBox 278"/>
            <p:cNvSpPr txBox="1"/>
            <p:nvPr/>
          </p:nvSpPr>
          <p:spPr>
            <a:xfrm>
              <a:off x="1564122" y="4928935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지역 경제</a:t>
              </a:r>
              <a:endPara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활성</a:t>
              </a:r>
              <a:r>
                <a:rPr lang="ko-KR" altLang="en-US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화</a:t>
              </a: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4564298" y="2707380"/>
            <a:ext cx="1266825" cy="1241294"/>
            <a:chOff x="2905760" y="2035969"/>
            <a:chExt cx="569007" cy="557539"/>
          </a:xfrm>
        </p:grpSpPr>
        <p:sp>
          <p:nvSpPr>
            <p:cNvPr id="281" name="직사각형 280"/>
            <p:cNvSpPr/>
            <p:nvPr/>
          </p:nvSpPr>
          <p:spPr>
            <a:xfrm>
              <a:off x="2905760" y="2319338"/>
              <a:ext cx="145143" cy="274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117692" y="2162175"/>
              <a:ext cx="145143" cy="431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3329624" y="2035969"/>
              <a:ext cx="145143" cy="557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4" name="TextBox 283"/>
          <p:cNvSpPr txBox="1"/>
          <p:nvPr/>
        </p:nvSpPr>
        <p:spPr>
          <a:xfrm>
            <a:off x="4146056" y="3997053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기상산업 기여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924803" y="2957924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창업 후 마케팅 전략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7924803" y="3517886"/>
            <a:ext cx="358139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기상산업과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지역경제에 기여함으로써 정부 지원금 확보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유치를 위한 창업 초기 광고비 투자</a:t>
            </a:r>
          </a:p>
        </p:txBody>
      </p:sp>
    </p:spTree>
    <p:extLst>
      <p:ext uri="{BB962C8B-B14F-4D97-AF65-F5344CB8AC3E}">
        <p14:creationId xmlns:p14="http://schemas.microsoft.com/office/powerpoint/2010/main" val="27330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6728" y="297447"/>
            <a:ext cx="2379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추진 계획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988" y="1245498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추진 전략 및 일정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81759" y="1980825"/>
            <a:ext cx="10061505" cy="4448981"/>
            <a:chOff x="942059" y="2018925"/>
            <a:chExt cx="10061505" cy="4448981"/>
          </a:xfrm>
        </p:grpSpPr>
        <p:sp>
          <p:nvSpPr>
            <p:cNvPr id="29" name="타원 28"/>
            <p:cNvSpPr/>
            <p:nvPr/>
          </p:nvSpPr>
          <p:spPr>
            <a:xfrm>
              <a:off x="1269972" y="2560588"/>
              <a:ext cx="1244054" cy="1130958"/>
            </a:xfrm>
            <a:prstGeom prst="ellipse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3994701" y="4572884"/>
              <a:ext cx="1244054" cy="1130958"/>
            </a:xfrm>
            <a:prstGeom prst="ellipse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03154" y="2560588"/>
              <a:ext cx="1244054" cy="1130958"/>
            </a:xfrm>
            <a:prstGeom prst="ellipse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2059" y="2018925"/>
              <a:ext cx="1899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시장 및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어플리케이션</a:t>
              </a:r>
              <a:endPara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종합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분석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5214432" y="3525921"/>
              <a:ext cx="1656268" cy="1325421"/>
            </a:xfrm>
            <a:prstGeom prst="line">
              <a:avLst/>
            </a:prstGeom>
            <a:ln>
              <a:solidFill>
                <a:srgbClr val="FBBE0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9" idx="5"/>
            </p:cNvCxnSpPr>
            <p:nvPr/>
          </p:nvCxnSpPr>
          <p:spPr>
            <a:xfrm>
              <a:off x="2331839" y="3525921"/>
              <a:ext cx="1821061" cy="1439779"/>
            </a:xfrm>
            <a:prstGeom prst="line">
              <a:avLst/>
            </a:prstGeom>
            <a:ln>
              <a:solidFill>
                <a:srgbClr val="FBBE0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665839" y="3525921"/>
              <a:ext cx="1821061" cy="1439779"/>
            </a:xfrm>
            <a:prstGeom prst="line">
              <a:avLst/>
            </a:prstGeom>
            <a:ln>
              <a:solidFill>
                <a:srgbClr val="FBBE0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486900" y="4572884"/>
              <a:ext cx="1244054" cy="1130958"/>
            </a:xfrm>
            <a:prstGeom prst="ellipse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87252" y="5729242"/>
              <a:ext cx="22589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어플리케이션 시나리오 </a:t>
              </a:r>
              <a:endPara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및</a:t>
              </a:r>
              <a:endPara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어플리케이션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디자인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설계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0395" y="2018925"/>
              <a:ext cx="1949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프로토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타입 모델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개발</a:t>
              </a:r>
              <a:endParaRPr lang="en-US" altLang="ko-KR" sz="1400" dirty="0"/>
            </a:p>
            <a:p>
              <a:pPr algn="ctr"/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시연 및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유지보수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14292" y="5729242"/>
              <a:ext cx="1789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최종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완료</a:t>
              </a:r>
              <a:endPara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어플리케이션 등록</a:t>
              </a:r>
              <a:r>
                <a:rPr lang="en-US" altLang="ko-KR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86278" y="2926012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4-5</a:t>
              </a:r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월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33274" y="2926012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월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11007" y="4938308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6-8</a:t>
              </a:r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월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45687" y="493830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월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8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5912" y="299480"/>
            <a:ext cx="2379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추진 계획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988" y="141476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창업활동비 집행계획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31648" y="2007759"/>
            <a:ext cx="11098760" cy="3916843"/>
            <a:chOff x="1687629" y="2102462"/>
            <a:chExt cx="10089782" cy="3560768"/>
          </a:xfrm>
        </p:grpSpPr>
        <p:sp>
          <p:nvSpPr>
            <p:cNvPr id="2" name="직사각형 1"/>
            <p:cNvSpPr/>
            <p:nvPr/>
          </p:nvSpPr>
          <p:spPr>
            <a:xfrm>
              <a:off x="8665432" y="3593751"/>
              <a:ext cx="1719800" cy="237682"/>
            </a:xfrm>
            <a:prstGeom prst="rect">
              <a:avLst/>
            </a:prstGeom>
            <a:solidFill>
              <a:srgbClr val="FBB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42780" y="3593751"/>
              <a:ext cx="4271226" cy="235327"/>
            </a:xfrm>
            <a:prstGeom prst="rect">
              <a:avLst/>
            </a:prstGeom>
            <a:solidFill>
              <a:srgbClr val="EF8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0237523" y="3832457"/>
              <a:ext cx="295417" cy="254670"/>
              <a:chOff x="4818743" y="925912"/>
              <a:chExt cx="609600" cy="52551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818743" y="1204686"/>
                <a:ext cx="609600" cy="246743"/>
              </a:xfrm>
              <a:prstGeom prst="rect">
                <a:avLst/>
              </a:prstGeom>
              <a:solidFill>
                <a:srgbClr val="7D7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/>
              <p:cNvSpPr/>
              <p:nvPr/>
            </p:nvSpPr>
            <p:spPr>
              <a:xfrm>
                <a:off x="4818743" y="925912"/>
                <a:ext cx="609600" cy="278774"/>
              </a:xfrm>
              <a:prstGeom prst="triangle">
                <a:avLst/>
              </a:prstGeom>
              <a:solidFill>
                <a:srgbClr val="7D7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9896928" y="4074612"/>
              <a:ext cx="12013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8,000,000</a:t>
              </a:r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1695072" y="3854144"/>
              <a:ext cx="295417" cy="254670"/>
              <a:chOff x="4818743" y="925912"/>
              <a:chExt cx="609600" cy="52551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818743" y="1204686"/>
                <a:ext cx="609600" cy="246743"/>
              </a:xfrm>
              <a:prstGeom prst="rect">
                <a:avLst/>
              </a:prstGeom>
              <a:solidFill>
                <a:srgbClr val="7D7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>
                <a:off x="4818743" y="925912"/>
                <a:ext cx="609600" cy="278774"/>
              </a:xfrm>
              <a:prstGeom prst="triangle">
                <a:avLst/>
              </a:prstGeom>
              <a:solidFill>
                <a:srgbClr val="7D7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687629" y="4074612"/>
              <a:ext cx="4091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6114006" y="3817463"/>
              <a:ext cx="0" cy="570303"/>
            </a:xfrm>
            <a:prstGeom prst="line">
              <a:avLst/>
            </a:prstGeom>
            <a:ln>
              <a:solidFill>
                <a:srgbClr val="EF82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4838305" y="4395969"/>
              <a:ext cx="16253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기자재 구입비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109314" y="3591300"/>
              <a:ext cx="2556118" cy="240133"/>
            </a:xfrm>
            <a:prstGeom prst="rect">
              <a:avLst/>
            </a:prstGeom>
            <a:solidFill>
              <a:srgbClr val="CCA3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8652732" y="2425740"/>
              <a:ext cx="0" cy="1389934"/>
            </a:xfrm>
            <a:prstGeom prst="line">
              <a:avLst/>
            </a:prstGeom>
            <a:ln>
              <a:solidFill>
                <a:srgbClr val="CCA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7584588" y="2102462"/>
              <a:ext cx="1667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창업 활동비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665432" y="3592056"/>
              <a:ext cx="635000" cy="239377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9287732" y="3711366"/>
              <a:ext cx="0" cy="1086657"/>
            </a:xfrm>
            <a:prstGeom prst="line">
              <a:avLst/>
            </a:prstGeom>
            <a:ln>
              <a:solidFill>
                <a:srgbClr val="9393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8681543" y="4842988"/>
              <a:ext cx="12631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지식재산권</a:t>
              </a:r>
              <a:endPara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6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취득</a:t>
              </a:r>
              <a:r>
                <a:rPr lang="ko-KR" altLang="en-US" sz="16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비</a:t>
              </a:r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287732" y="3593751"/>
              <a:ext cx="317500" cy="23532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9580164" y="2882900"/>
              <a:ext cx="0" cy="93277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9398663" y="2540040"/>
              <a:ext cx="12631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교육 지원비</a:t>
              </a:r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200173" y="4709123"/>
              <a:ext cx="31060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개발용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노트북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(929,000*2=1858000)</a:t>
              </a:r>
            </a:p>
            <a:p>
              <a:pPr algn="r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테스트용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안드로이드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모바일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대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갤럭시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S8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1,100,000*2=2,200,000)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978348" y="2416592"/>
              <a:ext cx="11464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활동비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590004" y="2867947"/>
              <a:ext cx="21874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안드로이드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프로그래밍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참고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도서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3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68" r="-626" b="9162"/>
          <a:stretch/>
        </p:blipFill>
        <p:spPr>
          <a:xfrm>
            <a:off x="0" y="-38100"/>
            <a:ext cx="12306300" cy="68961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396015" y="3770084"/>
            <a:ext cx="3399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0282" y="3033205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1120" y="3770084"/>
            <a:ext cx="122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340</Words>
  <Application>Microsoft Office PowerPoint</Application>
  <PresentationFormat>사용자 지정</PresentationFormat>
  <Paragraphs>104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김남욱</cp:lastModifiedBy>
  <cp:revision>32</cp:revision>
  <dcterms:created xsi:type="dcterms:W3CDTF">2013-10-16T11:46:29Z</dcterms:created>
  <dcterms:modified xsi:type="dcterms:W3CDTF">2017-04-19T05:56:27Z</dcterms:modified>
  <cp:contentStatus/>
</cp:coreProperties>
</file>