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70" r:id="rId2"/>
    <p:sldId id="281" r:id="rId3"/>
    <p:sldId id="288" r:id="rId4"/>
    <p:sldId id="295" r:id="rId5"/>
    <p:sldId id="296" r:id="rId6"/>
    <p:sldId id="297" r:id="rId7"/>
    <p:sldId id="298" r:id="rId8"/>
    <p:sldId id="300" r:id="rId9"/>
    <p:sldId id="304" r:id="rId10"/>
    <p:sldId id="310" r:id="rId11"/>
    <p:sldId id="301" r:id="rId12"/>
    <p:sldId id="280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953"/>
    <a:srgbClr val="62BB0B"/>
    <a:srgbClr val="3F3F3F"/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9009" autoAdjust="0"/>
  </p:normalViewPr>
  <p:slideViewPr>
    <p:cSldViewPr snapToGrid="0" showGuides="1">
      <p:cViewPr varScale="1">
        <p:scale>
          <a:sx n="78" d="100"/>
          <a:sy n="78" d="100"/>
        </p:scale>
        <p:origin x="-888" y="-96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EEDD2-2D74-460D-B2F2-D19954E74A4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73FEA-6059-4FF4-B1B5-53C7D2170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8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3FEA-6059-4FF4-B1B5-53C7D217060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0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637337" y="4885571"/>
            <a:ext cx="216597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20120144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김남욱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20130615 </a:t>
            </a:r>
            <a:r>
              <a:rPr lang="ko-KR" altLang="en-US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변가은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72" y="1367235"/>
            <a:ext cx="7397094" cy="43031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499106" y="2549322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어디로</a:t>
            </a:r>
            <a:endParaRPr lang="en-US" altLang="ko-KR" sz="6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가야하</a:t>
            </a:r>
            <a:r>
              <a:rPr lang="ko-KR" altLang="en-US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</a:t>
            </a:r>
            <a:endParaRPr lang="en-US" altLang="ko-KR" sz="6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82699" y="1391663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웹및모바일최신기술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관광지명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페북포스트아이디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저장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27" y="2169414"/>
            <a:ext cx="50958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6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552274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게시물 관련 정보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접속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1945819"/>
            <a:ext cx="93059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62781"/>
            <a:ext cx="9144000" cy="53194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33799" y="2993710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62466" y="419427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301254" y="2799094"/>
            <a:ext cx="2731838" cy="1638958"/>
            <a:chOff x="1696952" y="2718508"/>
            <a:chExt cx="2731838" cy="1638958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82" y="2718508"/>
              <a:ext cx="859769" cy="859769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1696952" y="3895801"/>
              <a:ext cx="27318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어플리케이션 소개</a:t>
              </a:r>
              <a:endPara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706161" y="2799094"/>
            <a:ext cx="1500732" cy="1638951"/>
            <a:chOff x="7964170" y="2718512"/>
            <a:chExt cx="1500732" cy="163895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4651" y="2718512"/>
              <a:ext cx="859769" cy="859769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7964170" y="3895798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시연 영상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885368" y="293550"/>
            <a:ext cx="696687" cy="69668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824201" y="358727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  <a:endParaRPr lang="ko-KR" altLang="en-US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294828" y="2799087"/>
            <a:ext cx="1500732" cy="1638951"/>
            <a:chOff x="7964171" y="2718512"/>
            <a:chExt cx="1500732" cy="1638951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4651" y="2718512"/>
              <a:ext cx="859769" cy="859769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7964171" y="3895798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주요 소스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882974" y="173056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어플리케이션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소개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4" y="2664546"/>
            <a:ext cx="7516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 err="1"/>
              <a:t>모바일을</a:t>
            </a:r>
            <a:r>
              <a:rPr lang="ko-KR" altLang="en-US" sz="2800" dirty="0"/>
              <a:t> 통하여 실시간 관광지 날씨 정보를 제공하고 사용자가 관광지 방문에 대한 후기를 텍스트 및 사진으로 업로드 할 수 있는 어플리케이션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35172" y="364645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시연 영상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https://www.facebook.com/100017768623821/videos/vb.100017768623821/113888899213397/?type=2&amp;theater&amp;notif_t=video_processed&amp;notif_id=1497337398155029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SharedReference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36436" y="343337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주요 소스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2215342"/>
            <a:ext cx="44577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2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위도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경도 계산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354009"/>
            <a:ext cx="52768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7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792127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날씨 값에 따른 이미지 출력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02244" y="3794760"/>
            <a:ext cx="1046556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642745"/>
            <a:ext cx="82581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678992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시간대 별 날씨를 얻기 위한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727327"/>
            <a:ext cx="88773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8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885369" y="287382"/>
            <a:ext cx="696687" cy="69668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1035" y="1250274"/>
            <a:ext cx="75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페이스북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포스팅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0" y="277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170557"/>
            <a:ext cx="55245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9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88</Words>
  <Application>Microsoft Office PowerPoint</Application>
  <PresentationFormat>사용자 지정</PresentationFormat>
  <Paragraphs>34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김남욱</cp:lastModifiedBy>
  <cp:revision>111</cp:revision>
  <dcterms:created xsi:type="dcterms:W3CDTF">2013-12-18T12:51:48Z</dcterms:created>
  <dcterms:modified xsi:type="dcterms:W3CDTF">2017-06-13T07:20:45Z</dcterms:modified>
</cp:coreProperties>
</file>