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70" r:id="rId2"/>
    <p:sldId id="281" r:id="rId3"/>
    <p:sldId id="288" r:id="rId4"/>
    <p:sldId id="295" r:id="rId5"/>
    <p:sldId id="296" r:id="rId6"/>
    <p:sldId id="297" r:id="rId7"/>
    <p:sldId id="298" r:id="rId8"/>
    <p:sldId id="300" r:id="rId9"/>
    <p:sldId id="304" r:id="rId10"/>
    <p:sldId id="310" r:id="rId11"/>
    <p:sldId id="301" r:id="rId12"/>
    <p:sldId id="303" r:id="rId13"/>
    <p:sldId id="302" r:id="rId14"/>
    <p:sldId id="308" r:id="rId15"/>
    <p:sldId id="305" r:id="rId16"/>
    <p:sldId id="316" r:id="rId17"/>
    <p:sldId id="311" r:id="rId18"/>
    <p:sldId id="312" r:id="rId19"/>
    <p:sldId id="313" r:id="rId20"/>
    <p:sldId id="314" r:id="rId21"/>
    <p:sldId id="315" r:id="rId22"/>
    <p:sldId id="280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953"/>
    <a:srgbClr val="62BB0B"/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9009" autoAdjust="0"/>
  </p:normalViewPr>
  <p:slideViewPr>
    <p:cSldViewPr snapToGrid="0" showGuides="1">
      <p:cViewPr varScale="1">
        <p:scale>
          <a:sx n="78" d="100"/>
          <a:sy n="78" d="100"/>
        </p:scale>
        <p:origin x="-906" y="-9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DD2-2D74-460D-B2F2-D19954E74A4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73FEA-6059-4FF4-B1B5-53C7D21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ww.instagram.com/develop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37337" y="4885571"/>
            <a:ext cx="216597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20120144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김남욱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20130615 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변가은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72" y="1367235"/>
            <a:ext cx="7397094" cy="43031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114385" y="254932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인스타그램</a:t>
            </a:r>
            <a:endParaRPr lang="en-US" altLang="ko-KR" sz="6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82699" y="139166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웹및모바일최신기술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부여 받을 권한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2709863"/>
            <a:ext cx="45815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93" y="4217670"/>
            <a:ext cx="31051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91968" y="49494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http://www.instagram.com/oauth/authorize</a:t>
            </a:r>
            <a:r>
              <a:rPr lang="en-US" altLang="ko-KR" dirty="0"/>
              <a:t>/?client_id=6be2fb88ea1044aaac4efd1e1aa2f241&amp;redirect_uri=http://blog.naver.com/kno0416&amp;response_type=token&amp;scope=likes+comments+relationships+basic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843191" y="5536438"/>
            <a:ext cx="935049" cy="364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7091" y="5881693"/>
            <a:ext cx="4084814" cy="268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등록할 때 기재한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redirect_uri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받기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위한 주소로 접속 및 로그인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85974" y="4378960"/>
            <a:ext cx="4690185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7" y="2795919"/>
            <a:ext cx="10099040" cy="379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975814"/>
            <a:ext cx="5769129" cy="48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294880" y="4958080"/>
            <a:ext cx="1077958" cy="39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획득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34" y="2666365"/>
            <a:ext cx="8534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10965" y="2920365"/>
            <a:ext cx="4690185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775059" y="346535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사용 방법</a:t>
            </a:r>
          </a:p>
        </p:txBody>
      </p: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 홈페이지의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항목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로부터 제공받을 수 있는 데이터 확인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URL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형식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 가능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27" y="2644580"/>
            <a:ext cx="5656853" cy="421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165525" y="4476335"/>
            <a:ext cx="4690185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발급받은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여러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접근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인스타그램의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게시물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자신이 등록한 게시물 정보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8890"/>
            <a:ext cx="5638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8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자신이 등록한 미디어를 받아오는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257054"/>
            <a:ext cx="8783764" cy="440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930400" y="6067552"/>
            <a:ext cx="6408928" cy="39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JsonObjectRequest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이용하여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반환되는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접근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19" y="2706305"/>
            <a:ext cx="9462235" cy="372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1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제공하는 데이터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09" y="1773494"/>
            <a:ext cx="5875591" cy="513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0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33" y="1325230"/>
            <a:ext cx="7248181" cy="532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373412" y="2758797"/>
            <a:ext cx="2101857" cy="2008290"/>
            <a:chOff x="2011939" y="2718508"/>
            <a:chExt cx="2101857" cy="200829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82" y="2718508"/>
              <a:ext cx="859769" cy="859769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2011939" y="3895801"/>
              <a:ext cx="2101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Access_token</a:t>
              </a:r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발급 방법</a:t>
              </a:r>
              <a:endPara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2676" y="2758797"/>
            <a:ext cx="2509020" cy="1638952"/>
            <a:chOff x="7460026" y="2718512"/>
            <a:chExt cx="2509020" cy="163895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651" y="2718512"/>
              <a:ext cx="859769" cy="859769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7460026" y="3895799"/>
              <a:ext cx="2509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사용 방법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885368" y="293550"/>
            <a:ext cx="696687" cy="6966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824201" y="35872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AutoShape 4" descr="https://mail.naver.com/read/image/?mailSN=7074&amp;attachIndex=2&amp;contentType=image/png&amp;offset=1218&amp;size=1401290&amp;mimeSN=1495470812.320915.18313.339228&amp;org=1&amp;u=kno0416"/>
          <p:cNvSpPr>
            <a:spLocks noChangeAspect="1" noChangeArrowheads="1"/>
          </p:cNvSpPr>
          <p:nvPr/>
        </p:nvSpPr>
        <p:spPr bwMode="auto">
          <a:xfrm>
            <a:off x="76200" y="-136525"/>
            <a:ext cx="4229100" cy="75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98" y="954416"/>
            <a:ext cx="3030003" cy="532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23" y="960511"/>
            <a:ext cx="3005964" cy="527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5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1228597"/>
            <a:ext cx="3405052" cy="471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1" y="473174"/>
            <a:ext cx="3569890" cy="578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33" y="473174"/>
            <a:ext cx="3498166" cy="600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6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2781"/>
            <a:ext cx="9144000" cy="53194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33799" y="2993710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62466" y="419427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838088" y="173056"/>
            <a:ext cx="27366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발급 방법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1. https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://www.instagram.com/developer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접속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Register Your Application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82" y="2509181"/>
            <a:ext cx="6284195" cy="418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97120" y="5201920"/>
            <a:ext cx="1849120" cy="629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01355" y="177859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a New Client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87" y="3006725"/>
            <a:ext cx="8039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276590" y="3097530"/>
            <a:ext cx="1849120" cy="629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필요한 항목 작성 후 등록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81" y="1773494"/>
            <a:ext cx="4130040" cy="475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580140" y="6217920"/>
            <a:ext cx="842955" cy="31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획득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446337"/>
            <a:ext cx="71247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685974" y="4378960"/>
            <a:ext cx="4690185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버튼 클릭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532697"/>
            <a:ext cx="71247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402244" y="3794760"/>
            <a:ext cx="1046556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 implicit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체크 해제 후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Client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750" y="2315405"/>
            <a:ext cx="4751387" cy="443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356535" y="4688840"/>
            <a:ext cx="1784425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인증을 받기 위해 접속할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쿼리형태로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주어짐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2695" y="4373880"/>
            <a:ext cx="1784425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259626"/>
            <a:ext cx="68389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685975" y="3876040"/>
            <a:ext cx="5543625" cy="536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89442" y="5877560"/>
            <a:ext cx="5543625" cy="536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176</Words>
  <Application>Microsoft Office PowerPoint</Application>
  <PresentationFormat>사용자 지정</PresentationFormat>
  <Paragraphs>59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김남욱</cp:lastModifiedBy>
  <cp:revision>106</cp:revision>
  <dcterms:created xsi:type="dcterms:W3CDTF">2013-12-18T12:51:48Z</dcterms:created>
  <dcterms:modified xsi:type="dcterms:W3CDTF">2017-05-22T17:06:53Z</dcterms:modified>
</cp:coreProperties>
</file>