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13"/>
  </p:notesMasterIdLst>
  <p:sldIdLst>
    <p:sldId id="256" r:id="rId5"/>
    <p:sldId id="257" r:id="rId6"/>
    <p:sldId id="258" r:id="rId7"/>
    <p:sldId id="266" r:id="rId8"/>
    <p:sldId id="263" r:id="rId9"/>
    <p:sldId id="269" r:id="rId10"/>
    <p:sldId id="262" r:id="rId11"/>
    <p:sldId id="268" r:id="rId12"/>
  </p:sldIdLst>
  <p:sldSz cx="9144000" cy="5143500" type="screen16x9"/>
  <p:notesSz cx="6858000" cy="9144000"/>
  <p:embeddedFontLst>
    <p:embeddedFont>
      <p:font typeface="Maven Pro" panose="020B0604020202020204" charset="0"/>
      <p:regular r:id="rId14"/>
      <p:bold r:id="rId15"/>
    </p:embeddedFont>
    <p:embeddedFont>
      <p:font typeface="Nunito Light" pitchFamily="2" charset="0"/>
      <p:regular r:id="rId16"/>
      <p:italic r:id="rId17"/>
    </p:embeddedFont>
    <p:embeddedFont>
      <p:font typeface="Roboto Condensed Light" panose="02000000000000000000" pitchFamily="2" charset="0"/>
      <p:regular r:id="rId18"/>
      <p:italic r:id="rId19"/>
    </p:embeddedFont>
    <p:embeddedFont>
      <p:font typeface="Share Tech" panose="020B0604020202020204" charset="0"/>
      <p:regular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AE4"/>
    <a:srgbClr val="D1D5DB"/>
    <a:srgbClr val="E7EAE5"/>
    <a:srgbClr val="0028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4D8749-23F5-46CF-9603-F0E7584C4EE8}" v="49" dt="2024-02-06T19:41:21.400"/>
  </p1510:revLst>
</p1510:revInfo>
</file>

<file path=ppt/tableStyles.xml><?xml version="1.0" encoding="utf-8"?>
<a:tblStyleLst xmlns:a="http://schemas.openxmlformats.org/drawingml/2006/main" def="{DC50DC45-4EA0-4309-845E-AF7C0D6D9942}">
  <a:tblStyle styleId="{DC50DC45-4EA0-4309-845E-AF7C0D6D994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11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4.fntdata"/><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font" Target="fonts/font6.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font" Target="fonts/font1.fntdata"/><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ell%207480\Downloads\stock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[stocks.xlsx]Sheet1!PivotTable1</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2013 - 2017 Average Closing</a:t>
            </a:r>
            <a:r>
              <a:rPr lang="en-US" baseline="0" dirty="0"/>
              <a:t> Price – FAANG</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Sheet1!$O$4</c:f>
              <c:strCache>
                <c:ptCount val="1"/>
                <c:pt idx="0">
                  <c:v>Total</c:v>
                </c:pt>
              </c:strCache>
            </c:strRef>
          </c:tx>
          <c:spPr>
            <a:solidFill>
              <a:schemeClr val="accent1"/>
            </a:solidFill>
            <a:ln>
              <a:noFill/>
            </a:ln>
            <a:effectLst/>
          </c:spPr>
          <c:invertIfNegative val="0"/>
          <c:cat>
            <c:strRef>
              <c:f>Sheet1!$N$5:$N$12</c:f>
              <c:strCache>
                <c:ptCount val="7"/>
                <c:pt idx="0">
                  <c:v>AAPL</c:v>
                </c:pt>
                <c:pt idx="1">
                  <c:v>AMZN</c:v>
                </c:pt>
                <c:pt idx="2">
                  <c:v>FB</c:v>
                </c:pt>
                <c:pt idx="3">
                  <c:v>GOOG</c:v>
                </c:pt>
                <c:pt idx="4">
                  <c:v>GOOGL</c:v>
                </c:pt>
                <c:pt idx="5">
                  <c:v>MSFT</c:v>
                </c:pt>
                <c:pt idx="6">
                  <c:v>NFLX</c:v>
                </c:pt>
              </c:strCache>
            </c:strRef>
          </c:cat>
          <c:val>
            <c:numRef>
              <c:f>Sheet1!$O$5:$O$12</c:f>
              <c:numCache>
                <c:formatCode>General</c:formatCode>
                <c:ptCount val="7"/>
                <c:pt idx="0">
                  <c:v>109.06669849086573</c:v>
                </c:pt>
                <c:pt idx="1">
                  <c:v>576.88004050833956</c:v>
                </c:pt>
                <c:pt idx="2">
                  <c:v>96.478610325655268</c:v>
                </c:pt>
                <c:pt idx="3">
                  <c:v>725.40335271794822</c:v>
                </c:pt>
                <c:pt idx="4">
                  <c:v>682.23384718030206</c:v>
                </c:pt>
                <c:pt idx="5">
                  <c:v>51.06308061953937</c:v>
                </c:pt>
                <c:pt idx="6">
                  <c:v>94.906152104845077</c:v>
                </c:pt>
              </c:numCache>
            </c:numRef>
          </c:val>
          <c:extLst>
            <c:ext xmlns:c16="http://schemas.microsoft.com/office/drawing/2014/chart" uri="{C3380CC4-5D6E-409C-BE32-E72D297353CC}">
              <c16:uniqueId val="{00000000-0CFE-49D4-A708-06DB407EA4A6}"/>
            </c:ext>
          </c:extLst>
        </c:ser>
        <c:dLbls>
          <c:showLegendKey val="0"/>
          <c:showVal val="0"/>
          <c:showCatName val="0"/>
          <c:showSerName val="0"/>
          <c:showPercent val="0"/>
          <c:showBubbleSize val="0"/>
        </c:dLbls>
        <c:gapWidth val="182"/>
        <c:axId val="1083743088"/>
        <c:axId val="1089268944"/>
      </c:barChart>
      <c:catAx>
        <c:axId val="108374308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89268944"/>
        <c:crosses val="autoZero"/>
        <c:auto val="1"/>
        <c:lblAlgn val="ctr"/>
        <c:lblOffset val="100"/>
        <c:noMultiLvlLbl val="0"/>
      </c:catAx>
      <c:valAx>
        <c:axId val="10892689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837430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b16c18d1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b16c18d10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b16c18d105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b16c18d105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1b16c18d105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1b16c18d105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endParaRPr lang="en-US" dirty="0">
              <a:latin typeface="Calibri"/>
              <a:cs typeface="Calibri"/>
            </a:endParaRPr>
          </a:p>
          <a:p>
            <a:pPr>
              <a:buNone/>
            </a:pPr>
            <a:r>
              <a:rPr lang="en-US" dirty="0"/>
              <a:t>Purpose of graph: to look for general across several stocks over a period of time. To look for any signals of seasonality over a period of time. Identify characteristics amongst different stocks with SP 500</a:t>
            </a:r>
          </a:p>
        </p:txBody>
      </p:sp>
    </p:spTree>
    <p:extLst>
      <p:ext uri="{BB962C8B-B14F-4D97-AF65-F5344CB8AC3E}">
        <p14:creationId xmlns:p14="http://schemas.microsoft.com/office/powerpoint/2010/main" val="2010355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145100"/>
            <a:ext cx="4242900" cy="23775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91919"/>
              </a:buClr>
              <a:buSzPts val="5200"/>
              <a:buNone/>
              <a:defRPr sz="5200"/>
            </a:lvl1pPr>
            <a:lvl2pPr lvl="1" rtl="0">
              <a:spcBef>
                <a:spcPts val="0"/>
              </a:spcBef>
              <a:spcAft>
                <a:spcPts val="0"/>
              </a:spcAft>
              <a:buClr>
                <a:srgbClr val="191919"/>
              </a:buClr>
              <a:buSzPts val="5200"/>
              <a:buNone/>
              <a:defRPr sz="5200">
                <a:solidFill>
                  <a:srgbClr val="191919"/>
                </a:solidFill>
              </a:defRPr>
            </a:lvl2pPr>
            <a:lvl3pPr lvl="2" rtl="0">
              <a:spcBef>
                <a:spcPts val="0"/>
              </a:spcBef>
              <a:spcAft>
                <a:spcPts val="0"/>
              </a:spcAft>
              <a:buClr>
                <a:srgbClr val="191919"/>
              </a:buClr>
              <a:buSzPts val="5200"/>
              <a:buNone/>
              <a:defRPr sz="5200">
                <a:solidFill>
                  <a:srgbClr val="191919"/>
                </a:solidFill>
              </a:defRPr>
            </a:lvl3pPr>
            <a:lvl4pPr lvl="3" rtl="0">
              <a:spcBef>
                <a:spcPts val="0"/>
              </a:spcBef>
              <a:spcAft>
                <a:spcPts val="0"/>
              </a:spcAft>
              <a:buClr>
                <a:srgbClr val="191919"/>
              </a:buClr>
              <a:buSzPts val="5200"/>
              <a:buNone/>
              <a:defRPr sz="5200">
                <a:solidFill>
                  <a:srgbClr val="191919"/>
                </a:solidFill>
              </a:defRPr>
            </a:lvl4pPr>
            <a:lvl5pPr lvl="4" rtl="0">
              <a:spcBef>
                <a:spcPts val="0"/>
              </a:spcBef>
              <a:spcAft>
                <a:spcPts val="0"/>
              </a:spcAft>
              <a:buClr>
                <a:srgbClr val="191919"/>
              </a:buClr>
              <a:buSzPts val="5200"/>
              <a:buNone/>
              <a:defRPr sz="5200">
                <a:solidFill>
                  <a:srgbClr val="191919"/>
                </a:solidFill>
              </a:defRPr>
            </a:lvl5pPr>
            <a:lvl6pPr lvl="5" rtl="0">
              <a:spcBef>
                <a:spcPts val="0"/>
              </a:spcBef>
              <a:spcAft>
                <a:spcPts val="0"/>
              </a:spcAft>
              <a:buClr>
                <a:srgbClr val="191919"/>
              </a:buClr>
              <a:buSzPts val="5200"/>
              <a:buNone/>
              <a:defRPr sz="5200">
                <a:solidFill>
                  <a:srgbClr val="191919"/>
                </a:solidFill>
              </a:defRPr>
            </a:lvl6pPr>
            <a:lvl7pPr lvl="6" rtl="0">
              <a:spcBef>
                <a:spcPts val="0"/>
              </a:spcBef>
              <a:spcAft>
                <a:spcPts val="0"/>
              </a:spcAft>
              <a:buClr>
                <a:srgbClr val="191919"/>
              </a:buClr>
              <a:buSzPts val="5200"/>
              <a:buNone/>
              <a:defRPr sz="5200">
                <a:solidFill>
                  <a:srgbClr val="191919"/>
                </a:solidFill>
              </a:defRPr>
            </a:lvl7pPr>
            <a:lvl8pPr lvl="7" rtl="0">
              <a:spcBef>
                <a:spcPts val="0"/>
              </a:spcBef>
              <a:spcAft>
                <a:spcPts val="0"/>
              </a:spcAft>
              <a:buClr>
                <a:srgbClr val="191919"/>
              </a:buClr>
              <a:buSzPts val="5200"/>
              <a:buNone/>
              <a:defRPr sz="5200">
                <a:solidFill>
                  <a:srgbClr val="191919"/>
                </a:solidFill>
              </a:defRPr>
            </a:lvl8pPr>
            <a:lvl9pPr lvl="8" rtl="0">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522600"/>
            <a:ext cx="4242900" cy="47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800">
                <a:solidFill>
                  <a:schemeClr val="dk1"/>
                </a:solidFill>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11" name="Google Shape;11;p2"/>
          <p:cNvSpPr/>
          <p:nvPr/>
        </p:nvSpPr>
        <p:spPr>
          <a:xfrm>
            <a:off x="8781344" y="240034"/>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8756292" y="1085276"/>
            <a:ext cx="188650" cy="2468354"/>
            <a:chOff x="250617" y="2402301"/>
            <a:chExt cx="188650" cy="2468354"/>
          </a:xfrm>
        </p:grpSpPr>
        <p:sp>
          <p:nvSpPr>
            <p:cNvPr id="13" name="Google Shape;13;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7;p2"/>
          <p:cNvGrpSpPr/>
          <p:nvPr/>
        </p:nvGrpSpPr>
        <p:grpSpPr>
          <a:xfrm>
            <a:off x="139298" y="21446"/>
            <a:ext cx="98059" cy="1906193"/>
            <a:chOff x="139298" y="21446"/>
            <a:chExt cx="98059" cy="1906193"/>
          </a:xfrm>
        </p:grpSpPr>
        <p:sp>
          <p:nvSpPr>
            <p:cNvPr id="18" name="Google Shape;18;p2"/>
            <p:cNvSpPr/>
            <p:nvPr/>
          </p:nvSpPr>
          <p:spPr>
            <a:xfrm>
              <a:off x="139298" y="182934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84088"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414454" y="1881556"/>
            <a:ext cx="121434" cy="2043400"/>
            <a:chOff x="414454" y="1881556"/>
            <a:chExt cx="121434" cy="2043400"/>
          </a:xfrm>
        </p:grpSpPr>
        <p:sp>
          <p:nvSpPr>
            <p:cNvPr id="21" name="Google Shape;21;p2"/>
            <p:cNvSpPr/>
            <p:nvPr/>
          </p:nvSpPr>
          <p:spPr>
            <a:xfrm>
              <a:off x="470939" y="1881556"/>
              <a:ext cx="8464" cy="1689096"/>
            </a:xfrm>
            <a:custGeom>
              <a:avLst/>
              <a:gdLst/>
              <a:ahLst/>
              <a:cxnLst/>
              <a:rect l="l" t="t" r="r" b="b"/>
              <a:pathLst>
                <a:path w="323" h="64457" extrusionOk="0">
                  <a:moveTo>
                    <a:pt x="157" y="1"/>
                  </a:moveTo>
                  <a:lnTo>
                    <a:pt x="0" y="64456"/>
                  </a:lnTo>
                  <a:lnTo>
                    <a:pt x="322" y="64456"/>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14454" y="3618720"/>
              <a:ext cx="121434" cy="121434"/>
            </a:xfrm>
            <a:custGeom>
              <a:avLst/>
              <a:gdLst/>
              <a:ahLst/>
              <a:cxnLst/>
              <a:rect l="l" t="t" r="r" b="b"/>
              <a:pathLst>
                <a:path w="4634" h="4634" extrusionOk="0">
                  <a:moveTo>
                    <a:pt x="1" y="0"/>
                  </a:moveTo>
                  <a:lnTo>
                    <a:pt x="1" y="4633"/>
                  </a:lnTo>
                  <a:lnTo>
                    <a:pt x="4634" y="4633"/>
                  </a:lnTo>
                  <a:lnTo>
                    <a:pt x="46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34936" y="3844499"/>
              <a:ext cx="80469" cy="80458"/>
            </a:xfrm>
            <a:custGeom>
              <a:avLst/>
              <a:gdLst/>
              <a:ahLst/>
              <a:cxnLst/>
              <a:rect l="l" t="t" r="r" b="b"/>
              <a:pathLst>
                <a:path w="4634" h="4634" extrusionOk="0">
                  <a:moveTo>
                    <a:pt x="1" y="0"/>
                  </a:moveTo>
                  <a:lnTo>
                    <a:pt x="1" y="4633"/>
                  </a:lnTo>
                  <a:lnTo>
                    <a:pt x="4634" y="4633"/>
                  </a:lnTo>
                  <a:lnTo>
                    <a:pt x="46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24;p2"/>
          <p:cNvSpPr/>
          <p:nvPr/>
        </p:nvSpPr>
        <p:spPr>
          <a:xfrm>
            <a:off x="6004644" y="4796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767909" y="144286"/>
            <a:ext cx="121451" cy="120978"/>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33"/>
        <p:cNvGrpSpPr/>
        <p:nvPr/>
      </p:nvGrpSpPr>
      <p:grpSpPr>
        <a:xfrm>
          <a:off x="0" y="0"/>
          <a:ext cx="0" cy="0"/>
          <a:chOff x="0" y="0"/>
          <a:chExt cx="0" cy="0"/>
        </a:xfrm>
      </p:grpSpPr>
      <p:sp>
        <p:nvSpPr>
          <p:cNvPr id="134" name="Google Shape;134;p11"/>
          <p:cNvSpPr txBox="1">
            <a:spLocks noGrp="1"/>
          </p:cNvSpPr>
          <p:nvPr>
            <p:ph type="title" hasCustomPrompt="1"/>
          </p:nvPr>
        </p:nvSpPr>
        <p:spPr>
          <a:xfrm>
            <a:off x="1284000" y="1288250"/>
            <a:ext cx="6576000" cy="197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35" name="Google Shape;135;p11"/>
          <p:cNvSpPr txBox="1">
            <a:spLocks noGrp="1"/>
          </p:cNvSpPr>
          <p:nvPr>
            <p:ph type="subTitle" idx="1"/>
          </p:nvPr>
        </p:nvSpPr>
        <p:spPr>
          <a:xfrm>
            <a:off x="1284000" y="3259075"/>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9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136" name="Google Shape;136;p11"/>
          <p:cNvGrpSpPr/>
          <p:nvPr/>
        </p:nvGrpSpPr>
        <p:grpSpPr>
          <a:xfrm>
            <a:off x="278798" y="1881556"/>
            <a:ext cx="191952" cy="1929123"/>
            <a:chOff x="278798" y="1881556"/>
            <a:chExt cx="191952" cy="1929123"/>
          </a:xfrm>
        </p:grpSpPr>
        <p:sp>
          <p:nvSpPr>
            <p:cNvPr id="137" name="Google Shape;137;p11"/>
            <p:cNvSpPr/>
            <p:nvPr/>
          </p:nvSpPr>
          <p:spPr>
            <a:xfrm>
              <a:off x="370541" y="1881556"/>
              <a:ext cx="8464" cy="1689096"/>
            </a:xfrm>
            <a:custGeom>
              <a:avLst/>
              <a:gdLst/>
              <a:ahLst/>
              <a:cxnLst/>
              <a:rect l="l" t="t" r="r" b="b"/>
              <a:pathLst>
                <a:path w="323" h="64457" extrusionOk="0">
                  <a:moveTo>
                    <a:pt x="157" y="1"/>
                  </a:moveTo>
                  <a:lnTo>
                    <a:pt x="0" y="64456"/>
                  </a:lnTo>
                  <a:lnTo>
                    <a:pt x="322" y="64456"/>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1"/>
            <p:cNvSpPr/>
            <p:nvPr/>
          </p:nvSpPr>
          <p:spPr>
            <a:xfrm>
              <a:off x="278798" y="3618728"/>
              <a:ext cx="191952" cy="191952"/>
            </a:xfrm>
            <a:custGeom>
              <a:avLst/>
              <a:gdLst/>
              <a:ahLst/>
              <a:cxnLst/>
              <a:rect l="l" t="t" r="r" b="b"/>
              <a:pathLst>
                <a:path w="4634" h="4634" extrusionOk="0">
                  <a:moveTo>
                    <a:pt x="1" y="0"/>
                  </a:moveTo>
                  <a:lnTo>
                    <a:pt x="1" y="4633"/>
                  </a:lnTo>
                  <a:lnTo>
                    <a:pt x="4634" y="4633"/>
                  </a:lnTo>
                  <a:lnTo>
                    <a:pt x="4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 name="Google Shape;139;p11"/>
          <p:cNvGrpSpPr/>
          <p:nvPr/>
        </p:nvGrpSpPr>
        <p:grpSpPr>
          <a:xfrm>
            <a:off x="8518310" y="1117301"/>
            <a:ext cx="191952" cy="1289053"/>
            <a:chOff x="8518310" y="1117301"/>
            <a:chExt cx="191952" cy="1289053"/>
          </a:xfrm>
        </p:grpSpPr>
        <p:sp>
          <p:nvSpPr>
            <p:cNvPr id="140" name="Google Shape;140;p11"/>
            <p:cNvSpPr/>
            <p:nvPr/>
          </p:nvSpPr>
          <p:spPr>
            <a:xfrm>
              <a:off x="8610060" y="1117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1"/>
            <p:cNvSpPr/>
            <p:nvPr/>
          </p:nvSpPr>
          <p:spPr>
            <a:xfrm>
              <a:off x="8518310" y="2214403"/>
              <a:ext cx="191952" cy="191952"/>
            </a:xfrm>
            <a:custGeom>
              <a:avLst/>
              <a:gdLst/>
              <a:ahLst/>
              <a:cxnLst/>
              <a:rect l="l" t="t" r="r" b="b"/>
              <a:pathLst>
                <a:path w="4634" h="4634" extrusionOk="0">
                  <a:moveTo>
                    <a:pt x="1" y="0"/>
                  </a:moveTo>
                  <a:lnTo>
                    <a:pt x="1" y="4633"/>
                  </a:lnTo>
                  <a:lnTo>
                    <a:pt x="4634" y="4633"/>
                  </a:lnTo>
                  <a:lnTo>
                    <a:pt x="46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 name="Google Shape;142;p11"/>
          <p:cNvGrpSpPr/>
          <p:nvPr/>
        </p:nvGrpSpPr>
        <p:grpSpPr>
          <a:xfrm>
            <a:off x="8786190" y="2702371"/>
            <a:ext cx="121446" cy="1966926"/>
            <a:chOff x="8786190" y="2702371"/>
            <a:chExt cx="121446" cy="1966926"/>
          </a:xfrm>
        </p:grpSpPr>
        <p:sp>
          <p:nvSpPr>
            <p:cNvPr id="143" name="Google Shape;143;p11"/>
            <p:cNvSpPr/>
            <p:nvPr/>
          </p:nvSpPr>
          <p:spPr>
            <a:xfrm>
              <a:off x="8842675" y="2702371"/>
              <a:ext cx="8464" cy="1689069"/>
            </a:xfrm>
            <a:custGeom>
              <a:avLst/>
              <a:gdLst/>
              <a:ahLst/>
              <a:cxnLst/>
              <a:rect l="l" t="t" r="r" b="b"/>
              <a:pathLst>
                <a:path w="323" h="64456" extrusionOk="0">
                  <a:moveTo>
                    <a:pt x="166" y="0"/>
                  </a:moveTo>
                  <a:lnTo>
                    <a:pt x="1" y="64456"/>
                  </a:lnTo>
                  <a:lnTo>
                    <a:pt x="322" y="64456"/>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1"/>
            <p:cNvSpPr/>
            <p:nvPr/>
          </p:nvSpPr>
          <p:spPr>
            <a:xfrm>
              <a:off x="8786190" y="4547851"/>
              <a:ext cx="121446" cy="121446"/>
            </a:xfrm>
            <a:custGeom>
              <a:avLst/>
              <a:gdLst/>
              <a:ahLst/>
              <a:cxnLst/>
              <a:rect l="l" t="t" r="r" b="b"/>
              <a:pathLst>
                <a:path w="4634" h="4634" extrusionOk="0">
                  <a:moveTo>
                    <a:pt x="1" y="0"/>
                  </a:moveTo>
                  <a:lnTo>
                    <a:pt x="1" y="4633"/>
                  </a:lnTo>
                  <a:lnTo>
                    <a:pt x="4634" y="4633"/>
                  </a:lnTo>
                  <a:lnTo>
                    <a:pt x="4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11"/>
          <p:cNvSpPr/>
          <p:nvPr/>
        </p:nvSpPr>
        <p:spPr>
          <a:xfrm>
            <a:off x="4949065" y="4608576"/>
            <a:ext cx="121446" cy="121446"/>
          </a:xfrm>
          <a:custGeom>
            <a:avLst/>
            <a:gdLst/>
            <a:ahLst/>
            <a:cxnLst/>
            <a:rect l="l" t="t" r="r" b="b"/>
            <a:pathLst>
              <a:path w="4634" h="4634" extrusionOk="0">
                <a:moveTo>
                  <a:pt x="1" y="0"/>
                </a:moveTo>
                <a:lnTo>
                  <a:pt x="1" y="4633"/>
                </a:lnTo>
                <a:lnTo>
                  <a:pt x="4634" y="4633"/>
                </a:lnTo>
                <a:lnTo>
                  <a:pt x="4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a:off x="6784265" y="4824001"/>
            <a:ext cx="121446" cy="121446"/>
          </a:xfrm>
          <a:custGeom>
            <a:avLst/>
            <a:gdLst/>
            <a:ahLst/>
            <a:cxnLst/>
            <a:rect l="l" t="t" r="r" b="b"/>
            <a:pathLst>
              <a:path w="4634" h="4634" extrusionOk="0">
                <a:moveTo>
                  <a:pt x="1" y="0"/>
                </a:moveTo>
                <a:lnTo>
                  <a:pt x="1" y="4633"/>
                </a:lnTo>
                <a:lnTo>
                  <a:pt x="4634" y="4633"/>
                </a:lnTo>
                <a:lnTo>
                  <a:pt x="46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a:off x="7933240" y="4608576"/>
            <a:ext cx="121446" cy="121446"/>
          </a:xfrm>
          <a:custGeom>
            <a:avLst/>
            <a:gdLst/>
            <a:ahLst/>
            <a:cxnLst/>
            <a:rect l="l" t="t" r="r" b="b"/>
            <a:pathLst>
              <a:path w="4634" h="4634" extrusionOk="0">
                <a:moveTo>
                  <a:pt x="1" y="0"/>
                </a:moveTo>
                <a:lnTo>
                  <a:pt x="1" y="4633"/>
                </a:lnTo>
                <a:lnTo>
                  <a:pt x="4634" y="4633"/>
                </a:lnTo>
                <a:lnTo>
                  <a:pt x="4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1"/>
          <p:cNvSpPr/>
          <p:nvPr/>
        </p:nvSpPr>
        <p:spPr>
          <a:xfrm>
            <a:off x="1297019" y="4780084"/>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3"/>
          <p:cNvSpPr txBox="1">
            <a:spLocks noGrp="1"/>
          </p:cNvSpPr>
          <p:nvPr>
            <p:ph type="title"/>
          </p:nvPr>
        </p:nvSpPr>
        <p:spPr>
          <a:xfrm>
            <a:off x="1373850" y="1992131"/>
            <a:ext cx="5067600" cy="841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8" name="Google Shape;28;p3"/>
          <p:cNvSpPr txBox="1">
            <a:spLocks noGrp="1"/>
          </p:cNvSpPr>
          <p:nvPr>
            <p:ph type="title" idx="2" hasCustomPrompt="1"/>
          </p:nvPr>
        </p:nvSpPr>
        <p:spPr>
          <a:xfrm>
            <a:off x="6441451" y="1992131"/>
            <a:ext cx="1328700" cy="8418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9" name="Google Shape;29;p3"/>
          <p:cNvSpPr txBox="1">
            <a:spLocks noGrp="1"/>
          </p:cNvSpPr>
          <p:nvPr>
            <p:ph type="subTitle" idx="1"/>
          </p:nvPr>
        </p:nvSpPr>
        <p:spPr>
          <a:xfrm>
            <a:off x="1373850" y="2760613"/>
            <a:ext cx="5067600" cy="37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0" name="Google Shape;30;p3"/>
          <p:cNvGrpSpPr/>
          <p:nvPr/>
        </p:nvGrpSpPr>
        <p:grpSpPr>
          <a:xfrm>
            <a:off x="8566507" y="188009"/>
            <a:ext cx="188886" cy="1181531"/>
            <a:chOff x="2877432" y="975334"/>
            <a:chExt cx="188886" cy="1181531"/>
          </a:xfrm>
        </p:grpSpPr>
        <p:sp>
          <p:nvSpPr>
            <p:cNvPr id="31" name="Google Shape;31;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6"/>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6"/>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6"/>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3"/>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3"/>
          <p:cNvGrpSpPr/>
          <p:nvPr/>
        </p:nvGrpSpPr>
        <p:grpSpPr>
          <a:xfrm>
            <a:off x="329496" y="1091548"/>
            <a:ext cx="199001" cy="2139769"/>
            <a:chOff x="8008096" y="2108910"/>
            <a:chExt cx="199001" cy="2139769"/>
          </a:xfrm>
        </p:grpSpPr>
        <p:sp>
          <p:nvSpPr>
            <p:cNvPr id="36" name="Google Shape;36;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8"/>
        <p:cNvGrpSpPr/>
        <p:nvPr/>
      </p:nvGrpSpPr>
      <p:grpSpPr>
        <a:xfrm>
          <a:off x="0" y="0"/>
          <a:ext cx="0" cy="0"/>
          <a:chOff x="0" y="0"/>
          <a:chExt cx="0" cy="0"/>
        </a:xfrm>
      </p:grpSpPr>
      <p:sp>
        <p:nvSpPr>
          <p:cNvPr id="39" name="Google Shape;39;p4"/>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0" name="Google Shape;40;p4"/>
          <p:cNvSpPr txBox="1">
            <a:spLocks noGrp="1"/>
          </p:cNvSpPr>
          <p:nvPr>
            <p:ph type="body" idx="1"/>
          </p:nvPr>
        </p:nvSpPr>
        <p:spPr>
          <a:xfrm>
            <a:off x="720000" y="1215751"/>
            <a:ext cx="7704000" cy="19659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Anaheim"/>
              <a:buChar char="●"/>
              <a:defRPr sz="1200"/>
            </a:lvl1pPr>
            <a:lvl2pPr marL="914400" lvl="1" indent="-317500" rtl="0">
              <a:lnSpc>
                <a:spcPct val="100000"/>
              </a:lnSpc>
              <a:spcBef>
                <a:spcPts val="1000"/>
              </a:spcBef>
              <a:spcAft>
                <a:spcPts val="0"/>
              </a:spcAft>
              <a:buSzPts val="1400"/>
              <a:buFont typeface="Roboto Condensed Light"/>
              <a:buChar char="○"/>
              <a:defRPr sz="1200"/>
            </a:lvl2pPr>
            <a:lvl3pPr marL="1371600" lvl="2" indent="-317500" rtl="0">
              <a:lnSpc>
                <a:spcPct val="100000"/>
              </a:lnSpc>
              <a:spcBef>
                <a:spcPts val="0"/>
              </a:spcBef>
              <a:spcAft>
                <a:spcPts val="0"/>
              </a:spcAft>
              <a:buSzPts val="1400"/>
              <a:buFont typeface="Roboto Condensed Light"/>
              <a:buChar char="■"/>
              <a:defRPr/>
            </a:lvl3pPr>
            <a:lvl4pPr marL="1828800" lvl="3" indent="-317500" rtl="0">
              <a:lnSpc>
                <a:spcPct val="100000"/>
              </a:lnSpc>
              <a:spcBef>
                <a:spcPts val="0"/>
              </a:spcBef>
              <a:spcAft>
                <a:spcPts val="0"/>
              </a:spcAft>
              <a:buSzPts val="1400"/>
              <a:buFont typeface="Roboto Condensed Light"/>
              <a:buChar char="●"/>
              <a:defRPr/>
            </a:lvl4pPr>
            <a:lvl5pPr marL="2286000" lvl="4" indent="-317500" rtl="0">
              <a:lnSpc>
                <a:spcPct val="100000"/>
              </a:lnSpc>
              <a:spcBef>
                <a:spcPts val="0"/>
              </a:spcBef>
              <a:spcAft>
                <a:spcPts val="0"/>
              </a:spcAft>
              <a:buSzPts val="1400"/>
              <a:buFont typeface="Roboto Condensed Light"/>
              <a:buChar char="○"/>
              <a:defRPr/>
            </a:lvl5pPr>
            <a:lvl6pPr marL="2743200" lvl="5" indent="-317500" rtl="0">
              <a:lnSpc>
                <a:spcPct val="100000"/>
              </a:lnSpc>
              <a:spcBef>
                <a:spcPts val="0"/>
              </a:spcBef>
              <a:spcAft>
                <a:spcPts val="0"/>
              </a:spcAft>
              <a:buSzPts val="1400"/>
              <a:buFont typeface="Roboto Condensed Light"/>
              <a:buChar char="■"/>
              <a:defRPr/>
            </a:lvl6pPr>
            <a:lvl7pPr marL="3200400" lvl="6" indent="-317500" rtl="0">
              <a:lnSpc>
                <a:spcPct val="100000"/>
              </a:lnSpc>
              <a:spcBef>
                <a:spcPts val="0"/>
              </a:spcBef>
              <a:spcAft>
                <a:spcPts val="0"/>
              </a:spcAft>
              <a:buSzPts val="1400"/>
              <a:buFont typeface="Roboto Condensed Light"/>
              <a:buChar char="●"/>
              <a:defRPr/>
            </a:lvl7pPr>
            <a:lvl8pPr marL="3657600" lvl="7" indent="-317500" rtl="0">
              <a:lnSpc>
                <a:spcPct val="100000"/>
              </a:lnSpc>
              <a:spcBef>
                <a:spcPts val="0"/>
              </a:spcBef>
              <a:spcAft>
                <a:spcPts val="0"/>
              </a:spcAft>
              <a:buSzPts val="1400"/>
              <a:buFont typeface="Roboto Condensed Light"/>
              <a:buChar char="○"/>
              <a:defRPr/>
            </a:lvl8pPr>
            <a:lvl9pPr marL="4114800" lvl="8" indent="-317500" rtl="0">
              <a:lnSpc>
                <a:spcPct val="100000"/>
              </a:lnSpc>
              <a:spcBef>
                <a:spcPts val="0"/>
              </a:spcBef>
              <a:spcAft>
                <a:spcPts val="0"/>
              </a:spcAft>
              <a:buSzPts val="1400"/>
              <a:buFont typeface="Roboto Condensed Light"/>
              <a:buChar char="■"/>
              <a:defRPr/>
            </a:lvl9pPr>
          </a:lstStyle>
          <a:p>
            <a:endParaRPr/>
          </a:p>
        </p:txBody>
      </p:sp>
      <p:grpSp>
        <p:nvGrpSpPr>
          <p:cNvPr id="41" name="Google Shape;41;p4"/>
          <p:cNvGrpSpPr/>
          <p:nvPr/>
        </p:nvGrpSpPr>
        <p:grpSpPr>
          <a:xfrm>
            <a:off x="278798" y="1881556"/>
            <a:ext cx="191952" cy="1929123"/>
            <a:chOff x="278798" y="1881556"/>
            <a:chExt cx="191952" cy="1929123"/>
          </a:xfrm>
        </p:grpSpPr>
        <p:sp>
          <p:nvSpPr>
            <p:cNvPr id="42" name="Google Shape;42;p4"/>
            <p:cNvSpPr/>
            <p:nvPr/>
          </p:nvSpPr>
          <p:spPr>
            <a:xfrm>
              <a:off x="370541" y="1881556"/>
              <a:ext cx="8464" cy="1689096"/>
            </a:xfrm>
            <a:custGeom>
              <a:avLst/>
              <a:gdLst/>
              <a:ahLst/>
              <a:cxnLst/>
              <a:rect l="l" t="t" r="r" b="b"/>
              <a:pathLst>
                <a:path w="323" h="64457" extrusionOk="0">
                  <a:moveTo>
                    <a:pt x="157" y="1"/>
                  </a:moveTo>
                  <a:lnTo>
                    <a:pt x="0" y="64456"/>
                  </a:lnTo>
                  <a:lnTo>
                    <a:pt x="322" y="64456"/>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
            <p:cNvSpPr/>
            <p:nvPr/>
          </p:nvSpPr>
          <p:spPr>
            <a:xfrm>
              <a:off x="278798" y="3618728"/>
              <a:ext cx="191952" cy="191952"/>
            </a:xfrm>
            <a:custGeom>
              <a:avLst/>
              <a:gdLst/>
              <a:ahLst/>
              <a:cxnLst/>
              <a:rect l="l" t="t" r="r" b="b"/>
              <a:pathLst>
                <a:path w="4634" h="4634" extrusionOk="0">
                  <a:moveTo>
                    <a:pt x="1" y="0"/>
                  </a:moveTo>
                  <a:lnTo>
                    <a:pt x="1" y="4633"/>
                  </a:lnTo>
                  <a:lnTo>
                    <a:pt x="4634" y="4633"/>
                  </a:lnTo>
                  <a:lnTo>
                    <a:pt x="4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44;p4"/>
          <p:cNvSpPr/>
          <p:nvPr/>
        </p:nvSpPr>
        <p:spPr>
          <a:xfrm>
            <a:off x="7472809" y="145861"/>
            <a:ext cx="121451" cy="120978"/>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 name="Google Shape;45;p4"/>
          <p:cNvGrpSpPr/>
          <p:nvPr/>
        </p:nvGrpSpPr>
        <p:grpSpPr>
          <a:xfrm>
            <a:off x="8518310" y="1117301"/>
            <a:ext cx="191952" cy="1289053"/>
            <a:chOff x="8518310" y="1117301"/>
            <a:chExt cx="191952" cy="1289053"/>
          </a:xfrm>
        </p:grpSpPr>
        <p:sp>
          <p:nvSpPr>
            <p:cNvPr id="46" name="Google Shape;46;p4"/>
            <p:cNvSpPr/>
            <p:nvPr/>
          </p:nvSpPr>
          <p:spPr>
            <a:xfrm>
              <a:off x="8610060" y="1117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a:off x="8518310" y="2214403"/>
              <a:ext cx="191952" cy="191952"/>
            </a:xfrm>
            <a:custGeom>
              <a:avLst/>
              <a:gdLst/>
              <a:ahLst/>
              <a:cxnLst/>
              <a:rect l="l" t="t" r="r" b="b"/>
              <a:pathLst>
                <a:path w="4634" h="4634" extrusionOk="0">
                  <a:moveTo>
                    <a:pt x="1" y="0"/>
                  </a:moveTo>
                  <a:lnTo>
                    <a:pt x="1" y="4633"/>
                  </a:lnTo>
                  <a:lnTo>
                    <a:pt x="4634" y="4633"/>
                  </a:lnTo>
                  <a:lnTo>
                    <a:pt x="46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4"/>
          <p:cNvGrpSpPr/>
          <p:nvPr/>
        </p:nvGrpSpPr>
        <p:grpSpPr>
          <a:xfrm>
            <a:off x="8786190" y="2702371"/>
            <a:ext cx="121446" cy="1966926"/>
            <a:chOff x="8786190" y="2702371"/>
            <a:chExt cx="121446" cy="1966926"/>
          </a:xfrm>
        </p:grpSpPr>
        <p:sp>
          <p:nvSpPr>
            <p:cNvPr id="49" name="Google Shape;49;p4"/>
            <p:cNvSpPr/>
            <p:nvPr/>
          </p:nvSpPr>
          <p:spPr>
            <a:xfrm>
              <a:off x="8842675" y="2702371"/>
              <a:ext cx="8464" cy="1689069"/>
            </a:xfrm>
            <a:custGeom>
              <a:avLst/>
              <a:gdLst/>
              <a:ahLst/>
              <a:cxnLst/>
              <a:rect l="l" t="t" r="r" b="b"/>
              <a:pathLst>
                <a:path w="323" h="64456" extrusionOk="0">
                  <a:moveTo>
                    <a:pt x="166" y="0"/>
                  </a:moveTo>
                  <a:lnTo>
                    <a:pt x="1" y="64456"/>
                  </a:lnTo>
                  <a:lnTo>
                    <a:pt x="322" y="64456"/>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8786190" y="4547851"/>
              <a:ext cx="121446" cy="121446"/>
            </a:xfrm>
            <a:custGeom>
              <a:avLst/>
              <a:gdLst/>
              <a:ahLst/>
              <a:cxnLst/>
              <a:rect l="l" t="t" r="r" b="b"/>
              <a:pathLst>
                <a:path w="4634" h="4634" extrusionOk="0">
                  <a:moveTo>
                    <a:pt x="1" y="0"/>
                  </a:moveTo>
                  <a:lnTo>
                    <a:pt x="1" y="4633"/>
                  </a:lnTo>
                  <a:lnTo>
                    <a:pt x="4634" y="4633"/>
                  </a:lnTo>
                  <a:lnTo>
                    <a:pt x="4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Google Shape;51;p4"/>
          <p:cNvSpPr/>
          <p:nvPr/>
        </p:nvSpPr>
        <p:spPr>
          <a:xfrm>
            <a:off x="4949065" y="4608576"/>
            <a:ext cx="121446" cy="121446"/>
          </a:xfrm>
          <a:custGeom>
            <a:avLst/>
            <a:gdLst/>
            <a:ahLst/>
            <a:cxnLst/>
            <a:rect l="l" t="t" r="r" b="b"/>
            <a:pathLst>
              <a:path w="4634" h="4634" extrusionOk="0">
                <a:moveTo>
                  <a:pt x="1" y="0"/>
                </a:moveTo>
                <a:lnTo>
                  <a:pt x="1" y="4633"/>
                </a:lnTo>
                <a:lnTo>
                  <a:pt x="4634" y="4633"/>
                </a:lnTo>
                <a:lnTo>
                  <a:pt x="4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6784265" y="4824001"/>
            <a:ext cx="121446" cy="121446"/>
          </a:xfrm>
          <a:custGeom>
            <a:avLst/>
            <a:gdLst/>
            <a:ahLst/>
            <a:cxnLst/>
            <a:rect l="l" t="t" r="r" b="b"/>
            <a:pathLst>
              <a:path w="4634" h="4634" extrusionOk="0">
                <a:moveTo>
                  <a:pt x="1" y="0"/>
                </a:moveTo>
                <a:lnTo>
                  <a:pt x="1" y="4633"/>
                </a:lnTo>
                <a:lnTo>
                  <a:pt x="4634" y="4633"/>
                </a:lnTo>
                <a:lnTo>
                  <a:pt x="46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a:off x="7933240" y="4608576"/>
            <a:ext cx="121446" cy="121446"/>
          </a:xfrm>
          <a:custGeom>
            <a:avLst/>
            <a:gdLst/>
            <a:ahLst/>
            <a:cxnLst/>
            <a:rect l="l" t="t" r="r" b="b"/>
            <a:pathLst>
              <a:path w="4634" h="4634" extrusionOk="0">
                <a:moveTo>
                  <a:pt x="1" y="0"/>
                </a:moveTo>
                <a:lnTo>
                  <a:pt x="1" y="4633"/>
                </a:lnTo>
                <a:lnTo>
                  <a:pt x="4634" y="4633"/>
                </a:lnTo>
                <a:lnTo>
                  <a:pt x="4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a:off x="1297019" y="4780084"/>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a:off x="7145669" y="31180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6536915" y="116376"/>
            <a:ext cx="121446" cy="121446"/>
          </a:xfrm>
          <a:custGeom>
            <a:avLst/>
            <a:gdLst/>
            <a:ahLst/>
            <a:cxnLst/>
            <a:rect l="l" t="t" r="r" b="b"/>
            <a:pathLst>
              <a:path w="4634" h="4634" extrusionOk="0">
                <a:moveTo>
                  <a:pt x="1" y="0"/>
                </a:moveTo>
                <a:lnTo>
                  <a:pt x="1" y="4633"/>
                </a:lnTo>
                <a:lnTo>
                  <a:pt x="4634" y="4633"/>
                </a:lnTo>
                <a:lnTo>
                  <a:pt x="46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a:off x="443269" y="224034"/>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a:off x="794334" y="289486"/>
            <a:ext cx="121451" cy="120978"/>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6"/>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1233415" y="145401"/>
            <a:ext cx="121446" cy="121446"/>
          </a:xfrm>
          <a:custGeom>
            <a:avLst/>
            <a:gdLst/>
            <a:ahLst/>
            <a:cxnLst/>
            <a:rect l="l" t="t" r="r" b="b"/>
            <a:pathLst>
              <a:path w="4634" h="4634" extrusionOk="0">
                <a:moveTo>
                  <a:pt x="1" y="0"/>
                </a:moveTo>
                <a:lnTo>
                  <a:pt x="1" y="4633"/>
                </a:lnTo>
                <a:lnTo>
                  <a:pt x="4634" y="4633"/>
                </a:lnTo>
                <a:lnTo>
                  <a:pt x="46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0"/>
        <p:cNvGrpSpPr/>
        <p:nvPr/>
      </p:nvGrpSpPr>
      <p:grpSpPr>
        <a:xfrm>
          <a:off x="0" y="0"/>
          <a:ext cx="0" cy="0"/>
          <a:chOff x="0" y="0"/>
          <a:chExt cx="0" cy="0"/>
        </a:xfrm>
      </p:grpSpPr>
      <p:sp>
        <p:nvSpPr>
          <p:cNvPr id="61" name="Google Shape;61;p5"/>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2" name="Google Shape;62;p5"/>
          <p:cNvSpPr txBox="1">
            <a:spLocks noGrp="1"/>
          </p:cNvSpPr>
          <p:nvPr>
            <p:ph type="subTitle" idx="1"/>
          </p:nvPr>
        </p:nvSpPr>
        <p:spPr>
          <a:xfrm>
            <a:off x="5055284" y="3608749"/>
            <a:ext cx="25056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3" name="Google Shape;63;p5"/>
          <p:cNvSpPr txBox="1">
            <a:spLocks noGrp="1"/>
          </p:cNvSpPr>
          <p:nvPr>
            <p:ph type="subTitle" idx="2"/>
          </p:nvPr>
        </p:nvSpPr>
        <p:spPr>
          <a:xfrm>
            <a:off x="1583300" y="3608749"/>
            <a:ext cx="25056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4" name="Google Shape;64;p5"/>
          <p:cNvSpPr txBox="1">
            <a:spLocks noGrp="1"/>
          </p:cNvSpPr>
          <p:nvPr>
            <p:ph type="subTitle" idx="3"/>
          </p:nvPr>
        </p:nvSpPr>
        <p:spPr>
          <a:xfrm>
            <a:off x="5055275" y="3300725"/>
            <a:ext cx="25056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Share Tech"/>
              <a:buNone/>
              <a:defRPr sz="2400">
                <a:solidFill>
                  <a:schemeClr val="dk1"/>
                </a:solidFill>
                <a:latin typeface="Share Tech"/>
                <a:ea typeface="Share Tech"/>
                <a:cs typeface="Share Tech"/>
                <a:sym typeface="Share Tech"/>
              </a:defRPr>
            </a:lvl1pPr>
            <a:lvl2pPr lvl="1" algn="ctr" rtl="0">
              <a:lnSpc>
                <a:spcPct val="100000"/>
              </a:lnSpc>
              <a:spcBef>
                <a:spcPts val="0"/>
              </a:spcBef>
              <a:spcAft>
                <a:spcPts val="0"/>
              </a:spcAft>
              <a:buSzPts val="2400"/>
              <a:buFont typeface="Share Tech"/>
              <a:buNone/>
              <a:defRPr sz="2400">
                <a:latin typeface="Share Tech"/>
                <a:ea typeface="Share Tech"/>
                <a:cs typeface="Share Tech"/>
                <a:sym typeface="Share Tech"/>
              </a:defRPr>
            </a:lvl2pPr>
            <a:lvl3pPr lvl="2" algn="ctr" rtl="0">
              <a:lnSpc>
                <a:spcPct val="100000"/>
              </a:lnSpc>
              <a:spcBef>
                <a:spcPts val="0"/>
              </a:spcBef>
              <a:spcAft>
                <a:spcPts val="0"/>
              </a:spcAft>
              <a:buSzPts val="2400"/>
              <a:buFont typeface="Share Tech"/>
              <a:buNone/>
              <a:defRPr sz="2400">
                <a:latin typeface="Share Tech"/>
                <a:ea typeface="Share Tech"/>
                <a:cs typeface="Share Tech"/>
                <a:sym typeface="Share Tech"/>
              </a:defRPr>
            </a:lvl3pPr>
            <a:lvl4pPr lvl="3" algn="ctr" rtl="0">
              <a:lnSpc>
                <a:spcPct val="100000"/>
              </a:lnSpc>
              <a:spcBef>
                <a:spcPts val="0"/>
              </a:spcBef>
              <a:spcAft>
                <a:spcPts val="0"/>
              </a:spcAft>
              <a:buSzPts val="2400"/>
              <a:buFont typeface="Share Tech"/>
              <a:buNone/>
              <a:defRPr sz="2400">
                <a:latin typeface="Share Tech"/>
                <a:ea typeface="Share Tech"/>
                <a:cs typeface="Share Tech"/>
                <a:sym typeface="Share Tech"/>
              </a:defRPr>
            </a:lvl4pPr>
            <a:lvl5pPr lvl="4" algn="ctr" rtl="0">
              <a:lnSpc>
                <a:spcPct val="100000"/>
              </a:lnSpc>
              <a:spcBef>
                <a:spcPts val="0"/>
              </a:spcBef>
              <a:spcAft>
                <a:spcPts val="0"/>
              </a:spcAft>
              <a:buSzPts val="2400"/>
              <a:buFont typeface="Share Tech"/>
              <a:buNone/>
              <a:defRPr sz="2400">
                <a:latin typeface="Share Tech"/>
                <a:ea typeface="Share Tech"/>
                <a:cs typeface="Share Tech"/>
                <a:sym typeface="Share Tech"/>
              </a:defRPr>
            </a:lvl5pPr>
            <a:lvl6pPr lvl="5" algn="ctr" rtl="0">
              <a:lnSpc>
                <a:spcPct val="100000"/>
              </a:lnSpc>
              <a:spcBef>
                <a:spcPts val="0"/>
              </a:spcBef>
              <a:spcAft>
                <a:spcPts val="0"/>
              </a:spcAft>
              <a:buSzPts val="2400"/>
              <a:buFont typeface="Share Tech"/>
              <a:buNone/>
              <a:defRPr sz="2400">
                <a:latin typeface="Share Tech"/>
                <a:ea typeface="Share Tech"/>
                <a:cs typeface="Share Tech"/>
                <a:sym typeface="Share Tech"/>
              </a:defRPr>
            </a:lvl6pPr>
            <a:lvl7pPr lvl="6" algn="ctr" rtl="0">
              <a:lnSpc>
                <a:spcPct val="100000"/>
              </a:lnSpc>
              <a:spcBef>
                <a:spcPts val="0"/>
              </a:spcBef>
              <a:spcAft>
                <a:spcPts val="0"/>
              </a:spcAft>
              <a:buSzPts val="2400"/>
              <a:buFont typeface="Share Tech"/>
              <a:buNone/>
              <a:defRPr sz="2400">
                <a:latin typeface="Share Tech"/>
                <a:ea typeface="Share Tech"/>
                <a:cs typeface="Share Tech"/>
                <a:sym typeface="Share Tech"/>
              </a:defRPr>
            </a:lvl7pPr>
            <a:lvl8pPr lvl="7" algn="ctr" rtl="0">
              <a:lnSpc>
                <a:spcPct val="100000"/>
              </a:lnSpc>
              <a:spcBef>
                <a:spcPts val="0"/>
              </a:spcBef>
              <a:spcAft>
                <a:spcPts val="0"/>
              </a:spcAft>
              <a:buSzPts val="2400"/>
              <a:buFont typeface="Share Tech"/>
              <a:buNone/>
              <a:defRPr sz="2400">
                <a:latin typeface="Share Tech"/>
                <a:ea typeface="Share Tech"/>
                <a:cs typeface="Share Tech"/>
                <a:sym typeface="Share Tech"/>
              </a:defRPr>
            </a:lvl8pPr>
            <a:lvl9pPr lvl="8" algn="ctr" rtl="0">
              <a:lnSpc>
                <a:spcPct val="100000"/>
              </a:lnSpc>
              <a:spcBef>
                <a:spcPts val="0"/>
              </a:spcBef>
              <a:spcAft>
                <a:spcPts val="0"/>
              </a:spcAft>
              <a:buSzPts val="2400"/>
              <a:buFont typeface="Share Tech"/>
              <a:buNone/>
              <a:defRPr sz="2400">
                <a:latin typeface="Share Tech"/>
                <a:ea typeface="Share Tech"/>
                <a:cs typeface="Share Tech"/>
                <a:sym typeface="Share Tech"/>
              </a:defRPr>
            </a:lvl9pPr>
          </a:lstStyle>
          <a:p>
            <a:endParaRPr/>
          </a:p>
        </p:txBody>
      </p:sp>
      <p:sp>
        <p:nvSpPr>
          <p:cNvPr id="65" name="Google Shape;65;p5"/>
          <p:cNvSpPr txBox="1">
            <a:spLocks noGrp="1"/>
          </p:cNvSpPr>
          <p:nvPr>
            <p:ph type="subTitle" idx="4"/>
          </p:nvPr>
        </p:nvSpPr>
        <p:spPr>
          <a:xfrm>
            <a:off x="1583300" y="3300725"/>
            <a:ext cx="25056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Share Tech"/>
              <a:buNone/>
              <a:defRPr sz="2400">
                <a:solidFill>
                  <a:schemeClr val="dk1"/>
                </a:solidFill>
                <a:latin typeface="Share Tech"/>
                <a:ea typeface="Share Tech"/>
                <a:cs typeface="Share Tech"/>
                <a:sym typeface="Share Tech"/>
              </a:defRPr>
            </a:lvl1pPr>
            <a:lvl2pPr lvl="1" algn="ctr" rtl="0">
              <a:lnSpc>
                <a:spcPct val="100000"/>
              </a:lnSpc>
              <a:spcBef>
                <a:spcPts val="0"/>
              </a:spcBef>
              <a:spcAft>
                <a:spcPts val="0"/>
              </a:spcAft>
              <a:buSzPts val="2400"/>
              <a:buFont typeface="Share Tech"/>
              <a:buNone/>
              <a:defRPr sz="2400">
                <a:latin typeface="Share Tech"/>
                <a:ea typeface="Share Tech"/>
                <a:cs typeface="Share Tech"/>
                <a:sym typeface="Share Tech"/>
              </a:defRPr>
            </a:lvl2pPr>
            <a:lvl3pPr lvl="2" algn="ctr" rtl="0">
              <a:lnSpc>
                <a:spcPct val="100000"/>
              </a:lnSpc>
              <a:spcBef>
                <a:spcPts val="0"/>
              </a:spcBef>
              <a:spcAft>
                <a:spcPts val="0"/>
              </a:spcAft>
              <a:buSzPts val="2400"/>
              <a:buFont typeface="Share Tech"/>
              <a:buNone/>
              <a:defRPr sz="2400">
                <a:latin typeface="Share Tech"/>
                <a:ea typeface="Share Tech"/>
                <a:cs typeface="Share Tech"/>
                <a:sym typeface="Share Tech"/>
              </a:defRPr>
            </a:lvl3pPr>
            <a:lvl4pPr lvl="3" algn="ctr" rtl="0">
              <a:lnSpc>
                <a:spcPct val="100000"/>
              </a:lnSpc>
              <a:spcBef>
                <a:spcPts val="0"/>
              </a:spcBef>
              <a:spcAft>
                <a:spcPts val="0"/>
              </a:spcAft>
              <a:buSzPts val="2400"/>
              <a:buFont typeface="Share Tech"/>
              <a:buNone/>
              <a:defRPr sz="2400">
                <a:latin typeface="Share Tech"/>
                <a:ea typeface="Share Tech"/>
                <a:cs typeface="Share Tech"/>
                <a:sym typeface="Share Tech"/>
              </a:defRPr>
            </a:lvl4pPr>
            <a:lvl5pPr lvl="4" algn="ctr" rtl="0">
              <a:lnSpc>
                <a:spcPct val="100000"/>
              </a:lnSpc>
              <a:spcBef>
                <a:spcPts val="0"/>
              </a:spcBef>
              <a:spcAft>
                <a:spcPts val="0"/>
              </a:spcAft>
              <a:buSzPts val="2400"/>
              <a:buFont typeface="Share Tech"/>
              <a:buNone/>
              <a:defRPr sz="2400">
                <a:latin typeface="Share Tech"/>
                <a:ea typeface="Share Tech"/>
                <a:cs typeface="Share Tech"/>
                <a:sym typeface="Share Tech"/>
              </a:defRPr>
            </a:lvl5pPr>
            <a:lvl6pPr lvl="5" algn="ctr" rtl="0">
              <a:lnSpc>
                <a:spcPct val="100000"/>
              </a:lnSpc>
              <a:spcBef>
                <a:spcPts val="0"/>
              </a:spcBef>
              <a:spcAft>
                <a:spcPts val="0"/>
              </a:spcAft>
              <a:buSzPts val="2400"/>
              <a:buFont typeface="Share Tech"/>
              <a:buNone/>
              <a:defRPr sz="2400">
                <a:latin typeface="Share Tech"/>
                <a:ea typeface="Share Tech"/>
                <a:cs typeface="Share Tech"/>
                <a:sym typeface="Share Tech"/>
              </a:defRPr>
            </a:lvl6pPr>
            <a:lvl7pPr lvl="6" algn="ctr" rtl="0">
              <a:lnSpc>
                <a:spcPct val="100000"/>
              </a:lnSpc>
              <a:spcBef>
                <a:spcPts val="0"/>
              </a:spcBef>
              <a:spcAft>
                <a:spcPts val="0"/>
              </a:spcAft>
              <a:buSzPts val="2400"/>
              <a:buFont typeface="Share Tech"/>
              <a:buNone/>
              <a:defRPr sz="2400">
                <a:latin typeface="Share Tech"/>
                <a:ea typeface="Share Tech"/>
                <a:cs typeface="Share Tech"/>
                <a:sym typeface="Share Tech"/>
              </a:defRPr>
            </a:lvl7pPr>
            <a:lvl8pPr lvl="7" algn="ctr" rtl="0">
              <a:lnSpc>
                <a:spcPct val="100000"/>
              </a:lnSpc>
              <a:spcBef>
                <a:spcPts val="0"/>
              </a:spcBef>
              <a:spcAft>
                <a:spcPts val="0"/>
              </a:spcAft>
              <a:buSzPts val="2400"/>
              <a:buFont typeface="Share Tech"/>
              <a:buNone/>
              <a:defRPr sz="2400">
                <a:latin typeface="Share Tech"/>
                <a:ea typeface="Share Tech"/>
                <a:cs typeface="Share Tech"/>
                <a:sym typeface="Share Tech"/>
              </a:defRPr>
            </a:lvl8pPr>
            <a:lvl9pPr lvl="8" algn="ctr" rtl="0">
              <a:lnSpc>
                <a:spcPct val="100000"/>
              </a:lnSpc>
              <a:spcBef>
                <a:spcPts val="0"/>
              </a:spcBef>
              <a:spcAft>
                <a:spcPts val="0"/>
              </a:spcAft>
              <a:buSzPts val="2400"/>
              <a:buFont typeface="Share Tech"/>
              <a:buNone/>
              <a:defRPr sz="2400">
                <a:latin typeface="Share Tech"/>
                <a:ea typeface="Share Tech"/>
                <a:cs typeface="Share Tech"/>
                <a:sym typeface="Share Tech"/>
              </a:defRPr>
            </a:lvl9pPr>
          </a:lstStyle>
          <a:p>
            <a:endParaRPr/>
          </a:p>
        </p:txBody>
      </p:sp>
      <p:sp>
        <p:nvSpPr>
          <p:cNvPr id="66" name="Google Shape;66;p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 name="Google Shape;70;p5"/>
          <p:cNvGrpSpPr/>
          <p:nvPr/>
        </p:nvGrpSpPr>
        <p:grpSpPr>
          <a:xfrm>
            <a:off x="6626134" y="-164562"/>
            <a:ext cx="121172" cy="760495"/>
            <a:chOff x="5245196" y="3136513"/>
            <a:chExt cx="121172" cy="760495"/>
          </a:xfrm>
        </p:grpSpPr>
        <p:sp>
          <p:nvSpPr>
            <p:cNvPr id="71" name="Google Shape;71;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6"/>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5" name="Google Shape;75;p6"/>
          <p:cNvSpPr/>
          <p:nvPr/>
        </p:nvSpPr>
        <p:spPr>
          <a:xfrm>
            <a:off x="8612763" y="8677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6"/>
          <p:cNvSpPr/>
          <p:nvPr/>
        </p:nvSpPr>
        <p:spPr>
          <a:xfrm>
            <a:off x="8642025" y="4851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6"/>
          <p:cNvSpPr/>
          <p:nvPr/>
        </p:nvSpPr>
        <p:spPr>
          <a:xfrm>
            <a:off x="8854450" y="19502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6"/>
          <p:cNvSpPr/>
          <p:nvPr/>
        </p:nvSpPr>
        <p:spPr>
          <a:xfrm>
            <a:off x="152210" y="4753911"/>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6"/>
          <p:cNvSpPr/>
          <p:nvPr/>
        </p:nvSpPr>
        <p:spPr>
          <a:xfrm>
            <a:off x="8891288" y="716085"/>
            <a:ext cx="82259" cy="82259"/>
          </a:xfrm>
          <a:custGeom>
            <a:avLst/>
            <a:gdLst/>
            <a:ahLst/>
            <a:cxnLst/>
            <a:rect l="l" t="t" r="r" b="b"/>
            <a:pathLst>
              <a:path w="2679" h="2679" extrusionOk="0">
                <a:moveTo>
                  <a:pt x="1" y="1"/>
                </a:moveTo>
                <a:lnTo>
                  <a:pt x="1" y="2679"/>
                </a:lnTo>
                <a:lnTo>
                  <a:pt x="2679" y="2679"/>
                </a:lnTo>
                <a:lnTo>
                  <a:pt x="267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6"/>
          <p:cNvSpPr/>
          <p:nvPr/>
        </p:nvSpPr>
        <p:spPr>
          <a:xfrm>
            <a:off x="202425"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6"/>
          <p:cNvSpPr/>
          <p:nvPr/>
        </p:nvSpPr>
        <p:spPr>
          <a:xfrm>
            <a:off x="462900"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2"/>
        <p:cNvGrpSpPr/>
        <p:nvPr/>
      </p:nvGrpSpPr>
      <p:grpSpPr>
        <a:xfrm>
          <a:off x="0" y="0"/>
          <a:ext cx="0" cy="0"/>
          <a:chOff x="0" y="0"/>
          <a:chExt cx="0" cy="0"/>
        </a:xfrm>
      </p:grpSpPr>
      <p:sp>
        <p:nvSpPr>
          <p:cNvPr id="83" name="Google Shape;83;p7"/>
          <p:cNvSpPr txBox="1">
            <a:spLocks noGrp="1"/>
          </p:cNvSpPr>
          <p:nvPr>
            <p:ph type="title"/>
          </p:nvPr>
        </p:nvSpPr>
        <p:spPr>
          <a:xfrm>
            <a:off x="720000" y="539500"/>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4" name="Google Shape;84;p7"/>
          <p:cNvSpPr txBox="1">
            <a:spLocks noGrp="1"/>
          </p:cNvSpPr>
          <p:nvPr>
            <p:ph type="subTitle" idx="1"/>
          </p:nvPr>
        </p:nvSpPr>
        <p:spPr>
          <a:xfrm>
            <a:off x="720000" y="1541950"/>
            <a:ext cx="42948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Nunito Light"/>
              <a:buChar char="●"/>
              <a:defRPr sz="16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
        <p:nvSpPr>
          <p:cNvPr id="85" name="Google Shape;85;p7"/>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7"/>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7"/>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7"/>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 name="Google Shape;89;p7"/>
          <p:cNvGrpSpPr/>
          <p:nvPr/>
        </p:nvGrpSpPr>
        <p:grpSpPr>
          <a:xfrm>
            <a:off x="8812359" y="617388"/>
            <a:ext cx="121172" cy="760495"/>
            <a:chOff x="5245196" y="3136513"/>
            <a:chExt cx="121172" cy="760495"/>
          </a:xfrm>
        </p:grpSpPr>
        <p:sp>
          <p:nvSpPr>
            <p:cNvPr id="90" name="Google Shape;90;p7"/>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7"/>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Google Shape;92;p7"/>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7"/>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4"/>
        <p:cNvGrpSpPr/>
        <p:nvPr/>
      </p:nvGrpSpPr>
      <p:grpSpPr>
        <a:xfrm>
          <a:off x="0" y="0"/>
          <a:ext cx="0" cy="0"/>
          <a:chOff x="0" y="0"/>
          <a:chExt cx="0" cy="0"/>
        </a:xfrm>
      </p:grpSpPr>
      <p:sp>
        <p:nvSpPr>
          <p:cNvPr id="95" name="Google Shape;95;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96" name="Google Shape;96;p8"/>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 name="Google Shape;97;p8"/>
          <p:cNvGrpSpPr/>
          <p:nvPr/>
        </p:nvGrpSpPr>
        <p:grpSpPr>
          <a:xfrm>
            <a:off x="8702532" y="-474266"/>
            <a:ext cx="188886" cy="1181531"/>
            <a:chOff x="2877432" y="975334"/>
            <a:chExt cx="188886" cy="1181531"/>
          </a:xfrm>
        </p:grpSpPr>
        <p:sp>
          <p:nvSpPr>
            <p:cNvPr id="98" name="Google Shape;98;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Google Shape;101;p8"/>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 name="Google Shape;102;p8"/>
          <p:cNvGrpSpPr/>
          <p:nvPr/>
        </p:nvGrpSpPr>
        <p:grpSpPr>
          <a:xfrm>
            <a:off x="3090746" y="-661332"/>
            <a:ext cx="98059" cy="1147596"/>
            <a:chOff x="3347921" y="16006"/>
            <a:chExt cx="98059" cy="1147596"/>
          </a:xfrm>
        </p:grpSpPr>
        <p:sp>
          <p:nvSpPr>
            <p:cNvPr id="103" name="Google Shape;10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 name="Google Shape;105;p8"/>
          <p:cNvGrpSpPr/>
          <p:nvPr/>
        </p:nvGrpSpPr>
        <p:grpSpPr>
          <a:xfrm>
            <a:off x="4892771" y="-340112"/>
            <a:ext cx="121172" cy="760495"/>
            <a:chOff x="5245196" y="3136513"/>
            <a:chExt cx="121172" cy="760495"/>
          </a:xfrm>
        </p:grpSpPr>
        <p:sp>
          <p:nvSpPr>
            <p:cNvPr id="106" name="Google Shape;10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 name="Google Shape;108;p8"/>
          <p:cNvGrpSpPr/>
          <p:nvPr/>
        </p:nvGrpSpPr>
        <p:grpSpPr>
          <a:xfrm>
            <a:off x="250617" y="2402301"/>
            <a:ext cx="188650" cy="2468354"/>
            <a:chOff x="250617" y="2402301"/>
            <a:chExt cx="188650" cy="2468354"/>
          </a:xfrm>
        </p:grpSpPr>
        <p:sp>
          <p:nvSpPr>
            <p:cNvPr id="109" name="Google Shape;109;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 name="Google Shape;113;p8"/>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4"/>
        <p:cNvGrpSpPr/>
        <p:nvPr/>
      </p:nvGrpSpPr>
      <p:grpSpPr>
        <a:xfrm>
          <a:off x="0" y="0"/>
          <a:ext cx="0" cy="0"/>
          <a:chOff x="0" y="0"/>
          <a:chExt cx="0" cy="0"/>
        </a:xfrm>
      </p:grpSpPr>
      <p:sp>
        <p:nvSpPr>
          <p:cNvPr id="115" name="Google Shape;115;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15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16" name="Google Shape;116;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 name="Google Shape;117;p9"/>
          <p:cNvSpPr/>
          <p:nvPr/>
        </p:nvSpPr>
        <p:spPr>
          <a:xfrm>
            <a:off x="8026047" y="145861"/>
            <a:ext cx="121451" cy="120978"/>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9"/>
          <p:cNvSpPr/>
          <p:nvPr/>
        </p:nvSpPr>
        <p:spPr>
          <a:xfrm>
            <a:off x="7698906" y="31180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9"/>
          <p:cNvSpPr/>
          <p:nvPr/>
        </p:nvSpPr>
        <p:spPr>
          <a:xfrm>
            <a:off x="7090153" y="116376"/>
            <a:ext cx="121446" cy="121446"/>
          </a:xfrm>
          <a:custGeom>
            <a:avLst/>
            <a:gdLst/>
            <a:ahLst/>
            <a:cxnLst/>
            <a:rect l="l" t="t" r="r" b="b"/>
            <a:pathLst>
              <a:path w="4634" h="4634" extrusionOk="0">
                <a:moveTo>
                  <a:pt x="1" y="0"/>
                </a:moveTo>
                <a:lnTo>
                  <a:pt x="1" y="4633"/>
                </a:lnTo>
                <a:lnTo>
                  <a:pt x="4634" y="4633"/>
                </a:lnTo>
                <a:lnTo>
                  <a:pt x="46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9"/>
          <p:cNvSpPr/>
          <p:nvPr/>
        </p:nvSpPr>
        <p:spPr>
          <a:xfrm>
            <a:off x="996506" y="224034"/>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9"/>
          <p:cNvSpPr/>
          <p:nvPr/>
        </p:nvSpPr>
        <p:spPr>
          <a:xfrm>
            <a:off x="1347572" y="289486"/>
            <a:ext cx="121451" cy="120978"/>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6"/>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9"/>
          <p:cNvSpPr/>
          <p:nvPr/>
        </p:nvSpPr>
        <p:spPr>
          <a:xfrm>
            <a:off x="1786653" y="145401"/>
            <a:ext cx="121446" cy="121446"/>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 name="Google Shape;123;p9"/>
          <p:cNvGrpSpPr/>
          <p:nvPr/>
        </p:nvGrpSpPr>
        <p:grpSpPr>
          <a:xfrm>
            <a:off x="8566507" y="188009"/>
            <a:ext cx="188886" cy="1181531"/>
            <a:chOff x="2877432" y="975334"/>
            <a:chExt cx="188886" cy="1181531"/>
          </a:xfrm>
        </p:grpSpPr>
        <p:sp>
          <p:nvSpPr>
            <p:cNvPr id="124" name="Google Shape;124;p9"/>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6"/>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9"/>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6"/>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9"/>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6"/>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 name="Google Shape;127;p9"/>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 name="Google Shape;128;p9"/>
          <p:cNvGrpSpPr/>
          <p:nvPr/>
        </p:nvGrpSpPr>
        <p:grpSpPr>
          <a:xfrm>
            <a:off x="278798" y="1881556"/>
            <a:ext cx="191952" cy="1929123"/>
            <a:chOff x="278798" y="1881556"/>
            <a:chExt cx="191952" cy="1929123"/>
          </a:xfrm>
        </p:grpSpPr>
        <p:sp>
          <p:nvSpPr>
            <p:cNvPr id="129" name="Google Shape;129;p9"/>
            <p:cNvSpPr/>
            <p:nvPr/>
          </p:nvSpPr>
          <p:spPr>
            <a:xfrm>
              <a:off x="370541" y="1881556"/>
              <a:ext cx="8464" cy="1689096"/>
            </a:xfrm>
            <a:custGeom>
              <a:avLst/>
              <a:gdLst/>
              <a:ahLst/>
              <a:cxnLst/>
              <a:rect l="l" t="t" r="r" b="b"/>
              <a:pathLst>
                <a:path w="323" h="64457" extrusionOk="0">
                  <a:moveTo>
                    <a:pt x="157" y="1"/>
                  </a:moveTo>
                  <a:lnTo>
                    <a:pt x="0" y="64456"/>
                  </a:lnTo>
                  <a:lnTo>
                    <a:pt x="322" y="64456"/>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a:off x="278798" y="3618728"/>
              <a:ext cx="191952" cy="191952"/>
            </a:xfrm>
            <a:custGeom>
              <a:avLst/>
              <a:gdLst/>
              <a:ahLst/>
              <a:cxnLst/>
              <a:rect l="l" t="t" r="r" b="b"/>
              <a:pathLst>
                <a:path w="4634" h="4634" extrusionOk="0">
                  <a:moveTo>
                    <a:pt x="1" y="0"/>
                  </a:moveTo>
                  <a:lnTo>
                    <a:pt x="1" y="4633"/>
                  </a:lnTo>
                  <a:lnTo>
                    <a:pt x="4634" y="4633"/>
                  </a:lnTo>
                  <a:lnTo>
                    <a:pt x="4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1"/>
        <p:cNvGrpSpPr/>
        <p:nvPr/>
      </p:nvGrpSpPr>
      <p:grpSpPr>
        <a:xfrm>
          <a:off x="0" y="0"/>
          <a:ext cx="0" cy="0"/>
          <a:chOff x="0" y="0"/>
          <a:chExt cx="0" cy="0"/>
        </a:xfrm>
      </p:grpSpPr>
      <p:sp>
        <p:nvSpPr>
          <p:cNvPr id="132" name="Google Shape;132;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Share Tech"/>
              <a:buNone/>
              <a:defRPr sz="2800">
                <a:solidFill>
                  <a:schemeClr val="dk1"/>
                </a:solidFill>
                <a:latin typeface="Share Tech"/>
                <a:ea typeface="Share Tech"/>
                <a:cs typeface="Share Tech"/>
                <a:sym typeface="Share Tech"/>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1pPr>
            <a:lvl2pPr marL="914400" lvl="1" indent="-317500">
              <a:lnSpc>
                <a:spcPct val="100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2pPr>
            <a:lvl3pPr marL="1371600" lvl="2" indent="-317500">
              <a:lnSpc>
                <a:spcPct val="100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3pPr>
            <a:lvl4pPr marL="1828800" lvl="3" indent="-317500">
              <a:lnSpc>
                <a:spcPct val="100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4pPr>
            <a:lvl5pPr marL="2286000" lvl="4" indent="-317500">
              <a:lnSpc>
                <a:spcPct val="100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5pPr>
            <a:lvl6pPr marL="2743200" lvl="5" indent="-317500">
              <a:lnSpc>
                <a:spcPct val="100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6pPr>
            <a:lvl7pPr marL="3200400" lvl="6" indent="-317500">
              <a:lnSpc>
                <a:spcPct val="100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7pPr>
            <a:lvl8pPr marL="3657600" lvl="7" indent="-317500">
              <a:lnSpc>
                <a:spcPct val="100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8pPr>
            <a:lvl9pPr marL="4114800" lvl="8" indent="-317500">
              <a:lnSpc>
                <a:spcPct val="100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5311">
          <p15:clr>
            <a:srgbClr val="EA4335"/>
          </p15:clr>
        </p15:guide>
        <p15:guide id="3" orient="horz" pos="340">
          <p15:clr>
            <a:srgbClr val="EA4335"/>
          </p15:clr>
        </p15:guide>
        <p15:guide id="4" orient="horz" pos="290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4"/>
          <p:cNvSpPr txBox="1">
            <a:spLocks noGrp="1"/>
          </p:cNvSpPr>
          <p:nvPr>
            <p:ph type="ctrTitle"/>
          </p:nvPr>
        </p:nvSpPr>
        <p:spPr>
          <a:xfrm>
            <a:off x="532348" y="-167680"/>
            <a:ext cx="5448624" cy="2625978"/>
          </a:xfrm>
          <a:prstGeom prst="rect">
            <a:avLst/>
          </a:prstGeom>
        </p:spPr>
        <p:txBody>
          <a:bodyPr spcFirstLastPara="1" wrap="square" lIns="91425" tIns="91425" rIns="91425" bIns="91425" anchor="b" anchorCtr="0">
            <a:noAutofit/>
          </a:bodyPr>
          <a:lstStyle/>
          <a:p>
            <a:r>
              <a:rPr lang="en" sz="4400" dirty="0"/>
              <a:t>FAANG </a:t>
            </a:r>
            <a:r>
              <a:rPr lang="en" sz="4400" dirty="0">
                <a:solidFill>
                  <a:schemeClr val="accent2"/>
                </a:solidFill>
              </a:rPr>
              <a:t>STOCK ANALYSIS</a:t>
            </a:r>
          </a:p>
        </p:txBody>
      </p:sp>
      <p:sp>
        <p:nvSpPr>
          <p:cNvPr id="158" name="Google Shape;158;p14"/>
          <p:cNvSpPr txBox="1">
            <a:spLocks noGrp="1"/>
          </p:cNvSpPr>
          <p:nvPr>
            <p:ph type="subTitle" idx="1"/>
          </p:nvPr>
        </p:nvSpPr>
        <p:spPr>
          <a:xfrm>
            <a:off x="613691" y="2350464"/>
            <a:ext cx="4242900" cy="475800"/>
          </a:xfrm>
          <a:prstGeom prst="rect">
            <a:avLst/>
          </a:prstGeom>
        </p:spPr>
        <p:txBody>
          <a:bodyPr spcFirstLastPara="1" wrap="square" lIns="91425" tIns="91425" rIns="91425" bIns="91425" anchor="t" anchorCtr="0">
            <a:noAutofit/>
          </a:bodyPr>
          <a:lstStyle/>
          <a:p>
            <a:pPr marL="0" indent="0"/>
            <a:r>
              <a:rPr lang="en-US" dirty="0"/>
              <a:t>Kristin Nwadike</a:t>
            </a:r>
          </a:p>
        </p:txBody>
      </p:sp>
      <p:sp>
        <p:nvSpPr>
          <p:cNvPr id="159" name="Google Shape;159;p14"/>
          <p:cNvSpPr/>
          <p:nvPr/>
        </p:nvSpPr>
        <p:spPr>
          <a:xfrm>
            <a:off x="3688231" y="676545"/>
            <a:ext cx="121434" cy="121434"/>
          </a:xfrm>
          <a:custGeom>
            <a:avLst/>
            <a:gdLst/>
            <a:ahLst/>
            <a:cxnLst/>
            <a:rect l="l" t="t" r="r" b="b"/>
            <a:pathLst>
              <a:path w="4634" h="4634" extrusionOk="0">
                <a:moveTo>
                  <a:pt x="1" y="0"/>
                </a:moveTo>
                <a:lnTo>
                  <a:pt x="1" y="4633"/>
                </a:lnTo>
                <a:lnTo>
                  <a:pt x="4634" y="4633"/>
                </a:lnTo>
                <a:lnTo>
                  <a:pt x="46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4"/>
          <p:cNvSpPr/>
          <p:nvPr/>
        </p:nvSpPr>
        <p:spPr>
          <a:xfrm>
            <a:off x="6829234" y="3495813"/>
            <a:ext cx="133275" cy="133275"/>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4"/>
          <p:cNvSpPr/>
          <p:nvPr/>
        </p:nvSpPr>
        <p:spPr>
          <a:xfrm>
            <a:off x="8055557" y="1344311"/>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4"/>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4"/>
          <p:cNvSpPr/>
          <p:nvPr/>
        </p:nvSpPr>
        <p:spPr>
          <a:xfrm>
            <a:off x="4229517" y="4248683"/>
            <a:ext cx="119993" cy="119993"/>
          </a:xfrm>
          <a:custGeom>
            <a:avLst/>
            <a:gdLst/>
            <a:ahLst/>
            <a:cxnLst/>
            <a:rect l="l" t="t" r="r" b="b"/>
            <a:pathLst>
              <a:path w="4579" h="4579" extrusionOk="0">
                <a:moveTo>
                  <a:pt x="0" y="1"/>
                </a:moveTo>
                <a:lnTo>
                  <a:pt x="0" y="4578"/>
                </a:lnTo>
                <a:lnTo>
                  <a:pt x="4578" y="4578"/>
                </a:lnTo>
                <a:lnTo>
                  <a:pt x="45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 name="Google Shape;164;p14"/>
          <p:cNvGrpSpPr/>
          <p:nvPr/>
        </p:nvGrpSpPr>
        <p:grpSpPr>
          <a:xfrm>
            <a:off x="6232314" y="3696331"/>
            <a:ext cx="121434" cy="1073147"/>
            <a:chOff x="6232314" y="3696331"/>
            <a:chExt cx="121434" cy="1073147"/>
          </a:xfrm>
        </p:grpSpPr>
        <p:sp>
          <p:nvSpPr>
            <p:cNvPr id="165" name="Google Shape;165;p14"/>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4"/>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 name="Google Shape;167;p14"/>
          <p:cNvGrpSpPr/>
          <p:nvPr/>
        </p:nvGrpSpPr>
        <p:grpSpPr>
          <a:xfrm>
            <a:off x="6608011" y="1054827"/>
            <a:ext cx="133252" cy="1952377"/>
            <a:chOff x="6780548" y="337714"/>
            <a:chExt cx="133252" cy="1952377"/>
          </a:xfrm>
        </p:grpSpPr>
        <p:sp>
          <p:nvSpPr>
            <p:cNvPr id="168" name="Google Shape;168;p14"/>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4"/>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 name="Google Shape;170;p14"/>
          <p:cNvGrpSpPr/>
          <p:nvPr/>
        </p:nvGrpSpPr>
        <p:grpSpPr>
          <a:xfrm>
            <a:off x="7142605" y="260834"/>
            <a:ext cx="199237" cy="2828935"/>
            <a:chOff x="1608717" y="1280046"/>
            <a:chExt cx="199237" cy="2828935"/>
          </a:xfrm>
        </p:grpSpPr>
        <p:sp>
          <p:nvSpPr>
            <p:cNvPr id="171" name="Google Shape;171;p14"/>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4"/>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4"/>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 name="Google Shape;177;p14"/>
          <p:cNvSpPr/>
          <p:nvPr/>
        </p:nvSpPr>
        <p:spPr>
          <a:xfrm>
            <a:off x="7670738" y="2784681"/>
            <a:ext cx="8464" cy="1689096"/>
          </a:xfrm>
          <a:custGeom>
            <a:avLst/>
            <a:gdLst/>
            <a:ahLst/>
            <a:cxnLst/>
            <a:rect l="l" t="t" r="r" b="b"/>
            <a:pathLst>
              <a:path w="323" h="64457" extrusionOk="0">
                <a:moveTo>
                  <a:pt x="157" y="1"/>
                </a:moveTo>
                <a:lnTo>
                  <a:pt x="0" y="64456"/>
                </a:lnTo>
                <a:lnTo>
                  <a:pt x="322" y="64456"/>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 name="Google Shape;178;p14"/>
          <p:cNvGrpSpPr/>
          <p:nvPr/>
        </p:nvGrpSpPr>
        <p:grpSpPr>
          <a:xfrm>
            <a:off x="8008096" y="2108910"/>
            <a:ext cx="199001" cy="2139769"/>
            <a:chOff x="8008096" y="2108910"/>
            <a:chExt cx="199001" cy="2139769"/>
          </a:xfrm>
        </p:grpSpPr>
        <p:sp>
          <p:nvSpPr>
            <p:cNvPr id="179" name="Google Shape;179;p14"/>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4"/>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 name="Google Shape;181;p14"/>
          <p:cNvGrpSpPr/>
          <p:nvPr/>
        </p:nvGrpSpPr>
        <p:grpSpPr>
          <a:xfrm>
            <a:off x="5930000" y="1241705"/>
            <a:ext cx="199001" cy="867198"/>
            <a:chOff x="4475150" y="4052605"/>
            <a:chExt cx="199001" cy="867198"/>
          </a:xfrm>
        </p:grpSpPr>
        <p:sp>
          <p:nvSpPr>
            <p:cNvPr id="182" name="Google Shape;182;p14"/>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4"/>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4"/>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5" name="Google Shape;185;p14"/>
          <p:cNvSpPr/>
          <p:nvPr/>
        </p:nvSpPr>
        <p:spPr>
          <a:xfrm>
            <a:off x="5545159" y="4115388"/>
            <a:ext cx="133275" cy="133275"/>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5"/>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r>
              <a:rPr lang="en" dirty="0"/>
              <a:t>ABOUT THE DATA SET</a:t>
            </a:r>
            <a:endParaRPr dirty="0"/>
          </a:p>
        </p:txBody>
      </p:sp>
      <p:sp>
        <p:nvSpPr>
          <p:cNvPr id="191" name="Google Shape;191;p15"/>
          <p:cNvSpPr txBox="1">
            <a:spLocks noGrp="1"/>
          </p:cNvSpPr>
          <p:nvPr>
            <p:ph type="body" idx="1"/>
          </p:nvPr>
        </p:nvSpPr>
        <p:spPr>
          <a:xfrm>
            <a:off x="720000" y="1110148"/>
            <a:ext cx="7704000" cy="1965900"/>
          </a:xfrm>
          <a:prstGeom prst="rect">
            <a:avLst/>
          </a:prstGeom>
        </p:spPr>
        <p:txBody>
          <a:bodyPr spcFirstLastPara="1" wrap="square" lIns="91425" tIns="91425" rIns="91425" bIns="91425" anchor="t" anchorCtr="0">
            <a:noAutofit/>
          </a:bodyPr>
          <a:lstStyle/>
          <a:p>
            <a:pPr algn="just">
              <a:buSzPts val="1200"/>
              <a:buFont typeface="Anaheim"/>
              <a:buChar char="●"/>
            </a:pPr>
            <a:r>
              <a:rPr lang="en" sz="1400" dirty="0">
                <a:solidFill>
                  <a:schemeClr val="tx1"/>
                </a:solidFill>
              </a:rPr>
              <a:t>The S&amp;P 500 dataset </a:t>
            </a:r>
            <a:r>
              <a:rPr lang="en" sz="1400" dirty="0"/>
              <a:t>for 2013-2018 contains information on the daily stock prices of the top 500 publicly traded companies in the United States, as represented by the S&amp;P 500 index. </a:t>
            </a:r>
            <a:r>
              <a:rPr lang="en" sz="1400"/>
              <a:t>Today’s analysis will be over the top five tech companies or FAANG companies. </a:t>
            </a:r>
            <a:r>
              <a:rPr lang="en" sz="1400" dirty="0"/>
              <a:t>For each day within the six-year period, the dataset includes the following variables for each of the 500 companies:</a:t>
            </a:r>
            <a:endParaRPr lang="en-US" sz="1400" dirty="0"/>
          </a:p>
          <a:p>
            <a:pPr algn="just">
              <a:buSzPts val="1200"/>
            </a:pPr>
            <a:endParaRPr lang="en" sz="1400" dirty="0"/>
          </a:p>
          <a:p>
            <a:pPr lvl="1" algn="just">
              <a:buSzPts val="1200"/>
              <a:buFont typeface="Courier New"/>
              <a:buChar char="o"/>
            </a:pPr>
            <a:r>
              <a:rPr lang="en" sz="1400" dirty="0"/>
              <a:t>High: the highest price the stock reached during the day</a:t>
            </a:r>
          </a:p>
          <a:p>
            <a:pPr lvl="1" algn="just">
              <a:buSzPts val="1200"/>
              <a:buFont typeface="Courier New"/>
              <a:buChar char="o"/>
            </a:pPr>
            <a:r>
              <a:rPr lang="en" sz="1400" dirty="0"/>
              <a:t>Low: the lowest price the stock reached during the day</a:t>
            </a:r>
            <a:endParaRPr sz="1400" dirty="0"/>
          </a:p>
          <a:p>
            <a:pPr lvl="1" algn="just">
              <a:buSzPts val="1200"/>
              <a:buFont typeface="Courier New"/>
              <a:buChar char="o"/>
            </a:pPr>
            <a:r>
              <a:rPr lang="en" sz="1400" dirty="0"/>
              <a:t>Open: the opening price of the stock at the start of trading</a:t>
            </a:r>
            <a:endParaRPr sz="1400" dirty="0"/>
          </a:p>
          <a:p>
            <a:pPr lvl="1" algn="just">
              <a:buSzPts val="1200"/>
              <a:buFont typeface="Courier New"/>
              <a:buChar char="o"/>
            </a:pPr>
            <a:r>
              <a:rPr lang="en" sz="1400" dirty="0"/>
              <a:t>Close: the closing price of the stock at the end of trading</a:t>
            </a:r>
          </a:p>
          <a:p>
            <a:pPr lvl="1" algn="just">
              <a:buSzPts val="1200"/>
              <a:buFont typeface="Courier New"/>
              <a:buChar char="o"/>
            </a:pPr>
            <a:r>
              <a:rPr lang="en" sz="1400" dirty="0"/>
              <a:t>Volume: the number of shares that were traded during the day</a:t>
            </a:r>
            <a:endParaRPr sz="1400" dirty="0"/>
          </a:p>
        </p:txBody>
      </p:sp>
      <p:grpSp>
        <p:nvGrpSpPr>
          <p:cNvPr id="192" name="Google Shape;192;p15"/>
          <p:cNvGrpSpPr/>
          <p:nvPr/>
        </p:nvGrpSpPr>
        <p:grpSpPr>
          <a:xfrm rot="10800000">
            <a:off x="7327000" y="3631205"/>
            <a:ext cx="199001" cy="867198"/>
            <a:chOff x="4475150" y="4052605"/>
            <a:chExt cx="199001" cy="867198"/>
          </a:xfrm>
        </p:grpSpPr>
        <p:sp>
          <p:nvSpPr>
            <p:cNvPr id="193" name="Google Shape;193;p1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0" name="Google Shape;200;p15"/>
          <p:cNvSpPr/>
          <p:nvPr/>
        </p:nvSpPr>
        <p:spPr>
          <a:xfrm>
            <a:off x="2756906" y="4004083"/>
            <a:ext cx="121434" cy="121434"/>
          </a:xfrm>
          <a:custGeom>
            <a:avLst/>
            <a:gdLst/>
            <a:ahLst/>
            <a:cxnLst/>
            <a:rect l="l" t="t" r="r" b="b"/>
            <a:pathLst>
              <a:path w="4634" h="4634" extrusionOk="0">
                <a:moveTo>
                  <a:pt x="1" y="0"/>
                </a:moveTo>
                <a:lnTo>
                  <a:pt x="1" y="4633"/>
                </a:lnTo>
                <a:lnTo>
                  <a:pt x="4634" y="4633"/>
                </a:lnTo>
                <a:lnTo>
                  <a:pt x="46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5"/>
          <p:cNvSpPr/>
          <p:nvPr/>
        </p:nvSpPr>
        <p:spPr>
          <a:xfrm>
            <a:off x="5946006" y="4251033"/>
            <a:ext cx="121434" cy="121434"/>
          </a:xfrm>
          <a:custGeom>
            <a:avLst/>
            <a:gdLst/>
            <a:ahLst/>
            <a:cxnLst/>
            <a:rect l="l" t="t" r="r" b="b"/>
            <a:pathLst>
              <a:path w="4634" h="4634" extrusionOk="0">
                <a:moveTo>
                  <a:pt x="1" y="0"/>
                </a:moveTo>
                <a:lnTo>
                  <a:pt x="1" y="4633"/>
                </a:lnTo>
                <a:lnTo>
                  <a:pt x="4634" y="4633"/>
                </a:lnTo>
                <a:lnTo>
                  <a:pt x="4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5"/>
          <p:cNvSpPr/>
          <p:nvPr/>
        </p:nvSpPr>
        <p:spPr>
          <a:xfrm>
            <a:off x="1049456" y="4251033"/>
            <a:ext cx="121434" cy="121434"/>
          </a:xfrm>
          <a:custGeom>
            <a:avLst/>
            <a:gdLst/>
            <a:ahLst/>
            <a:cxnLst/>
            <a:rect l="l" t="t" r="r" b="b"/>
            <a:pathLst>
              <a:path w="4634" h="4634" extrusionOk="0">
                <a:moveTo>
                  <a:pt x="1" y="0"/>
                </a:moveTo>
                <a:lnTo>
                  <a:pt x="1" y="4633"/>
                </a:lnTo>
                <a:lnTo>
                  <a:pt x="4634" y="4633"/>
                </a:lnTo>
                <a:lnTo>
                  <a:pt x="46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1" name="Google Shape;301;p18"/>
          <p:cNvSpPr txBox="1"/>
          <p:nvPr/>
        </p:nvSpPr>
        <p:spPr>
          <a:xfrm>
            <a:off x="3175350" y="971179"/>
            <a:ext cx="27933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a:solidFill>
                  <a:schemeClr val="dk1"/>
                </a:solidFill>
                <a:latin typeface="Share Tech"/>
                <a:ea typeface="Share Tech"/>
                <a:cs typeface="Share Tech"/>
                <a:sym typeface="Share Tech"/>
              </a:rPr>
              <a:t>OUR QUESTIONS</a:t>
            </a:r>
            <a:endParaRPr sz="2000">
              <a:solidFill>
                <a:schemeClr val="dk1"/>
              </a:solidFill>
              <a:latin typeface="Share Tech"/>
              <a:ea typeface="Share Tech"/>
              <a:cs typeface="Share Tech"/>
              <a:sym typeface="Share Tech"/>
            </a:endParaRPr>
          </a:p>
        </p:txBody>
      </p:sp>
      <p:sp>
        <p:nvSpPr>
          <p:cNvPr id="302" name="Google Shape;302;p18"/>
          <p:cNvSpPr/>
          <p:nvPr/>
        </p:nvSpPr>
        <p:spPr>
          <a:xfrm>
            <a:off x="2501288" y="1972367"/>
            <a:ext cx="833100" cy="8331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US" sz="2800">
                <a:solidFill>
                  <a:schemeClr val="bg1"/>
                </a:solidFill>
              </a:rPr>
              <a:t>1</a:t>
            </a:r>
          </a:p>
        </p:txBody>
      </p:sp>
      <p:sp>
        <p:nvSpPr>
          <p:cNvPr id="303" name="Google Shape;303;p18"/>
          <p:cNvSpPr/>
          <p:nvPr/>
        </p:nvSpPr>
        <p:spPr>
          <a:xfrm>
            <a:off x="5807789" y="1972367"/>
            <a:ext cx="833100" cy="8331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US" sz="2800">
                <a:solidFill>
                  <a:schemeClr val="bg1"/>
                </a:solidFill>
              </a:rPr>
              <a:t>2</a:t>
            </a:r>
          </a:p>
        </p:txBody>
      </p:sp>
      <p:cxnSp>
        <p:nvCxnSpPr>
          <p:cNvPr id="304" name="Google Shape;304;p18"/>
          <p:cNvCxnSpPr/>
          <p:nvPr/>
        </p:nvCxnSpPr>
        <p:spPr>
          <a:xfrm>
            <a:off x="2927125" y="1676304"/>
            <a:ext cx="1587600" cy="0"/>
          </a:xfrm>
          <a:prstGeom prst="straightConnector1">
            <a:avLst/>
          </a:prstGeom>
          <a:noFill/>
          <a:ln w="19050" cap="flat" cmpd="sng">
            <a:solidFill>
              <a:schemeClr val="lt2"/>
            </a:solidFill>
            <a:prstDash val="dash"/>
            <a:round/>
            <a:headEnd type="none" w="med" len="med"/>
            <a:tailEnd type="triangle" w="med" len="med"/>
          </a:ln>
        </p:spPr>
      </p:cxnSp>
      <p:cxnSp>
        <p:nvCxnSpPr>
          <p:cNvPr id="305" name="Google Shape;305;p18"/>
          <p:cNvCxnSpPr/>
          <p:nvPr/>
        </p:nvCxnSpPr>
        <p:spPr>
          <a:xfrm>
            <a:off x="4627500" y="1676304"/>
            <a:ext cx="1587600" cy="0"/>
          </a:xfrm>
          <a:prstGeom prst="straightConnector1">
            <a:avLst/>
          </a:prstGeom>
          <a:noFill/>
          <a:ln w="19050" cap="flat" cmpd="sng">
            <a:solidFill>
              <a:schemeClr val="lt2"/>
            </a:solidFill>
            <a:prstDash val="dash"/>
            <a:round/>
            <a:headEnd type="none" w="med" len="med"/>
            <a:tailEnd type="triangle" w="med" len="med"/>
          </a:ln>
        </p:spPr>
      </p:cxnSp>
      <p:cxnSp>
        <p:nvCxnSpPr>
          <p:cNvPr id="306" name="Google Shape;306;p18"/>
          <p:cNvCxnSpPr/>
          <p:nvPr/>
        </p:nvCxnSpPr>
        <p:spPr>
          <a:xfrm>
            <a:off x="2927125" y="3101529"/>
            <a:ext cx="1587600" cy="0"/>
          </a:xfrm>
          <a:prstGeom prst="straightConnector1">
            <a:avLst/>
          </a:prstGeom>
          <a:noFill/>
          <a:ln w="19050" cap="flat" cmpd="sng">
            <a:solidFill>
              <a:schemeClr val="lt2"/>
            </a:solidFill>
            <a:prstDash val="dash"/>
            <a:round/>
            <a:headEnd type="triangle" w="med" len="med"/>
            <a:tailEnd type="none" w="med" len="med"/>
          </a:ln>
        </p:spPr>
      </p:cxnSp>
      <p:cxnSp>
        <p:nvCxnSpPr>
          <p:cNvPr id="307" name="Google Shape;307;p18"/>
          <p:cNvCxnSpPr/>
          <p:nvPr/>
        </p:nvCxnSpPr>
        <p:spPr>
          <a:xfrm>
            <a:off x="4627500" y="3101529"/>
            <a:ext cx="1587600" cy="0"/>
          </a:xfrm>
          <a:prstGeom prst="straightConnector1">
            <a:avLst/>
          </a:prstGeom>
          <a:noFill/>
          <a:ln w="19050" cap="flat" cmpd="sng">
            <a:solidFill>
              <a:schemeClr val="lt2"/>
            </a:solidFill>
            <a:prstDash val="dash"/>
            <a:round/>
            <a:headEnd type="triangle" w="med" len="med"/>
            <a:tailEnd type="none" w="med" len="med"/>
          </a:ln>
        </p:spPr>
      </p:cxnSp>
      <p:sp>
        <p:nvSpPr>
          <p:cNvPr id="308" name="Google Shape;308;p18"/>
          <p:cNvSpPr/>
          <p:nvPr/>
        </p:nvSpPr>
        <p:spPr>
          <a:xfrm>
            <a:off x="4035025" y="1909217"/>
            <a:ext cx="959400" cy="9594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4000">
                <a:solidFill>
                  <a:schemeClr val="bg1"/>
                </a:solidFill>
              </a:rPr>
              <a:t>?</a:t>
            </a:r>
          </a:p>
        </p:txBody>
      </p:sp>
      <p:grpSp>
        <p:nvGrpSpPr>
          <p:cNvPr id="319" name="Google Shape;319;p18"/>
          <p:cNvGrpSpPr/>
          <p:nvPr/>
        </p:nvGrpSpPr>
        <p:grpSpPr>
          <a:xfrm>
            <a:off x="5968650" y="2868629"/>
            <a:ext cx="2610428" cy="1536520"/>
            <a:chOff x="5815672" y="3139650"/>
            <a:chExt cx="2610428" cy="1536520"/>
          </a:xfrm>
        </p:grpSpPr>
        <p:sp>
          <p:nvSpPr>
            <p:cNvPr id="320" name="Google Shape;320;p18"/>
            <p:cNvSpPr txBox="1"/>
            <p:nvPr/>
          </p:nvSpPr>
          <p:spPr>
            <a:xfrm>
              <a:off x="6286500" y="3139650"/>
              <a:ext cx="21396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lang="en" sz="2000">
                <a:solidFill>
                  <a:schemeClr val="dk1"/>
                </a:solidFill>
                <a:latin typeface="Share Tech"/>
                <a:ea typeface="Share Tech"/>
                <a:cs typeface="Share Tech"/>
              </a:endParaRPr>
            </a:p>
          </p:txBody>
        </p:sp>
        <p:sp>
          <p:nvSpPr>
            <p:cNvPr id="321" name="Google Shape;321;p18"/>
            <p:cNvSpPr txBox="1"/>
            <p:nvPr/>
          </p:nvSpPr>
          <p:spPr>
            <a:xfrm>
              <a:off x="5815672" y="3515372"/>
              <a:ext cx="2610428" cy="1160798"/>
            </a:xfrm>
            <a:prstGeom prst="rect">
              <a:avLst/>
            </a:prstGeom>
            <a:noFill/>
            <a:ln>
              <a:noFill/>
            </a:ln>
          </p:spPr>
          <p:txBody>
            <a:bodyPr spcFirstLastPara="1" wrap="square" lIns="91425" tIns="91425" rIns="91425" bIns="91425" anchor="t" anchorCtr="0">
              <a:noAutofit/>
            </a:bodyPr>
            <a:lstStyle/>
            <a:p>
              <a:pPr algn="ctr"/>
              <a:r>
                <a:rPr lang="en" dirty="0">
                  <a:solidFill>
                    <a:schemeClr val="dk1"/>
                  </a:solidFill>
                  <a:latin typeface="Maven Pro" panose="020B0604020202020204" charset="0"/>
                  <a:ea typeface="Maven Pro"/>
                  <a:cs typeface="Maven Pro"/>
                  <a:sym typeface="Maven Pro"/>
                </a:rPr>
                <a:t>What is the general trend of the FAANG stocks in the S&amp;P 500? What is the estimated forecast for next year?</a:t>
              </a:r>
              <a:endParaRPr lang="en" dirty="0">
                <a:solidFill>
                  <a:schemeClr val="dk1"/>
                </a:solidFill>
                <a:latin typeface="Maven Pro" panose="020B0604020202020204" charset="0"/>
                <a:ea typeface="Maven Pro"/>
                <a:cs typeface="Maven Pro"/>
              </a:endParaRPr>
            </a:p>
          </p:txBody>
        </p:sp>
      </p:grpSp>
      <p:grpSp>
        <p:nvGrpSpPr>
          <p:cNvPr id="322" name="Google Shape;322;p18"/>
          <p:cNvGrpSpPr/>
          <p:nvPr/>
        </p:nvGrpSpPr>
        <p:grpSpPr>
          <a:xfrm>
            <a:off x="762761" y="3176360"/>
            <a:ext cx="2639081" cy="1234391"/>
            <a:chOff x="610325" y="3139650"/>
            <a:chExt cx="2639081" cy="1234391"/>
          </a:xfrm>
        </p:grpSpPr>
        <p:sp>
          <p:nvSpPr>
            <p:cNvPr id="323" name="Google Shape;323;p18"/>
            <p:cNvSpPr txBox="1"/>
            <p:nvPr/>
          </p:nvSpPr>
          <p:spPr>
            <a:xfrm>
              <a:off x="705575" y="3139650"/>
              <a:ext cx="21396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lang="en" sz="2000">
                <a:solidFill>
                  <a:schemeClr val="dk1"/>
                </a:solidFill>
                <a:latin typeface="Share Tech"/>
                <a:ea typeface="Share Tech"/>
                <a:cs typeface="Share Tech"/>
              </a:endParaRPr>
            </a:p>
          </p:txBody>
        </p:sp>
        <p:sp>
          <p:nvSpPr>
            <p:cNvPr id="324" name="Google Shape;324;p18"/>
            <p:cNvSpPr txBox="1"/>
            <p:nvPr/>
          </p:nvSpPr>
          <p:spPr>
            <a:xfrm>
              <a:off x="610325" y="3207641"/>
              <a:ext cx="2639081" cy="1166400"/>
            </a:xfrm>
            <a:prstGeom prst="rect">
              <a:avLst/>
            </a:prstGeom>
            <a:noFill/>
            <a:ln>
              <a:noFill/>
            </a:ln>
          </p:spPr>
          <p:txBody>
            <a:bodyPr spcFirstLastPara="1" wrap="square" lIns="91425" tIns="91425" rIns="91425" bIns="91425" anchor="t" anchorCtr="0">
              <a:noAutofit/>
            </a:bodyPr>
            <a:lstStyle/>
            <a:p>
              <a:pPr algn="ctr"/>
              <a:r>
                <a:rPr lang="en" dirty="0">
                  <a:solidFill>
                    <a:schemeClr val="dk1"/>
                  </a:solidFill>
                  <a:latin typeface="Maven Pro"/>
                  <a:sym typeface="Maven Pro"/>
                </a:rPr>
                <a:t>What are the patterns and correlation in terms of price movements and time for the S&amp;P 500 index? </a:t>
              </a:r>
              <a:endParaRPr lang="en" dirty="0">
                <a:solidFill>
                  <a:schemeClr val="dk1"/>
                </a:solidFill>
                <a:latin typeface="Maven Pro"/>
              </a:endParaRPr>
            </a:p>
          </p:txBody>
        </p:sp>
      </p:grpSp>
      <p:cxnSp>
        <p:nvCxnSpPr>
          <p:cNvPr id="325" name="Google Shape;325;p18"/>
          <p:cNvCxnSpPr>
            <a:cxnSpLocks/>
          </p:cNvCxnSpPr>
          <p:nvPr/>
        </p:nvCxnSpPr>
        <p:spPr>
          <a:xfrm rot="10800000" flipV="1">
            <a:off x="1788488" y="2388917"/>
            <a:ext cx="712689" cy="750808"/>
          </a:xfrm>
          <a:prstGeom prst="bentConnector2">
            <a:avLst/>
          </a:prstGeom>
          <a:noFill/>
          <a:ln w="19050" cap="flat" cmpd="sng">
            <a:solidFill>
              <a:schemeClr val="lt2"/>
            </a:solidFill>
            <a:prstDash val="solid"/>
            <a:round/>
            <a:headEnd type="none" w="med" len="med"/>
            <a:tailEnd type="oval" w="med" len="med"/>
          </a:ln>
        </p:spPr>
      </p:cxnSp>
      <p:cxnSp>
        <p:nvCxnSpPr>
          <p:cNvPr id="326" name="Google Shape;326;p18"/>
          <p:cNvCxnSpPr>
            <a:cxnSpLocks/>
          </p:cNvCxnSpPr>
          <p:nvPr/>
        </p:nvCxnSpPr>
        <p:spPr>
          <a:xfrm>
            <a:off x="6640889" y="2388917"/>
            <a:ext cx="714524" cy="706846"/>
          </a:xfrm>
          <a:prstGeom prst="bentConnector2">
            <a:avLst/>
          </a:prstGeom>
          <a:noFill/>
          <a:ln w="19050" cap="flat" cmpd="sng">
            <a:solidFill>
              <a:schemeClr val="lt2"/>
            </a:solidFill>
            <a:prstDash val="solid"/>
            <a:round/>
            <a:headEnd type="none" w="med" len="med"/>
            <a:tailEnd type="oval" w="med" len="med"/>
          </a:ln>
        </p:spPr>
      </p:cxnSp>
    </p:spTree>
    <p:extLst>
      <p:ext uri="{BB962C8B-B14F-4D97-AF65-F5344CB8AC3E}">
        <p14:creationId xmlns:p14="http://schemas.microsoft.com/office/powerpoint/2010/main" val="99974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E030B-CB12-DD1E-28F1-58BE2DA71B3F}"/>
              </a:ext>
            </a:extLst>
          </p:cNvPr>
          <p:cNvSpPr>
            <a:spLocks noGrp="1"/>
          </p:cNvSpPr>
          <p:nvPr>
            <p:ph type="title"/>
          </p:nvPr>
        </p:nvSpPr>
        <p:spPr/>
        <p:txBody>
          <a:bodyPr/>
          <a:lstStyle/>
          <a:p>
            <a:r>
              <a:rPr lang="en-US"/>
              <a:t>Data </a:t>
            </a:r>
            <a:r>
              <a:rPr lang="en-US">
                <a:solidFill>
                  <a:srgbClr val="E7EAE4"/>
                </a:solidFill>
              </a:rPr>
              <a:t>Manipulations</a:t>
            </a:r>
            <a:r>
              <a:rPr lang="en-US"/>
              <a:t> </a:t>
            </a:r>
          </a:p>
        </p:txBody>
      </p:sp>
      <p:sp>
        <p:nvSpPr>
          <p:cNvPr id="3" name="Text Placeholder 2">
            <a:extLst>
              <a:ext uri="{FF2B5EF4-FFF2-40B4-BE49-F238E27FC236}">
                <a16:creationId xmlns:a16="http://schemas.microsoft.com/office/drawing/2014/main" id="{ACC7D7F2-9748-177C-59A3-8F5BD51C3B86}"/>
              </a:ext>
            </a:extLst>
          </p:cNvPr>
          <p:cNvSpPr>
            <a:spLocks noGrp="1"/>
          </p:cNvSpPr>
          <p:nvPr>
            <p:ph type="body" idx="4294967295"/>
          </p:nvPr>
        </p:nvSpPr>
        <p:spPr>
          <a:xfrm>
            <a:off x="550591" y="1117600"/>
            <a:ext cx="8045450" cy="1965325"/>
          </a:xfrm>
        </p:spPr>
        <p:txBody>
          <a:bodyPr/>
          <a:lstStyle/>
          <a:p>
            <a:r>
              <a:rPr lang="en-US" dirty="0">
                <a:solidFill>
                  <a:schemeClr val="tx1"/>
                </a:solidFill>
              </a:rPr>
              <a:t>The analysis used the average close value for all 500 stocks in the S&amp;P 500 index to assess overall trends in the market</a:t>
            </a:r>
          </a:p>
          <a:p>
            <a:pPr marL="139700" indent="0">
              <a:buNone/>
            </a:pPr>
            <a:endParaRPr lang="en-US" dirty="0">
              <a:solidFill>
                <a:schemeClr val="tx1"/>
              </a:solidFill>
            </a:endParaRPr>
          </a:p>
          <a:p>
            <a:r>
              <a:rPr lang="en-US" dirty="0">
                <a:solidFill>
                  <a:schemeClr val="tx1"/>
                </a:solidFill>
              </a:rPr>
              <a:t>The analysis focused specifically on six high-performing stocks which were then used to forecast future performance, using the predictive modeling. </a:t>
            </a:r>
          </a:p>
          <a:p>
            <a:endParaRPr lang="en-US" dirty="0">
              <a:solidFill>
                <a:schemeClr val="tx1"/>
              </a:solidFill>
            </a:endParaRPr>
          </a:p>
          <a:p>
            <a:r>
              <a:rPr lang="en-US" dirty="0">
                <a:solidFill>
                  <a:schemeClr val="tx1"/>
                </a:solidFill>
              </a:rPr>
              <a:t>Based trend of the average close price of 6 stocks from years 2013 to 2017, data of these stocks in Years 2018 and 2019 was forecasted. These stocks were selected based off their YoY changes, and relative growth in the S&amp;P 500 before working with the data.</a:t>
            </a:r>
          </a:p>
          <a:p>
            <a:endParaRPr lang="en-US" dirty="0">
              <a:solidFill>
                <a:schemeClr val="tx1"/>
              </a:solidFill>
            </a:endParaRPr>
          </a:p>
        </p:txBody>
      </p:sp>
    </p:spTree>
    <p:extLst>
      <p:ext uri="{BB962C8B-B14F-4D97-AF65-F5344CB8AC3E}">
        <p14:creationId xmlns:p14="http://schemas.microsoft.com/office/powerpoint/2010/main" val="2372155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72295-5D50-4316-3D0C-547F2C445ED1}"/>
              </a:ext>
            </a:extLst>
          </p:cNvPr>
          <p:cNvSpPr>
            <a:spLocks noGrp="1"/>
          </p:cNvSpPr>
          <p:nvPr>
            <p:ph type="title"/>
          </p:nvPr>
        </p:nvSpPr>
        <p:spPr/>
        <p:txBody>
          <a:bodyPr/>
          <a:lstStyle/>
          <a:p>
            <a:r>
              <a:rPr lang="en-GB" dirty="0">
                <a:solidFill>
                  <a:schemeClr val="tx1"/>
                </a:solidFill>
              </a:rPr>
              <a:t>Results</a:t>
            </a:r>
            <a:endParaRPr lang="en-NG" dirty="0">
              <a:solidFill>
                <a:schemeClr val="tx1"/>
              </a:solidFill>
            </a:endParaRPr>
          </a:p>
        </p:txBody>
      </p:sp>
      <p:pic>
        <p:nvPicPr>
          <p:cNvPr id="5" name="Picture 4">
            <a:extLst>
              <a:ext uri="{FF2B5EF4-FFF2-40B4-BE49-F238E27FC236}">
                <a16:creationId xmlns:a16="http://schemas.microsoft.com/office/drawing/2014/main" id="{1380835F-47CF-5BDD-8023-53551408D2AB}"/>
              </a:ext>
            </a:extLst>
          </p:cNvPr>
          <p:cNvPicPr>
            <a:picLocks noChangeAspect="1"/>
          </p:cNvPicPr>
          <p:nvPr/>
        </p:nvPicPr>
        <p:blipFill>
          <a:blip r:embed="rId3"/>
          <a:stretch>
            <a:fillRect/>
          </a:stretch>
        </p:blipFill>
        <p:spPr>
          <a:xfrm>
            <a:off x="2358558" y="1102115"/>
            <a:ext cx="4426884" cy="3472814"/>
          </a:xfrm>
          <a:prstGeom prst="rect">
            <a:avLst/>
          </a:prstGeom>
        </p:spPr>
      </p:pic>
      <p:sp>
        <p:nvSpPr>
          <p:cNvPr id="7" name="TextBox 6">
            <a:extLst>
              <a:ext uri="{FF2B5EF4-FFF2-40B4-BE49-F238E27FC236}">
                <a16:creationId xmlns:a16="http://schemas.microsoft.com/office/drawing/2014/main" id="{4FF58EF5-1D69-7E69-00B0-4E630A7E85E2}"/>
              </a:ext>
            </a:extLst>
          </p:cNvPr>
          <p:cNvSpPr txBox="1"/>
          <p:nvPr/>
        </p:nvSpPr>
        <p:spPr>
          <a:xfrm>
            <a:off x="3852000" y="4676967"/>
            <a:ext cx="4572000" cy="307777"/>
          </a:xfrm>
          <a:prstGeom prst="rect">
            <a:avLst/>
          </a:prstGeom>
          <a:noFill/>
        </p:spPr>
        <p:txBody>
          <a:bodyPr wrap="square">
            <a:spAutoFit/>
          </a:bodyPr>
          <a:lstStyle/>
          <a:p>
            <a:r>
              <a:rPr lang="en-US" dirty="0">
                <a:solidFill>
                  <a:schemeClr val="tx1"/>
                </a:solidFill>
              </a:rPr>
              <a:t>*Using Python*</a:t>
            </a:r>
          </a:p>
        </p:txBody>
      </p:sp>
    </p:spTree>
    <p:extLst>
      <p:ext uri="{BB962C8B-B14F-4D97-AF65-F5344CB8AC3E}">
        <p14:creationId xmlns:p14="http://schemas.microsoft.com/office/powerpoint/2010/main" val="1690486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3122A-94D2-806D-87A7-8EE0E67F3EA5}"/>
              </a:ext>
            </a:extLst>
          </p:cNvPr>
          <p:cNvSpPr>
            <a:spLocks noGrp="1"/>
          </p:cNvSpPr>
          <p:nvPr>
            <p:ph type="title"/>
          </p:nvPr>
        </p:nvSpPr>
        <p:spPr/>
        <p:txBody>
          <a:bodyPr/>
          <a:lstStyle/>
          <a:p>
            <a:r>
              <a:rPr lang="en-US" dirty="0"/>
              <a:t>Results</a:t>
            </a:r>
          </a:p>
        </p:txBody>
      </p:sp>
      <p:graphicFrame>
        <p:nvGraphicFramePr>
          <p:cNvPr id="3" name="Chart 2">
            <a:extLst>
              <a:ext uri="{FF2B5EF4-FFF2-40B4-BE49-F238E27FC236}">
                <a16:creationId xmlns:a16="http://schemas.microsoft.com/office/drawing/2014/main" id="{E77EEB7D-DA7C-B5B2-804D-1D459A372304}"/>
              </a:ext>
            </a:extLst>
          </p:cNvPr>
          <p:cNvGraphicFramePr>
            <a:graphicFrameLocks/>
          </p:cNvGraphicFramePr>
          <p:nvPr>
            <p:extLst>
              <p:ext uri="{D42A27DB-BD31-4B8C-83A1-F6EECF244321}">
                <p14:modId xmlns:p14="http://schemas.microsoft.com/office/powerpoint/2010/main" val="1796111470"/>
              </p:ext>
            </p:extLst>
          </p:nvPr>
        </p:nvGraphicFramePr>
        <p:xfrm>
          <a:off x="1909481" y="990600"/>
          <a:ext cx="5170191" cy="3359524"/>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AF4DB686-88B7-E89B-8137-95CC712264CC}"/>
              </a:ext>
            </a:extLst>
          </p:cNvPr>
          <p:cNvSpPr txBox="1"/>
          <p:nvPr/>
        </p:nvSpPr>
        <p:spPr>
          <a:xfrm>
            <a:off x="3678382" y="4450111"/>
            <a:ext cx="4572000" cy="307777"/>
          </a:xfrm>
          <a:prstGeom prst="rect">
            <a:avLst/>
          </a:prstGeom>
          <a:noFill/>
        </p:spPr>
        <p:txBody>
          <a:bodyPr wrap="square">
            <a:spAutoFit/>
          </a:bodyPr>
          <a:lstStyle/>
          <a:p>
            <a:r>
              <a:rPr lang="en-US" dirty="0">
                <a:solidFill>
                  <a:schemeClr val="tx1"/>
                </a:solidFill>
              </a:rPr>
              <a:t>*Using Excel*</a:t>
            </a:r>
          </a:p>
        </p:txBody>
      </p:sp>
    </p:spTree>
    <p:extLst>
      <p:ext uri="{BB962C8B-B14F-4D97-AF65-F5344CB8AC3E}">
        <p14:creationId xmlns:p14="http://schemas.microsoft.com/office/powerpoint/2010/main" val="4049355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5ABC6-F26A-A166-26FC-B0FCDE5533FE}"/>
              </a:ext>
            </a:extLst>
          </p:cNvPr>
          <p:cNvSpPr>
            <a:spLocks noGrp="1"/>
          </p:cNvSpPr>
          <p:nvPr>
            <p:ph type="title"/>
          </p:nvPr>
        </p:nvSpPr>
        <p:spPr/>
        <p:txBody>
          <a:bodyPr/>
          <a:lstStyle/>
          <a:p>
            <a:r>
              <a:rPr lang="en-US" dirty="0">
                <a:solidFill>
                  <a:schemeClr val="tx1"/>
                </a:solidFill>
              </a:rPr>
              <a:t>Results </a:t>
            </a:r>
          </a:p>
        </p:txBody>
      </p:sp>
      <p:sp>
        <p:nvSpPr>
          <p:cNvPr id="12" name="TextBox 11">
            <a:extLst>
              <a:ext uri="{FF2B5EF4-FFF2-40B4-BE49-F238E27FC236}">
                <a16:creationId xmlns:a16="http://schemas.microsoft.com/office/drawing/2014/main" id="{3E1D6D38-F904-F80E-21A6-460EF09907BC}"/>
              </a:ext>
            </a:extLst>
          </p:cNvPr>
          <p:cNvSpPr txBox="1"/>
          <p:nvPr/>
        </p:nvSpPr>
        <p:spPr>
          <a:xfrm>
            <a:off x="3644154" y="4679576"/>
            <a:ext cx="1479892" cy="307777"/>
          </a:xfrm>
          <a:prstGeom prst="rect">
            <a:avLst/>
          </a:prstGeom>
          <a:noFill/>
        </p:spPr>
        <p:txBody>
          <a:bodyPr wrap="none" rtlCol="0">
            <a:spAutoFit/>
          </a:bodyPr>
          <a:lstStyle/>
          <a:p>
            <a:r>
              <a:rPr lang="en-US" dirty="0">
                <a:solidFill>
                  <a:schemeClr val="tx1"/>
                </a:solidFill>
              </a:rPr>
              <a:t>*Using Tableau*</a:t>
            </a:r>
          </a:p>
        </p:txBody>
      </p:sp>
      <p:pic>
        <p:nvPicPr>
          <p:cNvPr id="14" name="Picture 13">
            <a:extLst>
              <a:ext uri="{FF2B5EF4-FFF2-40B4-BE49-F238E27FC236}">
                <a16:creationId xmlns:a16="http://schemas.microsoft.com/office/drawing/2014/main" id="{AE8B15E8-A2BA-282E-4AEF-939F5A3E6486}"/>
              </a:ext>
            </a:extLst>
          </p:cNvPr>
          <p:cNvPicPr>
            <a:picLocks noChangeAspect="1"/>
          </p:cNvPicPr>
          <p:nvPr/>
        </p:nvPicPr>
        <p:blipFill>
          <a:blip r:embed="rId2"/>
          <a:stretch>
            <a:fillRect/>
          </a:stretch>
        </p:blipFill>
        <p:spPr>
          <a:xfrm>
            <a:off x="2184429" y="916929"/>
            <a:ext cx="4775141" cy="3762647"/>
          </a:xfrm>
          <a:prstGeom prst="rect">
            <a:avLst/>
          </a:prstGeom>
        </p:spPr>
      </p:pic>
    </p:spTree>
    <p:extLst>
      <p:ext uri="{BB962C8B-B14F-4D97-AF65-F5344CB8AC3E}">
        <p14:creationId xmlns:p14="http://schemas.microsoft.com/office/powerpoint/2010/main" val="2622483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EB7CD-2440-D790-B1D2-329ADBD14146}"/>
              </a:ext>
            </a:extLst>
          </p:cNvPr>
          <p:cNvSpPr>
            <a:spLocks noGrp="1"/>
          </p:cNvSpPr>
          <p:nvPr>
            <p:ph type="title"/>
          </p:nvPr>
        </p:nvSpPr>
        <p:spPr/>
        <p:txBody>
          <a:bodyPr/>
          <a:lstStyle/>
          <a:p>
            <a:r>
              <a:rPr lang="en-US"/>
              <a:t>Conclusion</a:t>
            </a:r>
          </a:p>
        </p:txBody>
      </p:sp>
      <p:sp>
        <p:nvSpPr>
          <p:cNvPr id="3" name="Text Placeholder 2">
            <a:extLst>
              <a:ext uri="{FF2B5EF4-FFF2-40B4-BE49-F238E27FC236}">
                <a16:creationId xmlns:a16="http://schemas.microsoft.com/office/drawing/2014/main" id="{975572BC-9076-4FEE-3329-B335A1869853}"/>
              </a:ext>
            </a:extLst>
          </p:cNvPr>
          <p:cNvSpPr>
            <a:spLocks noGrp="1"/>
          </p:cNvSpPr>
          <p:nvPr>
            <p:ph type="body" idx="1"/>
          </p:nvPr>
        </p:nvSpPr>
        <p:spPr>
          <a:xfrm>
            <a:off x="720000" y="1215751"/>
            <a:ext cx="7704000" cy="3439473"/>
          </a:xfrm>
        </p:spPr>
        <p:txBody>
          <a:bodyPr/>
          <a:lstStyle/>
          <a:p>
            <a:pPr marL="285750" indent="-285750" algn="just">
              <a:buChar char="•"/>
            </a:pPr>
            <a:r>
              <a:rPr lang="en-US" sz="1400">
                <a:latin typeface="Maven Pro"/>
                <a:sym typeface="Maven Pro"/>
              </a:rPr>
              <a:t>The findings of the analysis suggest that the S&amp;P 500 index may be a good indicator of the overall health of the US stock market​.</a:t>
            </a:r>
            <a:endParaRPr lang="en-US" sz="1400">
              <a:latin typeface="Maven Pro"/>
            </a:endParaRPr>
          </a:p>
          <a:p>
            <a:pPr marL="285750" indent="-285750" algn="just">
              <a:buChar char="•"/>
            </a:pPr>
            <a:endParaRPr lang="en-US" sz="1400">
              <a:solidFill>
                <a:schemeClr val="dk1"/>
              </a:solidFill>
              <a:latin typeface="Maven Pro"/>
            </a:endParaRPr>
          </a:p>
          <a:p>
            <a:pPr marL="285750" indent="-285750" algn="just">
              <a:buChar char="•"/>
            </a:pPr>
            <a:r>
              <a:rPr lang="en-US" sz="1400"/>
              <a:t>It is</a:t>
            </a:r>
            <a:r>
              <a:rPr lang="en-US" sz="1400">
                <a:latin typeface="Maven Pro"/>
                <a:sym typeface="Maven Pro"/>
              </a:rPr>
              <a:t> important to note that past performance is not necessarily indicative of future results, and that any investment carries risk. Forecasting also does not consider potential global economic issues that could invariably change individual and industry wide performance (COVID-19 pandemic).</a:t>
            </a:r>
            <a:endParaRPr lang="en-US" sz="1400">
              <a:latin typeface="Maven Pro"/>
            </a:endParaRPr>
          </a:p>
          <a:p>
            <a:pPr marL="285750" indent="-285750" algn="just">
              <a:buChar char="•"/>
            </a:pPr>
            <a:endParaRPr lang="en-US" sz="1400">
              <a:solidFill>
                <a:schemeClr val="dk1"/>
              </a:solidFill>
              <a:latin typeface="Maven Pro"/>
            </a:endParaRPr>
          </a:p>
          <a:p>
            <a:pPr marL="285750" indent="-285750" algn="just">
              <a:buChar char="•"/>
            </a:pPr>
            <a:r>
              <a:rPr lang="en-US" sz="1400">
                <a:latin typeface="Maven Pro"/>
              </a:rPr>
              <a:t>Investors should be aware of bias based on Prospect Theory when making financial decisions and should seek to balance potential gains and losses based on their individual risk tolerance and investment goals.</a:t>
            </a:r>
          </a:p>
        </p:txBody>
      </p:sp>
    </p:spTree>
    <p:extLst>
      <p:ext uri="{BB962C8B-B14F-4D97-AF65-F5344CB8AC3E}">
        <p14:creationId xmlns:p14="http://schemas.microsoft.com/office/powerpoint/2010/main" val="2134359268"/>
      </p:ext>
    </p:extLst>
  </p:cSld>
  <p:clrMapOvr>
    <a:masterClrMapping/>
  </p:clrMapOvr>
</p:sld>
</file>

<file path=ppt/theme/theme1.xml><?xml version="1.0" encoding="utf-8"?>
<a:theme xmlns:a="http://schemas.openxmlformats.org/drawingml/2006/main" name="Data Science Consulting Infographics by Slidesgo">
  <a:themeElements>
    <a:clrScheme name="Simple Light">
      <a:dk1>
        <a:srgbClr val="FFFFFF"/>
      </a:dk1>
      <a:lt1>
        <a:srgbClr val="002845"/>
      </a:lt1>
      <a:dk2>
        <a:srgbClr val="1A5E8F"/>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3514C92FB6A9441B7CD470E2F243478" ma:contentTypeVersion="15" ma:contentTypeDescription="Create a new document." ma:contentTypeScope="" ma:versionID="9f3212fb30b6d5b928469520b3e2d81c">
  <xsd:schema xmlns:xsd="http://www.w3.org/2001/XMLSchema" xmlns:xs="http://www.w3.org/2001/XMLSchema" xmlns:p="http://schemas.microsoft.com/office/2006/metadata/properties" xmlns:ns3="5a84ce30-695a-42fd-9f3a-91587622472c" xmlns:ns4="dd58e5b6-fa58-4cf2-9773-0873b2462857" targetNamespace="http://schemas.microsoft.com/office/2006/metadata/properties" ma:root="true" ma:fieldsID="e2ba627e95e2535e5a35031c56833a49" ns3:_="" ns4:_="">
    <xsd:import namespace="5a84ce30-695a-42fd-9f3a-91587622472c"/>
    <xsd:import namespace="dd58e5b6-fa58-4cf2-9773-0873b2462857"/>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ServiceAutoKeyPoints" minOccurs="0"/>
                <xsd:element ref="ns3:MediaServiceKeyPoints" minOccurs="0"/>
                <xsd:element ref="ns3:_activity"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a84ce30-695a-42fd-9f3a-91587622472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activity" ma:index="20" nillable="true" ma:displayName="_activity" ma:hidden="true" ma:internalName="_activity">
      <xsd:simpleType>
        <xsd:restriction base="dms:Note"/>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d58e5b6-fa58-4cf2-9773-0873b2462857"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5a84ce30-695a-42fd-9f3a-91587622472c" xsi:nil="true"/>
  </documentManagement>
</p:properties>
</file>

<file path=customXml/itemProps1.xml><?xml version="1.0" encoding="utf-8"?>
<ds:datastoreItem xmlns:ds="http://schemas.openxmlformats.org/officeDocument/2006/customXml" ds:itemID="{CA1E6704-BF80-4959-B592-FB6163442D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a84ce30-695a-42fd-9f3a-91587622472c"/>
    <ds:schemaRef ds:uri="dd58e5b6-fa58-4cf2-9773-0873b246285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D6887C3-D018-4ED4-A3E4-F2F2133DFBF6}">
  <ds:schemaRefs>
    <ds:schemaRef ds:uri="http://schemas.microsoft.com/sharepoint/v3/contenttype/forms"/>
  </ds:schemaRefs>
</ds:datastoreItem>
</file>

<file path=customXml/itemProps3.xml><?xml version="1.0" encoding="utf-8"?>
<ds:datastoreItem xmlns:ds="http://schemas.openxmlformats.org/officeDocument/2006/customXml" ds:itemID="{E8D9E77B-1149-4A6A-A3FC-E26C80F30C7B}">
  <ds:schemaRefs>
    <ds:schemaRef ds:uri="dd58e5b6-fa58-4cf2-9773-0873b2462857"/>
    <ds:schemaRef ds:uri="http://purl.org/dc/terms/"/>
    <ds:schemaRef ds:uri="http://schemas.microsoft.com/office/2006/metadata/properties"/>
    <ds:schemaRef ds:uri="5a84ce30-695a-42fd-9f3a-91587622472c"/>
    <ds:schemaRef ds:uri="http://schemas.microsoft.com/office/2006/documentManagement/types"/>
    <ds:schemaRef ds:uri="http://www.w3.org/XML/1998/namespace"/>
    <ds:schemaRef ds:uri="http://schemas.openxmlformats.org/package/2006/metadata/core-properties"/>
    <ds:schemaRef ds:uri="http://schemas.microsoft.com/office/infopath/2007/PartnerControls"/>
    <ds:schemaRef ds:uri="http://purl.org/dc/dcmitype/"/>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11</TotalTime>
  <Words>463</Words>
  <Application>Microsoft Office PowerPoint</Application>
  <PresentationFormat>On-screen Show (16:9)</PresentationFormat>
  <Paragraphs>37</Paragraphs>
  <Slides>8</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Anaheim</vt:lpstr>
      <vt:lpstr>Maven Pro</vt:lpstr>
      <vt:lpstr>Share Tech</vt:lpstr>
      <vt:lpstr>Calibri</vt:lpstr>
      <vt:lpstr>Nunito Light</vt:lpstr>
      <vt:lpstr>Courier New</vt:lpstr>
      <vt:lpstr>Arial</vt:lpstr>
      <vt:lpstr>Roboto Condensed Light</vt:lpstr>
      <vt:lpstr>Data Science Consulting Infographics by Slidesgo</vt:lpstr>
      <vt:lpstr>FAANG STOCK ANALYSIS</vt:lpstr>
      <vt:lpstr>ABOUT THE DATA SET</vt:lpstr>
      <vt:lpstr>PowerPoint Presentation</vt:lpstr>
      <vt:lpstr>Data Manipulations </vt:lpstr>
      <vt:lpstr>Results</vt:lpstr>
      <vt:lpstr>Results</vt:lpstr>
      <vt:lpstr>Results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Wi INFOGRAPHICS</dc:title>
  <dc:creator>Dell 7480</dc:creator>
  <cp:lastModifiedBy>Kristin Adanna Nwadike</cp:lastModifiedBy>
  <cp:revision>4</cp:revision>
  <dcterms:modified xsi:type="dcterms:W3CDTF">2024-02-07T13:12:48Z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0x010100E3514C92FB6A9441B7CD470E2F243478</vt:lpwstr>
  </property>
</Properties>
</file>