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05" autoAdjust="0"/>
    <p:restoredTop sz="93514" autoAdjust="0"/>
  </p:normalViewPr>
  <p:slideViewPr>
    <p:cSldViewPr snapToGrid="0">
      <p:cViewPr varScale="1">
        <p:scale>
          <a:sx n="132" d="100"/>
          <a:sy n="132" d="100"/>
        </p:scale>
        <p:origin x="6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 smtClean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 smtClean="0"/>
              <a:t>"&gt;&lt;/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jQuery- </a:t>
            </a:r>
            <a:r>
              <a:rPr lang="ko-KR" altLang="en-US" dirty="0" smtClean="0"/>
              <a:t>일종의 </a:t>
            </a:r>
            <a:r>
              <a:rPr lang="ko-KR" altLang="en-US" dirty="0"/>
              <a:t>자바 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필요함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예제 파일은 모두 </a:t>
            </a:r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을 이용하여서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선택하여 실행한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</a:t>
            </a:r>
            <a:r>
              <a:rPr lang="ko-KR" altLang="en-US" dirty="0" smtClean="0"/>
              <a:t>운용한다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testfile1.txt</a:t>
            </a:r>
            <a:r>
              <a:rPr lang="en-US" altLang="ko-KR" dirty="0" smtClean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testfile1.txt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반드시</a:t>
            </a:r>
            <a:r>
              <a:rPr lang="en-US" altLang="ko-KR" i="1" dirty="0" smtClean="0">
                <a:solidFill>
                  <a:srgbClr val="FF0000"/>
                </a:solidFill>
              </a:rPr>
              <a:t> VS for Web</a:t>
            </a:r>
            <a:r>
              <a:rPr lang="ko-KR" altLang="en-US" i="1" dirty="0" smtClean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최근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1.9.1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사용불가</a:t>
            </a:r>
            <a:r>
              <a:rPr lang="en-US" altLang="ko-KR" dirty="0" smtClean="0">
                <a:solidFill>
                  <a:srgbClr val="FF0000"/>
                </a:solidFill>
              </a:rPr>
              <a:t>-&gt;1.10.1</a:t>
            </a:r>
            <a:r>
              <a:rPr lang="ko-KR" altLang="en-US" dirty="0" smtClean="0">
                <a:solidFill>
                  <a:srgbClr val="FF0000"/>
                </a:solidFill>
              </a:rPr>
              <a:t>버전으로 변경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책의  소스 수정되어</a:t>
            </a:r>
            <a:r>
              <a:rPr lang="ko-KR" altLang="en-US" dirty="0">
                <a:solidFill>
                  <a:srgbClr val="FF0000"/>
                </a:solidFill>
              </a:rPr>
              <a:t>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/>
              <a:t>은 자바 스크립트 언어에서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공식적인 </a:t>
            </a:r>
            <a:r>
              <a:rPr lang="ko-KR" altLang="en-US" dirty="0"/>
              <a:t>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첫 번째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</a:t>
            </a:r>
            <a:r>
              <a:rPr lang="ko-KR" altLang="en-US" dirty="0"/>
              <a:t>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2653</Words>
  <Application>Microsoft Office PowerPoint</Application>
  <PresentationFormat>화면 슬라이드 쇼(4:3)</PresentationFormat>
  <Paragraphs>529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578</cp:revision>
  <dcterms:created xsi:type="dcterms:W3CDTF">2007-06-29T06:43:39Z</dcterms:created>
  <dcterms:modified xsi:type="dcterms:W3CDTF">2023-05-25T06:56:28Z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