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326" r:id="rId2"/>
    <p:sldId id="702" r:id="rId3"/>
    <p:sldId id="703" r:id="rId4"/>
    <p:sldId id="701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0" r:id="rId2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10" d="100"/>
          <a:sy n="110" d="100"/>
        </p:scale>
        <p:origin x="126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hap14/file_api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hap14/clock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14. </a:t>
            </a:r>
          </a:p>
          <a:p>
            <a:pPr latinLnBrk="1"/>
            <a:r>
              <a:rPr lang="en-US" altLang="ko-KR" sz="4000" dirty="0" err="1" smtClean="0"/>
              <a:t>HTML5</a:t>
            </a:r>
            <a:r>
              <a:rPr lang="en-US" altLang="ko-KR" sz="4000" dirty="0" smtClean="0"/>
              <a:t> </a:t>
            </a:r>
            <a:r>
              <a:rPr lang="ko-KR" altLang="en-US" sz="4000" dirty="0" err="1"/>
              <a:t>웹스토리지</a:t>
            </a:r>
            <a:r>
              <a:rPr lang="en-US" altLang="ko-KR" sz="4000" dirty="0"/>
              <a:t>, </a:t>
            </a:r>
            <a:r>
              <a:rPr lang="ko-KR" altLang="en-US" sz="4000" dirty="0"/>
              <a:t>파일</a:t>
            </a:r>
            <a:r>
              <a:rPr lang="en-US" altLang="ko-KR" sz="4000" dirty="0"/>
              <a:t>API, </a:t>
            </a:r>
            <a:r>
              <a:rPr lang="ko-KR" altLang="en-US" sz="4000" dirty="0" err="1" smtClean="0"/>
              <a:t>웹소켓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파</a:t>
            </a:r>
            <a:r>
              <a:rPr lang="ko-KR" altLang="en-US" dirty="0"/>
              <a:t>일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5200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&lt;title&gt;HTML File API 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readFile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(!</a:t>
            </a:r>
            <a:r>
              <a:rPr lang="en-US" altLang="ko-KR" dirty="0" err="1"/>
              <a:t>window.File</a:t>
            </a:r>
            <a:r>
              <a:rPr lang="en-US" altLang="ko-KR" dirty="0"/>
              <a:t> || !</a:t>
            </a:r>
            <a:r>
              <a:rPr lang="en-US" altLang="ko-KR" dirty="0" err="1"/>
              <a:t>window.FileReader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alert('File API</a:t>
            </a:r>
            <a:r>
              <a:rPr lang="ko-KR" altLang="en-US" dirty="0"/>
              <a:t>가 지원되지 않습니다</a:t>
            </a:r>
            <a:r>
              <a:rPr lang="en-US" altLang="ko-KR" dirty="0"/>
              <a:t>.');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return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files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('input').files;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(!</a:t>
            </a:r>
            <a:r>
              <a:rPr lang="en-US" altLang="ko-KR" dirty="0" err="1"/>
              <a:t>files.length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alert('</a:t>
            </a:r>
            <a:r>
              <a:rPr lang="ko-KR" altLang="en-US" dirty="0"/>
              <a:t>파일을 선택하시오</a:t>
            </a:r>
            <a:r>
              <a:rPr lang="en-US" altLang="ko-KR" dirty="0"/>
              <a:t>!');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return;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file = files[0];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reader = new </a:t>
            </a:r>
            <a:r>
              <a:rPr lang="en-US" altLang="ko-KR" dirty="0" err="1"/>
              <a:t>FileReader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reader.onload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('result').value = </a:t>
            </a:r>
            <a:r>
              <a:rPr lang="en-US" altLang="ko-KR" dirty="0" err="1"/>
              <a:t>reader.result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reader.readAsText</a:t>
            </a:r>
            <a:r>
              <a:rPr lang="en-US" altLang="ko-KR" dirty="0"/>
              <a:t>(file, "</a:t>
            </a:r>
            <a:r>
              <a:rPr lang="en-US" altLang="ko-KR" dirty="0" err="1"/>
              <a:t>euc-kr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76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파일 </a:t>
            </a:r>
            <a:r>
              <a:rPr lang="en-US" altLang="ko-KR" dirty="0"/>
              <a:t>API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638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type="file" id="input" name="input"&gt;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readfile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readFile</a:t>
            </a:r>
            <a:r>
              <a:rPr lang="en-US" altLang="ko-KR" dirty="0"/>
              <a:t>()"&gt;</a:t>
            </a:r>
            <a:r>
              <a:rPr lang="ko-KR" altLang="en-US" dirty="0"/>
              <a:t>파일 읽기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 id="result" rows="6" cols="60"&gt; 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1" name="_x256202640" descr="EMB000011b450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10" y="3209925"/>
            <a:ext cx="504132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54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파</a:t>
            </a:r>
            <a:r>
              <a:rPr lang="ko-KR" altLang="en-US" dirty="0"/>
              <a:t>일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7"/>
            <a:ext cx="8212138" cy="5350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&lt;title&gt;HTML File API 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readFile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files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('input').files;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output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f; f = files[</a:t>
            </a:r>
            <a:r>
              <a:rPr lang="en-US" altLang="ko-KR" dirty="0" err="1"/>
              <a:t>i</a:t>
            </a:r>
            <a:r>
              <a:rPr lang="en-US" altLang="ko-KR" dirty="0"/>
              <a:t>];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f.name</a:t>
            </a:r>
            <a:r>
              <a:rPr lang="en-US" altLang="ko-KR" dirty="0"/>
              <a:t> + "\n";       /* </a:t>
            </a:r>
            <a:r>
              <a:rPr lang="en-US" altLang="ko-KR" dirty="0" err="1"/>
              <a:t>f.name</a:t>
            </a:r>
            <a:r>
              <a:rPr lang="en-US" altLang="ko-KR" dirty="0"/>
              <a:t> - Filename 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f.type</a:t>
            </a:r>
            <a:r>
              <a:rPr lang="en-US" altLang="ko-KR" dirty="0"/>
              <a:t> + "\n";                 /* </a:t>
            </a:r>
            <a:r>
              <a:rPr lang="en-US" altLang="ko-KR" dirty="0" err="1"/>
              <a:t>f.type</a:t>
            </a:r>
            <a:r>
              <a:rPr lang="en-US" altLang="ko-KR" dirty="0"/>
              <a:t> - File Type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f.size</a:t>
            </a:r>
            <a:r>
              <a:rPr lang="en-US" altLang="ko-KR" dirty="0"/>
              <a:t> + "bytes\n";             /* </a:t>
            </a:r>
            <a:r>
              <a:rPr lang="en-US" altLang="ko-KR" dirty="0" err="1"/>
              <a:t>f.size</a:t>
            </a:r>
            <a:r>
              <a:rPr lang="en-US" altLang="ko-KR" dirty="0"/>
              <a:t> - File Size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output += </a:t>
            </a:r>
            <a:r>
              <a:rPr lang="en-US" altLang="ko-KR" dirty="0" err="1"/>
              <a:t>f.lastModifiedDate</a:t>
            </a:r>
            <a:r>
              <a:rPr lang="en-US" altLang="ko-KR" dirty="0"/>
              <a:t> + "\n";  /* </a:t>
            </a:r>
            <a:r>
              <a:rPr lang="en-US" altLang="ko-KR" dirty="0" err="1"/>
              <a:t>f.lastModifiedDate</a:t>
            </a:r>
            <a:r>
              <a:rPr lang="en-US" altLang="ko-KR" dirty="0"/>
              <a:t> */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('result').value = output;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type="file" id="input" name="input"&gt;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readfile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readFile</a:t>
            </a:r>
            <a:r>
              <a:rPr lang="en-US" altLang="ko-KR" dirty="0"/>
              <a:t>()"&gt;</a:t>
            </a:r>
            <a:r>
              <a:rPr lang="ko-KR" altLang="en-US" dirty="0"/>
              <a:t>파일 읽기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 id="result" rows="6" cols="60"&gt; 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4845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217" name="_x256201440" descr="EMB000011b450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1333500"/>
            <a:ext cx="6143625" cy="20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199" y="3812173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18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애플리케이션 </a:t>
            </a:r>
            <a:r>
              <a:rPr lang="ko-KR" altLang="en-US" dirty="0" smtClean="0"/>
              <a:t>캐시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애플리케이션이 </a:t>
            </a:r>
            <a:r>
              <a:rPr lang="ko-KR" altLang="en-US" dirty="0"/>
              <a:t>사용하는 파일들을 클라이언트의 캐시</a:t>
            </a:r>
            <a:r>
              <a:rPr lang="en-US" altLang="ko-KR" dirty="0"/>
              <a:t>(cache)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캐시는 다음과 같은 세 가지 장점을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오프 라인 상태일 때도 사용자는 웹 애플리케이션을 사용할 수 있다</a:t>
            </a:r>
          </a:p>
          <a:p>
            <a:pPr lvl="1"/>
            <a:r>
              <a:rPr lang="ko-KR" altLang="en-US" dirty="0" err="1"/>
              <a:t>캐시된</a:t>
            </a:r>
            <a:r>
              <a:rPr lang="ko-KR" altLang="en-US" dirty="0"/>
              <a:t> 파일은 더 빨리 </a:t>
            </a:r>
            <a:r>
              <a:rPr lang="ko-KR" altLang="en-US" dirty="0" err="1"/>
              <a:t>로드되어서</a:t>
            </a:r>
            <a:r>
              <a:rPr lang="ko-KR" altLang="en-US" dirty="0"/>
              <a:t> 그만큼 속도가 </a:t>
            </a:r>
            <a:r>
              <a:rPr lang="ko-KR" altLang="en-US" dirty="0" err="1"/>
              <a:t>빨라진다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서버 부하가 감소된다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5298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시계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2952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 manifest="</a:t>
            </a:r>
            <a:r>
              <a:rPr lang="en-US" altLang="ko-KR" dirty="0" err="1"/>
              <a:t>clock.appcache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&lt;title&gt;Clock&lt;/title&gt;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clock.js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&lt;link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clock.css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setClock</a:t>
            </a:r>
            <a:r>
              <a:rPr lang="en-US" altLang="ko-KR" dirty="0"/>
              <a:t>()"&gt;</a:t>
            </a:r>
            <a:r>
              <a:rPr lang="ko-KR" altLang="en-US" dirty="0" err="1"/>
              <a:t>시계시작</a:t>
            </a:r>
            <a:r>
              <a:rPr lang="ko-KR" altLang="en-US" dirty="0"/>
              <a:t> 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&lt;output id="clock"&gt;&lt;/output&gt;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1451" y="926098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clock.html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85800" y="4286250"/>
            <a:ext cx="8212138" cy="752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output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font: </a:t>
            </a:r>
            <a:r>
              <a:rPr lang="en-US" altLang="ko-KR" dirty="0" err="1"/>
              <a:t>2em</a:t>
            </a:r>
            <a:r>
              <a:rPr lang="en-US" altLang="ko-KR" dirty="0"/>
              <a:t> sans-serif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57176" y="411697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clock.html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85800" y="5372100"/>
            <a:ext cx="8212138" cy="124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function </a:t>
            </a:r>
            <a:r>
              <a:rPr lang="en-US" altLang="ko-KR" dirty="0" err="1"/>
              <a:t>setClock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('clock').</a:t>
            </a:r>
            <a:r>
              <a:rPr lang="en-US" altLang="ko-KR" dirty="0" err="1"/>
              <a:t>innerHTML</a:t>
            </a:r>
            <a:r>
              <a:rPr lang="en-US" altLang="ko-KR" dirty="0"/>
              <a:t> = now;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('</a:t>
            </a:r>
            <a:r>
              <a:rPr lang="en-US" altLang="ko-KR" dirty="0" err="1"/>
              <a:t>setClock</a:t>
            </a:r>
            <a:r>
              <a:rPr lang="en-US" altLang="ko-KR" dirty="0"/>
              <a:t>()', 1000);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57177" y="5202823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clock.js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99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1265" name="_x256200720" descr="EMB000011b450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296988"/>
            <a:ext cx="5476875" cy="110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1375" y="256439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11267" name="Picture 3" descr="C:\Users\sec\AppData\Local\Microsoft\Windows\Temporary Internet Files\Content.IE5\47V8B38M\MC90024070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3182" y="3592296"/>
            <a:ext cx="1563792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 bwMode="auto">
          <a:xfrm>
            <a:off x="504825" y="1400175"/>
            <a:ext cx="2314575" cy="1704975"/>
          </a:xfrm>
          <a:prstGeom prst="wedgeEllipseCallout">
            <a:avLst>
              <a:gd name="adj1" fmla="val 18673"/>
              <a:gd name="adj2" fmla="val 524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인터넷 </a:t>
            </a:r>
            <a:r>
              <a:rPr lang="ko-KR" altLang="en-US" dirty="0" smtClean="0"/>
              <a:t>연결</a:t>
            </a:r>
            <a:r>
              <a:rPr lang="ko-KR" altLang="en-US" dirty="0"/>
              <a:t>이 </a:t>
            </a:r>
            <a:r>
              <a:rPr lang="ko-KR" altLang="en-US" dirty="0" smtClean="0"/>
              <a:t>끊기면 시계는 동작할까요</a:t>
            </a:r>
            <a:r>
              <a:rPr lang="en-US" altLang="ko-KR" dirty="0" smtClean="0"/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4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매니페스트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파일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676398"/>
            <a:ext cx="8212138" cy="1162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CACHE MANIFEST</a:t>
            </a:r>
          </a:p>
          <a:p>
            <a:r>
              <a:rPr lang="en-US" altLang="ko-KR" dirty="0" err="1"/>
              <a:t>clock.html</a:t>
            </a:r>
            <a:endParaRPr lang="en-US" altLang="ko-KR" dirty="0"/>
          </a:p>
          <a:p>
            <a:r>
              <a:rPr lang="en-US" altLang="ko-KR" dirty="0" err="1"/>
              <a:t>clock.css</a:t>
            </a:r>
            <a:endParaRPr lang="en-US" altLang="ko-KR" dirty="0"/>
          </a:p>
          <a:p>
            <a:r>
              <a:rPr lang="en-US" altLang="ko-KR" dirty="0" err="1"/>
              <a:t>clock.js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-171451" y="1421398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FF0000"/>
                </a:solidFill>
              </a:rPr>
              <a:t>clock.appcache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411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복잡한</a:t>
            </a:r>
            <a:r>
              <a:rPr lang="en-US" altLang="ko-KR" b="1" i="1" dirty="0" smtClean="0"/>
              <a:t> </a:t>
            </a:r>
            <a:r>
              <a:rPr lang="ko-KR" altLang="en-US" b="1" i="1" dirty="0" err="1" smtClean="0"/>
              <a:t>매니페스트</a:t>
            </a:r>
            <a:r>
              <a:rPr lang="ko-KR" altLang="en-US" b="1" i="1" dirty="0" smtClean="0"/>
              <a:t> 파일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676397"/>
            <a:ext cx="8212138" cy="423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CACHE MANIFEST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2010-06-18:v2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반드시 </a:t>
            </a:r>
            <a:r>
              <a:rPr lang="ko-KR" altLang="en-US" dirty="0" err="1"/>
              <a:t>캐시해야할</a:t>
            </a:r>
            <a:r>
              <a:rPr lang="ko-KR" altLang="en-US" dirty="0"/>
              <a:t> 파일</a:t>
            </a:r>
          </a:p>
          <a:p>
            <a:r>
              <a:rPr lang="en-US" altLang="ko-KR" dirty="0"/>
              <a:t>CACHE:</a:t>
            </a:r>
            <a:endParaRPr lang="ko-KR" altLang="en-US" dirty="0"/>
          </a:p>
          <a:p>
            <a:r>
              <a:rPr lang="en-US" altLang="ko-KR" dirty="0" err="1"/>
              <a:t>index.html</a:t>
            </a:r>
            <a:endParaRPr lang="ko-KR" altLang="en-US" dirty="0"/>
          </a:p>
          <a:p>
            <a:r>
              <a:rPr lang="en-US" altLang="ko-KR" dirty="0" err="1"/>
              <a:t>stylesheet.css</a:t>
            </a:r>
            <a:endParaRPr lang="ko-KR" altLang="en-US" dirty="0"/>
          </a:p>
          <a:p>
            <a:r>
              <a:rPr lang="en-US" altLang="ko-KR" dirty="0"/>
              <a:t>images/</a:t>
            </a:r>
            <a:r>
              <a:rPr lang="en-US" altLang="ko-KR" dirty="0" err="1"/>
              <a:t>logo.png</a:t>
            </a:r>
            <a:endParaRPr lang="ko-KR" altLang="en-US" dirty="0"/>
          </a:p>
          <a:p>
            <a:r>
              <a:rPr lang="en-US" altLang="ko-KR" dirty="0"/>
              <a:t>scripts/</a:t>
            </a:r>
            <a:r>
              <a:rPr lang="en-US" altLang="ko-KR" dirty="0" err="1"/>
              <a:t>main.js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사용자가 반드시 온라인이어야 하는 리소스 </a:t>
            </a:r>
          </a:p>
          <a:p>
            <a:r>
              <a:rPr lang="en-US" altLang="ko-KR" dirty="0"/>
              <a:t>NETWORK:</a:t>
            </a:r>
            <a:endParaRPr lang="ko-KR" altLang="en-US" dirty="0"/>
          </a:p>
          <a:p>
            <a:r>
              <a:rPr lang="en-US" altLang="ko-KR" dirty="0" err="1"/>
              <a:t>login.php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/>
              <a:t>만약 </a:t>
            </a:r>
            <a:r>
              <a:rPr lang="en-US" altLang="ko-KR" dirty="0" err="1"/>
              <a:t>main.jsp</a:t>
            </a:r>
            <a:r>
              <a:rPr lang="en-US" altLang="ko-KR" dirty="0"/>
              <a:t> </a:t>
            </a:r>
            <a:r>
              <a:rPr lang="ko-KR" altLang="en-US" dirty="0"/>
              <a:t>가 접근될 수 없으면 </a:t>
            </a:r>
            <a:r>
              <a:rPr lang="en-US" altLang="ko-KR" dirty="0" err="1"/>
              <a:t>static.html</a:t>
            </a:r>
            <a:r>
              <a:rPr lang="ko-KR" altLang="en-US" dirty="0"/>
              <a:t>로 서비스한다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다른 모든 </a:t>
            </a:r>
            <a:r>
              <a:rPr lang="en-US" altLang="ko-KR" dirty="0"/>
              <a:t>.html</a:t>
            </a:r>
            <a:r>
              <a:rPr lang="ko-KR" altLang="en-US" dirty="0"/>
              <a:t>파일 대신에 </a:t>
            </a:r>
            <a:r>
              <a:rPr lang="en-US" altLang="ko-KR" dirty="0" err="1"/>
              <a:t>offline.html</a:t>
            </a:r>
            <a:r>
              <a:rPr lang="ko-KR" altLang="en-US" dirty="0"/>
              <a:t>로 서비스한다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/>
              <a:t>FALLBACK:</a:t>
            </a:r>
            <a:endParaRPr lang="ko-KR" altLang="en-US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main.jsp</a:t>
            </a:r>
            <a:r>
              <a:rPr lang="en-US" altLang="ko-KR" dirty="0"/>
              <a:t> /</a:t>
            </a:r>
            <a:r>
              <a:rPr lang="en-US" altLang="ko-KR" dirty="0" err="1"/>
              <a:t>static.html</a:t>
            </a:r>
            <a:endParaRPr lang="ko-KR" altLang="en-US" dirty="0"/>
          </a:p>
          <a:p>
            <a:r>
              <a:rPr lang="ko-KR" altLang="en-US" dirty="0"/>
              <a:t>*</a:t>
            </a:r>
            <a:r>
              <a:rPr lang="en-US" altLang="ko-KR" dirty="0"/>
              <a:t>.html /</a:t>
            </a:r>
            <a:r>
              <a:rPr lang="en-US" altLang="ko-KR" dirty="0" err="1"/>
              <a:t>offline.html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04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웹소켓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웹 소켓</a:t>
            </a:r>
            <a:r>
              <a:rPr lang="en-US" altLang="ko-KR" b="1" dirty="0"/>
              <a:t>(Web Socket)</a:t>
            </a:r>
            <a:r>
              <a:rPr lang="ko-KR" altLang="en-US" dirty="0"/>
              <a:t>은 웹 애플리케이션을 위한 차세대 양방향 통신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애플리케이션은 </a:t>
            </a:r>
            <a:r>
              <a:rPr lang="en-US" altLang="ko-KR" dirty="0"/>
              <a:t>HTTP</a:t>
            </a:r>
            <a:r>
              <a:rPr lang="ko-KR" altLang="en-US" dirty="0"/>
              <a:t>의 답답한 구속에서 벗어나서 </a:t>
            </a:r>
            <a:r>
              <a:rPr lang="en-US" altLang="ko-KR" dirty="0"/>
              <a:t>TCP/IP</a:t>
            </a:r>
            <a:r>
              <a:rPr lang="ko-KR" altLang="en-US" dirty="0"/>
              <a:t>가 제공하는 모든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900364"/>
            <a:ext cx="4876800" cy="29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8316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웹 </a:t>
            </a:r>
            <a:r>
              <a:rPr lang="ko-KR" altLang="en-US" dirty="0" smtClean="0"/>
              <a:t>스토리지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웹스토리지</a:t>
            </a:r>
            <a:r>
              <a:rPr lang="en-US" altLang="ko-KR" dirty="0"/>
              <a:t>(web storage) </a:t>
            </a:r>
            <a:r>
              <a:rPr lang="ko-KR" altLang="en-US" dirty="0" smtClean="0"/>
              <a:t>는 </a:t>
            </a:r>
            <a:r>
              <a:rPr lang="ko-KR" altLang="en-US" dirty="0"/>
              <a:t>클라이언트 컴퓨터에 데이터를 저장하는 </a:t>
            </a:r>
            <a:r>
              <a:rPr lang="ko-KR" altLang="en-US" dirty="0" err="1" smtClean="0"/>
              <a:t>메카니즘</a:t>
            </a:r>
            <a:endParaRPr lang="en-US" altLang="ko-KR" dirty="0" smtClean="0"/>
          </a:p>
          <a:p>
            <a:r>
              <a:rPr lang="ko-KR" altLang="en-US" dirty="0" err="1" smtClean="0"/>
              <a:t>웹스토리지는</a:t>
            </a:r>
            <a:r>
              <a:rPr lang="ko-KR" altLang="en-US" dirty="0" smtClean="0"/>
              <a:t> </a:t>
            </a:r>
            <a:r>
              <a:rPr lang="ko-KR" altLang="en-US" dirty="0"/>
              <a:t>쿠키보다 안전하고 속도도 빠르다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약 </a:t>
            </a:r>
            <a:r>
              <a:rPr lang="en-US" altLang="ko-KR" dirty="0" err="1"/>
              <a:t>5MB</a:t>
            </a:r>
            <a:r>
              <a:rPr lang="en-US" altLang="ko-KR" dirty="0"/>
              <a:t> </a:t>
            </a:r>
            <a:r>
              <a:rPr lang="ko-KR" altLang="en-US" dirty="0"/>
              <a:t>정도까지 저장이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/>
              <a:t>값</a:t>
            </a:r>
            <a:r>
              <a:rPr lang="en-US" altLang="ko-KR" dirty="0"/>
              <a:t>(key/value)</a:t>
            </a:r>
            <a:r>
              <a:rPr lang="ko-KR" altLang="en-US" dirty="0"/>
              <a:t>의 쌍으로 저장</a:t>
            </a:r>
          </a:p>
          <a:p>
            <a:endParaRPr lang="ko-KR" altLang="en-US" dirty="0"/>
          </a:p>
        </p:txBody>
      </p:sp>
      <p:pic>
        <p:nvPicPr>
          <p:cNvPr id="1025" name="_x256200480" descr="EMB000011b45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3321050"/>
            <a:ext cx="4617421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60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33471"/>
            <a:ext cx="8212138" cy="5048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ws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function open() {</a:t>
            </a:r>
          </a:p>
          <a:p>
            <a:r>
              <a:rPr lang="en-US" altLang="ko-KR" dirty="0"/>
              <a:t>            if ("</a:t>
            </a:r>
            <a:r>
              <a:rPr lang="en-US" altLang="ko-KR" dirty="0" err="1"/>
              <a:t>WebSocket</a:t>
            </a:r>
            <a:r>
              <a:rPr lang="en-US" altLang="ko-KR" dirty="0"/>
              <a:t>" in window)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</a:t>
            </a:r>
            <a:r>
              <a:rPr lang="en-US" altLang="ko-KR" dirty="0"/>
              <a:t> = new </a:t>
            </a:r>
            <a:r>
              <a:rPr lang="en-US" altLang="ko-KR" dirty="0" err="1"/>
              <a:t>WebSocket</a:t>
            </a:r>
            <a:r>
              <a:rPr lang="en-US" altLang="ko-KR" dirty="0"/>
              <a:t>("</a:t>
            </a:r>
            <a:r>
              <a:rPr lang="en-US" altLang="ko-KR" dirty="0" err="1"/>
              <a:t>ws</a:t>
            </a:r>
            <a:r>
              <a:rPr lang="en-US" altLang="ko-KR" dirty="0"/>
              <a:t>://</a:t>
            </a:r>
            <a:r>
              <a:rPr lang="en-US" altLang="ko-KR" dirty="0" err="1"/>
              <a:t>echo.websocket.org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ws.onopen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    alert("</a:t>
            </a:r>
            <a:r>
              <a:rPr lang="ko-KR" altLang="en-US" dirty="0" err="1"/>
              <a:t>웹소켓</a:t>
            </a:r>
            <a:r>
              <a:rPr lang="ko-KR" altLang="en-US" dirty="0"/>
              <a:t> 오픈 성공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};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ws.onmessage</a:t>
            </a:r>
            <a:r>
              <a:rPr lang="en-US" altLang="ko-KR" dirty="0"/>
              <a:t> = function (</a:t>
            </a:r>
            <a:r>
              <a:rPr lang="en-US" altLang="ko-KR" dirty="0" err="1"/>
              <a:t>evt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</a:t>
            </a:r>
            <a:r>
              <a:rPr lang="en-US" altLang="ko-KR" dirty="0" err="1"/>
              <a:t>evt.data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("result").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msg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};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ws.onclose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    alert("</a:t>
            </a:r>
            <a:r>
              <a:rPr lang="ko-KR" altLang="en-US" dirty="0" err="1"/>
              <a:t>웹소켓</a:t>
            </a:r>
            <a:r>
              <a:rPr lang="ko-KR" altLang="en-US" dirty="0"/>
              <a:t> 연결 해제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};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 {</a:t>
            </a:r>
          </a:p>
          <a:p>
            <a:r>
              <a:rPr lang="en-US" altLang="ko-KR" dirty="0"/>
              <a:t>                alert("</a:t>
            </a:r>
            <a:r>
              <a:rPr lang="ko-KR" altLang="en-US" dirty="0" err="1"/>
              <a:t>웹소켓이</a:t>
            </a:r>
            <a:r>
              <a:rPr lang="ko-KR" altLang="en-US" dirty="0"/>
              <a:t> 지원되지 않음</a:t>
            </a:r>
            <a:r>
              <a:rPr lang="en-US" altLang="ko-KR" dirty="0"/>
              <a:t>!");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40020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200147"/>
            <a:ext cx="8212138" cy="423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function </a:t>
            </a:r>
            <a:r>
              <a:rPr lang="en-US" altLang="ko-KR" dirty="0"/>
              <a:t>send()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ws.send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("data").value);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function quit()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ws.close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="open()"&gt;</a:t>
            </a:r>
            <a:r>
              <a:rPr lang="ko-KR" altLang="en-US" dirty="0" err="1"/>
              <a:t>웹소켓</a:t>
            </a:r>
            <a:r>
              <a:rPr lang="ko-KR" altLang="en-US" dirty="0"/>
              <a:t> 연결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="quit()"&gt;</a:t>
            </a:r>
            <a:r>
              <a:rPr lang="ko-KR" altLang="en-US" dirty="0" err="1"/>
              <a:t>웹소켓</a:t>
            </a:r>
            <a:r>
              <a:rPr lang="ko-KR" altLang="en-US" dirty="0"/>
              <a:t> 연결 종료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&lt;input type="text" id="data" /&gt;</a:t>
            </a:r>
          </a:p>
          <a:p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="send()"&gt;</a:t>
            </a:r>
            <a:r>
              <a:rPr lang="ko-KR" altLang="en-US" dirty="0" err="1"/>
              <a:t>데이터송신</a:t>
            </a:r>
            <a:r>
              <a:rPr lang="en-US" altLang="ko-KR" dirty="0"/>
              <a:t>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에코 서버로부터 받은 데이터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&lt;output id="result"&gt;&lt;/output&gt;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pic>
        <p:nvPicPr>
          <p:cNvPr id="14337" name="_x256199920" descr="EMB000011b450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046662"/>
            <a:ext cx="4440238" cy="147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74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localStorage</a:t>
            </a:r>
            <a:r>
              <a:rPr lang="ko-KR" altLang="en-US" dirty="0"/>
              <a:t>와 </a:t>
            </a:r>
            <a:r>
              <a:rPr lang="en-US" altLang="ko-KR" dirty="0" err="1"/>
              <a:t>sessionStorage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만료 </a:t>
            </a:r>
            <a:r>
              <a:rPr lang="ko-KR" altLang="en-US" dirty="0"/>
              <a:t>날짜가 없는 데이터를 저장한다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도메인이 </a:t>
            </a:r>
            <a:r>
              <a:rPr lang="ko-KR" altLang="en-US" dirty="0"/>
              <a:t>다르면 서로의 로컬 </a:t>
            </a:r>
            <a:r>
              <a:rPr lang="ko-KR" altLang="en-US" dirty="0" err="1"/>
              <a:t>스토리지에</a:t>
            </a:r>
            <a:r>
              <a:rPr lang="ko-KR" altLang="en-US" dirty="0"/>
              <a:t> 접근할 수 없음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sessionStorage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세션</a:t>
            </a:r>
            <a:r>
              <a:rPr lang="en-US" altLang="ko-KR" dirty="0"/>
              <a:t>(</a:t>
            </a:r>
            <a:r>
              <a:rPr lang="ko-KR" altLang="en-US" dirty="0"/>
              <a:t>하나의 윈도우</a:t>
            </a:r>
            <a:r>
              <a:rPr lang="en-US" altLang="ko-KR" dirty="0"/>
              <a:t>)</a:t>
            </a:r>
            <a:r>
              <a:rPr lang="ko-KR" altLang="en-US" dirty="0"/>
              <a:t>마다 데이터가 별도로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/>
              <a:t>세션이 종료되면 데이터가 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373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 smtClean="0"/>
              <a:t>localStorage</a:t>
            </a:r>
            <a:r>
              <a:rPr lang="ko-KR" altLang="en-US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3438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페이지 방문 횟수</a:t>
            </a:r>
            <a:r>
              <a:rPr lang="en-US" altLang="ko-KR" dirty="0"/>
              <a:t>: &lt;span id="count"&gt; &lt;/span&gt;</a:t>
            </a:r>
            <a:r>
              <a:rPr lang="ko-KR" altLang="en-US" dirty="0"/>
              <a:t>번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(!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 = </a:t>
            </a:r>
            <a:r>
              <a:rPr lang="en-US" altLang="ko-KR" dirty="0" err="1"/>
              <a:t>parseInt</a:t>
            </a:r>
            <a:r>
              <a:rPr lang="en-US" altLang="ko-KR" dirty="0"/>
              <a:t>(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) + 1;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('count').</a:t>
            </a:r>
            <a:r>
              <a:rPr lang="en-US" altLang="ko-KR" dirty="0" err="1"/>
              <a:t>textContent</a:t>
            </a:r>
            <a:r>
              <a:rPr lang="en-US" altLang="ko-KR" dirty="0"/>
              <a:t> = </a:t>
            </a:r>
            <a:r>
              <a:rPr lang="en-US" altLang="ko-KR" dirty="0" err="1"/>
              <a:t>localStorage.pageLoadCount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22" y="4691064"/>
            <a:ext cx="712346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915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버튼을 </a:t>
            </a:r>
            <a:r>
              <a:rPr lang="ko-KR" altLang="en-US" dirty="0"/>
              <a:t>클릭한 </a:t>
            </a:r>
            <a:r>
              <a:rPr lang="ko-KR" altLang="en-US" dirty="0" smtClean="0"/>
              <a:t>횟수 저장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3438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incrementCounter</a:t>
            </a:r>
            <a:r>
              <a:rPr lang="en-US" altLang="ko-KR" dirty="0"/>
              <a:t>()" type="button"&gt;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80532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버튼을 클릭한 횟수 저장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4457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incrementCounter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(('</a:t>
            </a:r>
            <a:r>
              <a:rPr lang="en-US" altLang="ko-KR" dirty="0" err="1"/>
              <a:t>localStorage</a:t>
            </a:r>
            <a:r>
              <a:rPr lang="en-US" altLang="ko-KR" dirty="0"/>
              <a:t>' in window) &amp;&amp; window['</a:t>
            </a:r>
            <a:r>
              <a:rPr lang="en-US" altLang="ko-KR" dirty="0" err="1"/>
              <a:t>localStorage</a:t>
            </a:r>
            <a:r>
              <a:rPr lang="en-US" altLang="ko-KR" dirty="0"/>
              <a:t>'] !== null)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localStorage.count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localStorage.count</a:t>
            </a:r>
            <a:r>
              <a:rPr lang="en-US" altLang="ko-KR" dirty="0"/>
              <a:t>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localStorage.count</a:t>
            </a:r>
            <a:r>
              <a:rPr lang="en-US" altLang="ko-KR" dirty="0"/>
              <a:t> =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</a:t>
            </a:r>
            <a:r>
              <a:rPr lang="en-US" altLang="ko-KR" dirty="0" err="1"/>
              <a:t>localStorage.count</a:t>
            </a:r>
            <a:r>
              <a:rPr lang="en-US" altLang="ko-KR" dirty="0"/>
              <a:t> + "</a:t>
            </a:r>
            <a:r>
              <a:rPr lang="ko-KR" altLang="en-US" dirty="0"/>
              <a:t>번 클릭하였습니다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"</a:t>
            </a:r>
            <a:r>
              <a:rPr lang="ko-KR" altLang="en-US" dirty="0"/>
              <a:t>브라우저가 </a:t>
            </a:r>
            <a:r>
              <a:rPr lang="ko-KR" altLang="en-US" dirty="0" err="1"/>
              <a:t>웹스토리지를</a:t>
            </a:r>
            <a:r>
              <a:rPr lang="ko-KR" altLang="en-US" dirty="0"/>
              <a:t> 지원하지 않습니다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15" y="5238749"/>
            <a:ext cx="704706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24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sessionStorage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1962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incrementCounter</a:t>
            </a:r>
            <a:r>
              <a:rPr lang="en-US" altLang="ko-KR" dirty="0"/>
              <a:t>()" type="button"&gt;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30527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sessionStorage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8"/>
            <a:ext cx="8212138" cy="4448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function </a:t>
            </a:r>
            <a:r>
              <a:rPr lang="en-US" altLang="ko-KR" dirty="0" err="1"/>
              <a:t>incrementCounter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if (('</a:t>
            </a:r>
            <a:r>
              <a:rPr lang="en-US" altLang="ko-KR" dirty="0" err="1"/>
              <a:t>sessionStorage</a:t>
            </a:r>
            <a:r>
              <a:rPr lang="en-US" altLang="ko-KR" dirty="0"/>
              <a:t>' in window) &amp;&amp; window['</a:t>
            </a:r>
            <a:r>
              <a:rPr lang="en-US" altLang="ko-KR" dirty="0" err="1"/>
              <a:t>sessionStorage</a:t>
            </a:r>
            <a:r>
              <a:rPr lang="en-US" altLang="ko-KR" dirty="0"/>
              <a:t>'] !== null)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if (</a:t>
            </a:r>
            <a:r>
              <a:rPr lang="en-US" altLang="ko-KR" dirty="0" err="1"/>
              <a:t>sessionStorage.count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</a:t>
            </a:r>
            <a:r>
              <a:rPr lang="en-US" altLang="ko-KR" dirty="0" err="1"/>
              <a:t>sessionStorage.count</a:t>
            </a:r>
            <a:r>
              <a:rPr lang="en-US" altLang="ko-KR" dirty="0"/>
              <a:t>++;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</a:t>
            </a:r>
            <a:r>
              <a:rPr lang="en-US" altLang="ko-KR" dirty="0" err="1"/>
              <a:t>sessionStorage.count</a:t>
            </a:r>
            <a:r>
              <a:rPr lang="en-US" altLang="ko-KR" dirty="0"/>
              <a:t> = 1;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sessionStorage.count</a:t>
            </a:r>
            <a:r>
              <a:rPr lang="en-US" altLang="ko-KR" dirty="0"/>
              <a:t> + "</a:t>
            </a:r>
            <a:r>
              <a:rPr lang="ko-KR" altLang="en-US" dirty="0"/>
              <a:t>번 클릭하였습니다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"</a:t>
            </a:r>
            <a:r>
              <a:rPr lang="ko-KR" altLang="en-US" dirty="0"/>
              <a:t>브라우저가 </a:t>
            </a:r>
            <a:r>
              <a:rPr lang="ko-KR" altLang="en-US" dirty="0" err="1"/>
              <a:t>웹스토리지를</a:t>
            </a:r>
            <a:r>
              <a:rPr lang="ko-KR" altLang="en-US" dirty="0"/>
              <a:t> 지원하지 않습니다</a:t>
            </a:r>
            <a:r>
              <a:rPr lang="en-US" altLang="ko-KR" dirty="0"/>
              <a:t>.";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8" y="5322630"/>
            <a:ext cx="6315075" cy="115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77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 smtClean="0"/>
              <a:t>API: </a:t>
            </a:r>
            <a:r>
              <a:rPr lang="ko-KR" altLang="en-US" dirty="0" err="1" smtClean="0"/>
              <a:t>웹브라우저가</a:t>
            </a:r>
            <a:r>
              <a:rPr lang="ko-KR" altLang="en-US" dirty="0" smtClean="0"/>
              <a:t> </a:t>
            </a:r>
            <a:r>
              <a:rPr lang="ko-KR" altLang="en-US" dirty="0"/>
              <a:t>사용자 컴퓨터에 있는 로컬 파일들을 </a:t>
            </a:r>
            <a:r>
              <a:rPr lang="ko-KR" altLang="en-US" dirty="0" err="1"/>
              <a:t>읽어올</a:t>
            </a:r>
            <a:r>
              <a:rPr lang="ko-KR" altLang="en-US" dirty="0"/>
              <a:t> 수 있도록 해주는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PC</a:t>
            </a:r>
            <a:r>
              <a:rPr lang="ko-KR" altLang="en-US" dirty="0"/>
              <a:t>에서 실행되는 일반적인 프로그램처럼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애플리케이션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의 가장 전형적인 응용 분야는 아무래도 사용자가 파일을 선택하여서 원격 서버로 전송하는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en-US" altLang="ko-KR" dirty="0"/>
              <a:t>API</a:t>
            </a:r>
            <a:r>
              <a:rPr lang="ko-KR" altLang="en-US" dirty="0"/>
              <a:t>에서 사용되는 객체는 </a:t>
            </a:r>
            <a:r>
              <a:rPr lang="en-US" altLang="ko-KR" dirty="0"/>
              <a:t>File, </a:t>
            </a:r>
            <a:r>
              <a:rPr lang="en-US" altLang="ko-KR" dirty="0" err="1" smtClean="0"/>
              <a:t>FileReader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/>
              <a:t>객체는 로컬 파일 시스템에서 </a:t>
            </a:r>
            <a:r>
              <a:rPr lang="ko-KR" altLang="en-US" dirty="0" err="1"/>
              <a:t>얻어지는</a:t>
            </a:r>
            <a:r>
              <a:rPr lang="ko-KR" altLang="en-US" dirty="0"/>
              <a:t> 파일 데이터를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/>
              <a:t>객체는 이벤트 처리를 통하여 파일의 데이터에 접근하는 </a:t>
            </a:r>
            <a:r>
              <a:rPr lang="ko-KR" altLang="en-US" dirty="0" err="1"/>
              <a:t>메소드들을</a:t>
            </a:r>
            <a:r>
              <a:rPr lang="ko-KR" altLang="en-US" dirty="0"/>
              <a:t> 제공하는 객체이다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330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1362</Words>
  <Application>Microsoft Office PowerPoint</Application>
  <PresentationFormat>화면 슬라이드 쇼(4:3)</PresentationFormat>
  <Paragraphs>265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웹 스토리지</vt:lpstr>
      <vt:lpstr>localStorage와 sessionStorage </vt:lpstr>
      <vt:lpstr>localStorage 예제</vt:lpstr>
      <vt:lpstr>버튼을 클릭한 횟수 저장</vt:lpstr>
      <vt:lpstr>버튼을 클릭한 횟수 저장</vt:lpstr>
      <vt:lpstr>sessionStorage 예제</vt:lpstr>
      <vt:lpstr>sessionStorage 예제</vt:lpstr>
      <vt:lpstr>파일 API</vt:lpstr>
      <vt:lpstr>파일 API 예제</vt:lpstr>
      <vt:lpstr>파일 API 예제</vt:lpstr>
      <vt:lpstr>파일 정보 표시 예제</vt:lpstr>
      <vt:lpstr>실행 결과</vt:lpstr>
      <vt:lpstr>애플리케이션 캐시</vt:lpstr>
      <vt:lpstr>시계 예제</vt:lpstr>
      <vt:lpstr>실행 결과</vt:lpstr>
      <vt:lpstr>매니페스트 파일</vt:lpstr>
      <vt:lpstr>복잡한 매니페스트 파일</vt:lpstr>
      <vt:lpstr>웹소켓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627</cp:revision>
  <dcterms:created xsi:type="dcterms:W3CDTF">2007-06-29T06:43:39Z</dcterms:created>
  <dcterms:modified xsi:type="dcterms:W3CDTF">2023-05-26T08:02:02Z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