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05CB9-141B-458F-983D-ACBC64637CED}" v="56" dt="2020-04-14T00:16:38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8E2B-CB9C-457D-AA12-5B5C7B2B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67BEC-F479-40AE-8BA3-BCE1268AC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B015-0509-4659-9F26-7FCE7421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A532A-E63B-462E-BE00-75B81B8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0983-9874-4A9F-BB48-77AAFD1A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E100-BD35-4699-8BA6-C7A40412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BA8E-0897-4896-BF4E-5A02E3C4B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8ADD-77BD-4E24-9239-FF331D31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4134-6EFD-4F49-BB70-60C46045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D914-6A44-447B-9661-34CC2515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60F83-0CCC-4892-8FA7-3C01A0051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01E1-E888-4121-8A7C-14F521B7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6346-2FCA-472D-BF3D-53896FC7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C3B0-5E35-44A5-BEA8-F5A1199A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F00CA-F7D9-4228-9AC1-73AAA4B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6329-152D-460E-97CA-DB74EB75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039A-87E7-4CF1-9370-25003C30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0C02-612E-4A60-BE8F-5BEC5793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5317-2633-442C-BF4C-72E6DE15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0873-0CE8-4C07-8F6E-DE179094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E49C-16ED-4036-8BEB-B4507A9B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6ADBA-084A-4A32-BEDB-C4B626D0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565D-3BE4-4B3E-9ED7-90B4B189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CFC5-F251-451A-9C64-8FF70C32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5DBF-08FD-4AD6-9760-AEE692C0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00D9-7568-4805-B4A5-03C2EE3A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3783-7CC5-4F14-B6AB-E0A259F93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5ABC1-7973-42A5-86A3-446E8AB66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7D2DB-E7ED-482F-B07C-6562FE25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838EF-E400-4AA6-86F3-C2709746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AC99A-5D83-4E13-9D2C-EF6C70E3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2857-AE14-438F-8E7C-60050918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7F1EA-5FEB-4A8D-B1F1-2FDF7316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FB817-8EDB-4791-BCF3-DD7146DCC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39021-7F8E-4053-8607-5337C03B1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D85C3-1461-4EEF-899F-A15113F4E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71D8F-92C6-493C-BDD9-71AD8935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9419D-DA1A-4A2E-95BE-5F86BF28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0D556-C236-40AC-B24E-5B64BBAF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1DA0-1C69-48C3-AE06-FEBE2776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705A2-8C83-49E7-805B-1A38F99D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82AB0-3285-4775-96DD-9FC06842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5441E-6EC1-49BC-8CCF-FDBF6435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F18C2-0E62-4AF9-869A-1BC179A0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1DB0C-0541-40F1-8ED4-88D14A37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4516-7986-4120-9888-7D0332F3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8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5A97-29C5-4A44-90BD-D93E3ADD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6438-85AC-419B-B452-A4371B8A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F6BEB-EA27-490E-8CF2-497230FC1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F569A-B33E-4733-A604-13F526B1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58082-A715-4F28-9B09-A57827AF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EA86-972E-4A12-9766-D7A1A5D7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04F-EEC2-495A-B906-D4B1F7D1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ECA0B-95DF-4EAE-A017-DD2EAA42E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14DFC-DAA2-479B-8B75-26151B3E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96978-781C-4CE4-AF33-7C0C8C49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2DDE-CB03-49A7-B6ED-36CF6A29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5DD6-7AB5-4954-B058-F7D44DC3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C79FF-66E2-4EF9-8C41-1ACED8AD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A189-A208-4E07-BA50-99B0D0D7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9CAC-27E6-48F9-8E6C-74937C7B8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66BB-6A0C-412A-9AF9-AF45593D33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6653B-91FB-475E-A7FF-663D42B14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0E9B-4732-4753-AFB1-178A31DFF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AD94-D163-4D3F-80BB-F3682F5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E8B7-96CE-4697-8001-4393C2AAD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D158D-3487-4D27-AA04-362AE19B7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(The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1328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FB29-A0B7-4D4F-807C-75EC2E12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Ownership: Stack and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B04B-7822-4404-980A-19689586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3900" cy="2184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Primitives are fixed-size and stored on the stack</a:t>
            </a:r>
          </a:p>
          <a:p>
            <a:r>
              <a:rPr lang="en-US" dirty="0"/>
              <a:t>Objects are variable-size and stored on the heap, with a pointer on the stack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B980A4-2E14-44A4-B67B-6BE0D2AD6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3619083"/>
            <a:ext cx="59626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19FF-5270-4AB6-B772-D850DB2D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Ownership: Primitives and 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D29F-9E1E-47A8-BB7E-4EC6D0EB0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Primitives are copied</a:t>
            </a:r>
          </a:p>
          <a:p>
            <a:r>
              <a:rPr lang="en-US" dirty="0"/>
              <a:t>Objects are transferred ownership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E21FA-2BDC-48B4-A6F2-2B4E3BF269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316" y="2863363"/>
            <a:ext cx="6366584" cy="1874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07089-11F5-4C5F-897B-DD53EA5BCA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4737968"/>
            <a:ext cx="8259020" cy="21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CF30-3F64-483C-9F55-C998AA5E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Ownership: Primitives and 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54BA-4E56-4F26-A033-1D29381C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F7ACA-5E00-4A45-9926-9F524F77DB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3599" y="1825625"/>
            <a:ext cx="6867525" cy="47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2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213C-831D-4601-84D2-496C16C9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Ownership: Reclaiming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ED5A-03E6-4FF8-8619-8FB22B87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86235" cy="4351338"/>
          </a:xfrm>
        </p:spPr>
        <p:txBody>
          <a:bodyPr/>
          <a:lstStyle/>
          <a:p>
            <a:r>
              <a:rPr lang="en-US" dirty="0"/>
              <a:t>Returning</a:t>
            </a:r>
          </a:p>
          <a:p>
            <a:r>
              <a:rPr lang="en-US" dirty="0"/>
              <a:t>Borrowing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3BAAB-6139-40A2-9424-350E1D1357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9621" y="1690688"/>
            <a:ext cx="7312288" cy="41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2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59F-4519-42EE-AABF-FB517C3A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Ownership: Borrowing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B4AD1-1BCD-4D5B-9663-729AF16FF3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47099"/>
            <a:ext cx="10355761" cy="25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4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4170-2741-42EC-8A2A-4AD4D200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Borrowing: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3008-DD57-4D07-845F-740C2871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Borrowing values whose lexical lifetime is shorter than the borrowers is not allowed</a:t>
            </a:r>
          </a:p>
          <a:p>
            <a:pPr lvl="0"/>
            <a:r>
              <a:rPr lang="en-US" dirty="0"/>
              <a:t>Each value can be borrowed in one of two ways, but not both at the same time.</a:t>
            </a:r>
          </a:p>
          <a:p>
            <a:pPr lvl="1"/>
            <a:r>
              <a:rPr lang="en-US" dirty="0"/>
              <a:t>One or more immutable references</a:t>
            </a:r>
          </a:p>
          <a:p>
            <a:pPr lvl="1"/>
            <a:r>
              <a:rPr lang="en-US" dirty="0"/>
              <a:t>One mutable reference</a:t>
            </a:r>
          </a:p>
        </p:txBody>
      </p:sp>
    </p:spTree>
    <p:extLst>
      <p:ext uri="{BB962C8B-B14F-4D97-AF65-F5344CB8AC3E}">
        <p14:creationId xmlns:p14="http://schemas.microsoft.com/office/powerpoint/2010/main" val="382018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8876-F4C0-4051-896C-5D28E6C0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Borrowing: Dangling References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64027-B1CC-45FD-9362-424239BD5D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346" y="2412491"/>
            <a:ext cx="9719824" cy="27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2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D540-2567-471C-96A8-FDC6805F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023C-BF05-4E3D-A9C7-56D980C6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0130" cy="4351338"/>
          </a:xfrm>
        </p:spPr>
        <p:txBody>
          <a:bodyPr/>
          <a:lstStyle/>
          <a:p>
            <a:r>
              <a:rPr lang="en-US" dirty="0"/>
              <a:t>No Race-Conditions</a:t>
            </a:r>
          </a:p>
          <a:p>
            <a:r>
              <a:rPr lang="en-US" dirty="0"/>
              <a:t>Guaranteed atomicity</a:t>
            </a:r>
          </a:p>
          <a:p>
            <a:r>
              <a:rPr lang="en-US" dirty="0"/>
              <a:t>Backed by the Type System and Ownership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642F5-472A-42DF-BEF0-3DEC0E270E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4819" y="1277937"/>
            <a:ext cx="6418697" cy="470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4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619197-295D-42A3-8D21-FA56AF8A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Reference Counting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D4A43-ADFE-44B0-9D76-DFC4C0941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524" y="1690687"/>
            <a:ext cx="5825276" cy="44875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8D0BD7-AE7E-4BED-9963-4F7230D82C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0001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Maintain counter for each pointer</a:t>
            </a:r>
          </a:p>
          <a:p>
            <a:r>
              <a:rPr lang="en-US" dirty="0"/>
              <a:t>Increment when cloned</a:t>
            </a:r>
          </a:p>
          <a:p>
            <a:r>
              <a:rPr lang="en-US" dirty="0"/>
              <a:t>Decrement when dropped</a:t>
            </a:r>
          </a:p>
          <a:p>
            <a:r>
              <a:rPr lang="en-US" dirty="0"/>
              <a:t>Dispose of value when at 0</a:t>
            </a:r>
          </a:p>
        </p:txBody>
      </p:sp>
    </p:spTree>
    <p:extLst>
      <p:ext uri="{BB962C8B-B14F-4D97-AF65-F5344CB8AC3E}">
        <p14:creationId xmlns:p14="http://schemas.microsoft.com/office/powerpoint/2010/main" val="137242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11C1-5156-48E0-8F1A-FF79DF7F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13"/>
            <a:ext cx="10515600" cy="1325563"/>
          </a:xfrm>
        </p:spPr>
        <p:txBody>
          <a:bodyPr/>
          <a:lstStyle/>
          <a:p>
            <a:r>
              <a:rPr lang="en-US" dirty="0"/>
              <a:t>Atomic Reference Counting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1836B-4C1B-44AC-9778-D6BA8A87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08" y="1666876"/>
            <a:ext cx="5915184" cy="45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2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9F72-59D5-4CA7-A336-404E3064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0C42-6493-40A4-AEA2-C9F4D3E7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Marketing Pitch</a:t>
            </a:r>
          </a:p>
          <a:p>
            <a:r>
              <a:rPr lang="en-US" dirty="0"/>
              <a:t>Corporate Backing</a:t>
            </a:r>
          </a:p>
          <a:p>
            <a:r>
              <a:rPr lang="en-US" dirty="0"/>
              <a:t>Memory Models, Ownership and Borrowing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Recommendations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204839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130E-6043-48E2-AACA-0D7FFAE7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4CFCE-DBC1-479B-B7A8-28FC838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Subtle changes to ownership model</a:t>
            </a:r>
          </a:p>
          <a:p>
            <a:r>
              <a:rPr lang="en-US" dirty="0"/>
              <a:t>Left out important information</a:t>
            </a:r>
          </a:p>
          <a:p>
            <a:pPr lvl="1"/>
            <a:r>
              <a:rPr lang="en-US" dirty="0"/>
              <a:t>Quality of Life Features</a:t>
            </a:r>
          </a:p>
          <a:p>
            <a:pPr lvl="1"/>
            <a:r>
              <a:rPr lang="en-US" dirty="0"/>
              <a:t>Governance</a:t>
            </a:r>
          </a:p>
          <a:p>
            <a:pPr lvl="1"/>
            <a:r>
              <a:rPr lang="en-US" dirty="0"/>
              <a:t>Type System</a:t>
            </a:r>
          </a:p>
          <a:p>
            <a:pPr lvl="1"/>
            <a:r>
              <a:rPr lang="en-US" dirty="0"/>
              <a:t>Immutability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2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CD1C-11BD-4610-AD3D-3FF9711D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2E5B-7A6D-4A8F-B115-AA9E691A0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has enormous value in learning about</a:t>
            </a:r>
          </a:p>
          <a:p>
            <a:pPr lvl="1"/>
            <a:r>
              <a:rPr lang="en-US" dirty="0"/>
              <a:t>Type Theory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Memory Management</a:t>
            </a:r>
          </a:p>
          <a:p>
            <a:r>
              <a:rPr lang="en-US" dirty="0"/>
              <a:t>Rust rewards documentation and testing which can avoid learning that it’s a chore by demonstrating immediate value</a:t>
            </a:r>
          </a:p>
          <a:p>
            <a:r>
              <a:rPr lang="en-US" dirty="0"/>
              <a:t>The Rust compiler strictly enforces best practices, which translate well into other languages</a:t>
            </a:r>
          </a:p>
          <a:p>
            <a:r>
              <a:rPr lang="en-US" dirty="0"/>
              <a:t>Integrating the Rust language in part or in </a:t>
            </a:r>
            <a:r>
              <a:rPr lang="en-US"/>
              <a:t>full would be beneficial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24E2-0480-4688-8454-9D0D96E4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8F53-A0F1-4F58-84B7-CC4084D0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</a:t>
            </a:r>
          </a:p>
          <a:p>
            <a:r>
              <a:rPr lang="en-US" dirty="0"/>
              <a:t>Low-Level</a:t>
            </a:r>
          </a:p>
          <a:p>
            <a:r>
              <a:rPr lang="en-US" dirty="0"/>
              <a:t>High-Performance</a:t>
            </a:r>
          </a:p>
          <a:p>
            <a:r>
              <a:rPr lang="en-US" dirty="0"/>
              <a:t>Highly productive</a:t>
            </a:r>
          </a:p>
          <a:p>
            <a:r>
              <a:rPr lang="en-US" dirty="0"/>
              <a:t>Rated as the “Most loved” language by the </a:t>
            </a:r>
            <a:r>
              <a:rPr lang="en-US" dirty="0" err="1"/>
              <a:t>StackOverflow</a:t>
            </a:r>
            <a:r>
              <a:rPr lang="en-US" dirty="0"/>
              <a:t> surveys</a:t>
            </a:r>
          </a:p>
          <a:p>
            <a:r>
              <a:rPr lang="en-US" dirty="0"/>
              <a:t>No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9749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A393-32AE-44B0-B7B0-65062AA9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ABFD-37E1-4AFE-AF22-9A5AFDB0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Memory Management (C-style)</a:t>
            </a:r>
          </a:p>
          <a:p>
            <a:r>
              <a:rPr lang="en-US" dirty="0"/>
              <a:t>Automatic Garbage Collection (Java-Style)</a:t>
            </a:r>
          </a:p>
          <a:p>
            <a:r>
              <a:rPr lang="en-US" dirty="0"/>
              <a:t>The Rust Way</a:t>
            </a:r>
          </a:p>
        </p:txBody>
      </p:sp>
    </p:spTree>
    <p:extLst>
      <p:ext uri="{BB962C8B-B14F-4D97-AF65-F5344CB8AC3E}">
        <p14:creationId xmlns:p14="http://schemas.microsoft.com/office/powerpoint/2010/main" val="214620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512D-56EE-469F-9519-4551C752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Models: Manual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E9620A-6E3F-4D9B-8275-AA3944E47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43" y="1496351"/>
            <a:ext cx="4930282" cy="1597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C9C17-1CB2-4B16-B70A-7A081874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55" y="1476617"/>
            <a:ext cx="5348526" cy="1597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4EE21-4BD7-4F45-AC73-E8E2F09C5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97" y="3678467"/>
            <a:ext cx="9335770" cy="26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9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4262-C83C-4D4A-8B99-C4D4DC94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Models: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6CF1-67DB-45B7-8922-8479940B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  <a:p>
            <a:pPr lvl="1"/>
            <a:r>
              <a:rPr lang="en-US" dirty="0"/>
              <a:t>Good for embedded</a:t>
            </a:r>
          </a:p>
          <a:p>
            <a:r>
              <a:rPr lang="en-US" dirty="0"/>
              <a:t>Memory-Leaks</a:t>
            </a:r>
          </a:p>
          <a:p>
            <a:r>
              <a:rPr lang="en-US" dirty="0"/>
              <a:t>Use-After-Free vulnerabilities</a:t>
            </a:r>
          </a:p>
          <a:p>
            <a:r>
              <a:rPr lang="en-US" dirty="0"/>
              <a:t>Undefined behavior (double free)</a:t>
            </a:r>
          </a:p>
        </p:txBody>
      </p:sp>
    </p:spTree>
    <p:extLst>
      <p:ext uri="{BB962C8B-B14F-4D97-AF65-F5344CB8AC3E}">
        <p14:creationId xmlns:p14="http://schemas.microsoft.com/office/powerpoint/2010/main" val="224353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EFCC-5D0B-4B45-9B89-B75C2163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Models: Garbage-Collected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1F9A-B863-4159-AFF4-6FC091A5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7125" cy="4351338"/>
          </a:xfrm>
        </p:spPr>
        <p:txBody>
          <a:bodyPr/>
          <a:lstStyle/>
          <a:p>
            <a:r>
              <a:rPr lang="en-US" dirty="0"/>
              <a:t>Easier</a:t>
            </a:r>
          </a:p>
          <a:p>
            <a:r>
              <a:rPr lang="en-US" dirty="0"/>
              <a:t>Safer</a:t>
            </a:r>
          </a:p>
          <a:p>
            <a:r>
              <a:rPr lang="en-US" dirty="0"/>
              <a:t>Slower</a:t>
            </a:r>
          </a:p>
          <a:p>
            <a:r>
              <a:rPr lang="en-US" dirty="0"/>
              <a:t>Larger runtime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92D6C-A78F-4006-9E2E-838FB5CA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140" y="1825625"/>
            <a:ext cx="6606319" cy="17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4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008B-35A5-4D13-8815-C923D765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Rust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31AF-E8BE-46E3-A367-1A4A7DB5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84899" cy="4351338"/>
          </a:xfrm>
        </p:spPr>
        <p:txBody>
          <a:bodyPr/>
          <a:lstStyle/>
          <a:p>
            <a:r>
              <a:rPr lang="en-US" dirty="0"/>
              <a:t>Safe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173852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9B3F-B3BF-4FE5-9AE7-4E408DA8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Ownership: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4FD6-C413-418E-BCBE-B9BCC74F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2" y="1861136"/>
            <a:ext cx="10764913" cy="2213714"/>
          </a:xfrm>
        </p:spPr>
        <p:txBody>
          <a:bodyPr/>
          <a:lstStyle/>
          <a:p>
            <a:r>
              <a:rPr lang="en-US" dirty="0"/>
              <a:t>Each value has a variable which is its owner</a:t>
            </a:r>
          </a:p>
          <a:p>
            <a:r>
              <a:rPr lang="en-US" dirty="0"/>
              <a:t>There can only be one owner at a time</a:t>
            </a:r>
          </a:p>
          <a:p>
            <a:r>
              <a:rPr lang="en-US" dirty="0"/>
              <a:t>When the owner goes out of scope, the value will be disposed 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DD7E0-0B6F-4F92-A5C5-CF654B95E9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9824" y="3745230"/>
            <a:ext cx="6368753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1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3273BCC73D6A45A2C56D63A18414C4" ma:contentTypeVersion="4" ma:contentTypeDescription="Create a new document." ma:contentTypeScope="" ma:versionID="555e92a0b17bb29abce40ff837444ba2">
  <xsd:schema xmlns:xsd="http://www.w3.org/2001/XMLSchema" xmlns:xs="http://www.w3.org/2001/XMLSchema" xmlns:p="http://schemas.microsoft.com/office/2006/metadata/properties" xmlns:ns3="9751ef69-702e-45bc-9294-ec29952c9243" targetNamespace="http://schemas.microsoft.com/office/2006/metadata/properties" ma:root="true" ma:fieldsID="fcacdb3e5664f09e413e48258fd0ae06" ns3:_="">
    <xsd:import namespace="9751ef69-702e-45bc-9294-ec29952c92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1ef69-702e-45bc-9294-ec29952c9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D1F102-B39C-496E-BCE3-5B4C72ED94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31EADD-AE20-4D6B-8586-0C7EF2AAC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1ef69-702e-45bc-9294-ec29952c9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001B0-18BE-4A08-B387-5EFF510B60A9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9751ef69-702e-45bc-9294-ec29952c9243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346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Rust</vt:lpstr>
      <vt:lpstr>Agenda</vt:lpstr>
      <vt:lpstr>Marketing Pitch</vt:lpstr>
      <vt:lpstr>Memory Models</vt:lpstr>
      <vt:lpstr>Memory Models: Manual</vt:lpstr>
      <vt:lpstr>Memory Models: Manual</vt:lpstr>
      <vt:lpstr>Memory Models: Garbage-Collected</vt:lpstr>
      <vt:lpstr>The Rust Way</vt:lpstr>
      <vt:lpstr>Ownership: The Rules</vt:lpstr>
      <vt:lpstr>Ownership: Stack and Heap</vt:lpstr>
      <vt:lpstr>Ownership: Primitives and Object Types</vt:lpstr>
      <vt:lpstr>Ownership: Primitives and Object Types</vt:lpstr>
      <vt:lpstr>Ownership: Reclaiming</vt:lpstr>
      <vt:lpstr>Ownership: Borrowing</vt:lpstr>
      <vt:lpstr>Borrowing: The Rules</vt:lpstr>
      <vt:lpstr>Borrowing: Dangling References</vt:lpstr>
      <vt:lpstr>Concurrency</vt:lpstr>
      <vt:lpstr>Reference Counting</vt:lpstr>
      <vt:lpstr>Atomic Reference Counting</vt:lpstr>
      <vt:lpstr>Notes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Knyazev, Viacheslav</dc:creator>
  <cp:lastModifiedBy>Knyazev, Viacheslav</cp:lastModifiedBy>
  <cp:revision>2</cp:revision>
  <dcterms:created xsi:type="dcterms:W3CDTF">2020-04-13T22:55:35Z</dcterms:created>
  <dcterms:modified xsi:type="dcterms:W3CDTF">2020-04-14T14:06:07Z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0x010100983273BCC73D6A45A2C56D63A18414C4</vt:lpwstr>
  </property>
</Properties>
</file>