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9E25-D44F-4611-A3A9-0D2634177D7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7B-47F5-4EEF-98BC-1F2B36DA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7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9E25-D44F-4611-A3A9-0D2634177D7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7B-47F5-4EEF-98BC-1F2B36DA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4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9E25-D44F-4611-A3A9-0D2634177D7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7B-47F5-4EEF-98BC-1F2B36DA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2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9E25-D44F-4611-A3A9-0D2634177D7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7B-47F5-4EEF-98BC-1F2B36DA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5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9E25-D44F-4611-A3A9-0D2634177D7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7B-47F5-4EEF-98BC-1F2B36DA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6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9E25-D44F-4611-A3A9-0D2634177D7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7B-47F5-4EEF-98BC-1F2B36DA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97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9E25-D44F-4611-A3A9-0D2634177D7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7B-47F5-4EEF-98BC-1F2B36DA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02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9E25-D44F-4611-A3A9-0D2634177D7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7B-47F5-4EEF-98BC-1F2B36DA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2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9E25-D44F-4611-A3A9-0D2634177D7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7B-47F5-4EEF-98BC-1F2B36DA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63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9E25-D44F-4611-A3A9-0D2634177D7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7B-47F5-4EEF-98BC-1F2B36DA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77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9E25-D44F-4611-A3A9-0D2634177D7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7B-47F5-4EEF-98BC-1F2B36DA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2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9E25-D44F-4611-A3A9-0D2634177D7F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977B-47F5-4EEF-98BC-1F2B36DAA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7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>
                <a:latin typeface="Bahnschrift" panose="020B0502040204020203" pitchFamily="34" charset="0"/>
              </a:rPr>
              <a:t>Hangman Requirements Tracker</a:t>
            </a:r>
            <a:endParaRPr lang="en-GB" sz="2800" dirty="0">
              <a:latin typeface="Bahnschrift" panose="020B05020402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568952" cy="297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07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827584" y="1681982"/>
            <a:ext cx="3744416" cy="16030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331640" y="2062589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Hangman.py</a:t>
            </a:r>
            <a:endParaRPr lang="en-GB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627532" y="1726687"/>
            <a:ext cx="1656184" cy="1414281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6708" y="2129119"/>
            <a:ext cx="153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Bahnschrift" panose="020B0502040204020203" pitchFamily="34" charset="0"/>
              </a:rPr>
              <a:t>Words.py</a:t>
            </a:r>
            <a:endParaRPr lang="en-GB" sz="2400" b="1" dirty="0">
              <a:latin typeface="Bahnschrif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1052736"/>
            <a:ext cx="2184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Bahnschrift" panose="020B0502040204020203" pitchFamily="34" charset="0"/>
              </a:rPr>
              <a:t>“Words” Look </a:t>
            </a:r>
          </a:p>
          <a:p>
            <a:pPr algn="ctr"/>
            <a:r>
              <a:rPr lang="en-GB" sz="2000" b="1" dirty="0" smtClean="0">
                <a:latin typeface="Bahnschrift" panose="020B0502040204020203" pitchFamily="34" charset="0"/>
              </a:rPr>
              <a:t>Up Script</a:t>
            </a:r>
            <a:endParaRPr lang="en-GB" sz="2000" b="1" dirty="0">
              <a:latin typeface="Bahnschrift" panose="020B0502040204020203" pitchFamily="34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864568" y="4134271"/>
            <a:ext cx="1800200" cy="1584176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99592" y="4581128"/>
            <a:ext cx="176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Bahnschrift" panose="020B0502040204020203" pitchFamily="34" charset="0"/>
              </a:rPr>
              <a:t>scoreboard.csv</a:t>
            </a:r>
            <a:endParaRPr lang="en-GB" sz="2400" b="1" dirty="0"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4028" y="573325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Bahnschrift" panose="020B0502040204020203" pitchFamily="34" charset="0"/>
              </a:rPr>
              <a:t>Game Cumulative Leader Board</a:t>
            </a:r>
            <a:endParaRPr lang="en-GB" sz="2000" b="1" dirty="0">
              <a:latin typeface="Bahnschrift" panose="020B0502040204020203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3615893" y="4149080"/>
            <a:ext cx="2828315" cy="158417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6" name="TextBox 15"/>
          <p:cNvSpPr txBox="1"/>
          <p:nvPr/>
        </p:nvSpPr>
        <p:spPr>
          <a:xfrm>
            <a:off x="3650918" y="4613066"/>
            <a:ext cx="277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Bahnschrift" panose="020B0502040204020203" pitchFamily="34" charset="0"/>
              </a:rPr>
              <a:t>currentscoreboard.csv</a:t>
            </a:r>
            <a:endParaRPr lang="en-GB" sz="2000" b="1" dirty="0"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5896" y="580526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Bahnschrift" panose="020B0502040204020203" pitchFamily="34" charset="0"/>
              </a:rPr>
              <a:t>“In Game Score Board</a:t>
            </a:r>
            <a:endParaRPr lang="en-GB" sz="2000" b="1" dirty="0">
              <a:latin typeface="Bahnschrift" panose="020B0502040204020203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41176" y="274638"/>
            <a:ext cx="8229600" cy="618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 smtClean="0">
                <a:latin typeface="Bahnschrift" panose="020B0502040204020203" pitchFamily="34" charset="0"/>
              </a:rPr>
              <a:t>Files</a:t>
            </a:r>
            <a:endParaRPr lang="en-GB" sz="4000" dirty="0">
              <a:latin typeface="Bahnschrift" panose="020B0502040204020203" pitchFamily="34" charset="0"/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1043608" y="3429000"/>
            <a:ext cx="288032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Up-Down Arrow 19"/>
          <p:cNvSpPr/>
          <p:nvPr/>
        </p:nvSpPr>
        <p:spPr>
          <a:xfrm>
            <a:off x="4067944" y="3419159"/>
            <a:ext cx="288032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p-Down Arrow 20"/>
          <p:cNvSpPr/>
          <p:nvPr/>
        </p:nvSpPr>
        <p:spPr>
          <a:xfrm rot="5400000">
            <a:off x="2967258" y="4501720"/>
            <a:ext cx="329164" cy="6606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Up-Down Arrow 21"/>
          <p:cNvSpPr/>
          <p:nvPr/>
        </p:nvSpPr>
        <p:spPr>
          <a:xfrm rot="5400000">
            <a:off x="4872980" y="1925982"/>
            <a:ext cx="329164" cy="6606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007394" y="1228690"/>
            <a:ext cx="335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Bahnschrift" panose="020B0502040204020203" pitchFamily="34" charset="0"/>
              </a:rPr>
              <a:t>Hangman Game Script</a:t>
            </a:r>
            <a:endParaRPr lang="en-GB" sz="2000" b="1" dirty="0">
              <a:latin typeface="Bahnschrift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66" y="2754692"/>
            <a:ext cx="386276" cy="38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63" y="2705732"/>
            <a:ext cx="386276" cy="38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 r="8182"/>
          <a:stretch/>
        </p:blipFill>
        <p:spPr bwMode="auto">
          <a:xfrm>
            <a:off x="5817611" y="5013176"/>
            <a:ext cx="569597" cy="6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 r="8182"/>
          <a:stretch/>
        </p:blipFill>
        <p:spPr bwMode="auto">
          <a:xfrm>
            <a:off x="2095171" y="5001481"/>
            <a:ext cx="569597" cy="6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98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Hangman Requirements Tracker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Kunle Olaniyi</dc:creator>
  <cp:lastModifiedBy>Kunle Olaniyi</cp:lastModifiedBy>
  <cp:revision>4</cp:revision>
  <dcterms:created xsi:type="dcterms:W3CDTF">2021-05-18T22:54:15Z</dcterms:created>
  <dcterms:modified xsi:type="dcterms:W3CDTF">2021-05-18T23:25:16Z</dcterms:modified>
</cp:coreProperties>
</file>