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48" r:id="rId2"/>
    <p:sldId id="754" r:id="rId3"/>
    <p:sldId id="755" r:id="rId4"/>
    <p:sldId id="752" r:id="rId5"/>
    <p:sldId id="719" r:id="rId6"/>
    <p:sldId id="649" r:id="rId7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77" d="100"/>
          <a:sy n="77" d="100"/>
        </p:scale>
        <p:origin x="221" y="67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5318CC-46D7-41ED-B4EE-AACE814CD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FCAEF-5529-4B3B-89F9-60124C5315D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75202" name="Rectangle 2">
            <a:extLst>
              <a:ext uri="{FF2B5EF4-FFF2-40B4-BE49-F238E27FC236}">
                <a16:creationId xmlns:a16="http://schemas.microsoft.com/office/drawing/2014/main" id="{ABCDB6CE-05BD-4609-9B87-F88137DFB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9400239E-E2EB-4DC9-AA72-9BADB4F0E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699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7024255" y="3258612"/>
            <a:ext cx="5374574" cy="3500951"/>
          </a:xfrm>
        </p:spPr>
        <p:txBody>
          <a:bodyPr>
            <a:normAutofit lnSpcReduction="10000"/>
          </a:bodyPr>
          <a:lstStyle/>
          <a:p>
            <a:pPr marL="457214" indent="-457214">
              <a:buAutoNum type="arabicPeriod"/>
            </a:pPr>
            <a:r>
              <a:rPr lang="en-US" altLang="ko-KR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dirty="0"/>
              <a:t>Stack Applications</a:t>
            </a:r>
          </a:p>
          <a:p>
            <a:pPr lvl="1"/>
            <a:r>
              <a:rPr lang="en-US" altLang="ko-KR" sz="2400" dirty="0"/>
              <a:t>infix to postfix conversions</a:t>
            </a:r>
          </a:p>
          <a:p>
            <a:r>
              <a:rPr lang="en-US" altLang="ko-KR" dirty="0"/>
              <a:t>Using Visual Studio</a:t>
            </a:r>
          </a:p>
          <a:p>
            <a:pPr lvl="1"/>
            <a:r>
              <a:rPr lang="en-US" altLang="ko-KR" dirty="0"/>
              <a:t>Project Setup, solution, project</a:t>
            </a:r>
          </a:p>
          <a:p>
            <a:pPr lvl="1"/>
            <a:r>
              <a:rPr lang="en-US" altLang="ko-KR" dirty="0"/>
              <a:t>include folder, lib folder and lib file</a:t>
            </a:r>
          </a:p>
          <a:p>
            <a:pPr lvl="1"/>
            <a:r>
              <a:rPr lang="en-US" altLang="ko-KR" dirty="0"/>
              <a:t>Options: /D DEBUG, /wd4996</a:t>
            </a:r>
          </a:p>
          <a:p>
            <a:pPr lvl="1"/>
            <a:r>
              <a:rPr lang="en-US" altLang="ko-KR" dirty="0" smtClean="0"/>
              <a:t>Debugging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65791" y="2261937"/>
            <a:ext cx="4788824" cy="9966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99208" y="2434490"/>
            <a:ext cx="2055835" cy="996675"/>
          </a:xfrm>
          <a:prstGeom prst="rect">
            <a:avLst/>
          </a:prstGeom>
          <a:solidFill>
            <a:srgbClr val="FFC000"/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>
                <a:solidFill>
                  <a:schemeClr val="tx1"/>
                </a:solidFill>
              </a:rPr>
              <a:t>Attendance</a:t>
            </a:r>
          </a:p>
          <a:p>
            <a:pPr defTabSz="914400"/>
            <a:r>
              <a:rPr lang="en-US" altLang="ko-KR" dirty="0">
                <a:solidFill>
                  <a:schemeClr val="tx1"/>
                </a:solidFill>
              </a:rPr>
              <a:t>Check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99207" y="3519497"/>
            <a:ext cx="2055835" cy="996675"/>
          </a:xfrm>
          <a:prstGeom prst="rect">
            <a:avLst/>
          </a:prstGeom>
          <a:solidFill>
            <a:srgbClr val="FFC000">
              <a:alpha val="35000"/>
            </a:srgbClr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Problem set</a:t>
            </a:r>
          </a:p>
          <a:p>
            <a:pPr defTabSz="914400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Midterm 1/2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</a:t>
            </a: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are </a:t>
            </a:r>
            <a:r>
              <a:rPr lang="en-US" altLang="ko-KR" sz="1800" dirty="0">
                <a:latin typeface="Century Gothic" panose="020B0502020202020204" pitchFamily="34" charset="0"/>
              </a:rPr>
              <a:t>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Push "(" always and operators in general. 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")", pop </a:t>
            </a:r>
            <a:r>
              <a:rPr lang="en-US" altLang="ko-KR" sz="1800" dirty="0">
                <a:latin typeface="Century Gothic" panose="020B0502020202020204" pitchFamily="34" charset="0"/>
              </a:rPr>
              <a:t>until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"(". Discard "(" and ")".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higher </a:t>
            </a:r>
            <a:r>
              <a:rPr lang="en-US" altLang="ko-KR" sz="1800" dirty="0">
                <a:latin typeface="Century Gothic" panose="020B0502020202020204" pitchFamily="34" charset="0"/>
              </a:rPr>
              <a:t>precedence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</a:t>
            </a: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: </a:t>
            </a:r>
            <a:r>
              <a:rPr lang="en-US" altLang="ko-KR" dirty="0">
                <a:latin typeface="Century Gothic" panose="020B0502020202020204" pitchFamily="34" charset="0"/>
              </a:rPr>
              <a:t>A * (B + C * D) + </a:t>
            </a:r>
            <a:r>
              <a:rPr lang="en-US" altLang="ko-KR" dirty="0" smtClean="0">
                <a:latin typeface="Century Gothic" panose="020B0502020202020204" pitchFamily="34" charset="0"/>
              </a:rPr>
              <a:t>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are </a:t>
            </a:r>
            <a:r>
              <a:rPr lang="en-US" altLang="ko-KR" sz="1800" dirty="0">
                <a:latin typeface="Century Gothic" panose="020B0502020202020204" pitchFamily="34" charset="0"/>
              </a:rPr>
              <a:t>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higher </a:t>
            </a:r>
            <a:r>
              <a:rPr lang="en-US" altLang="ko-KR" sz="1800" dirty="0">
                <a:latin typeface="Century Gothic" panose="020B0502020202020204" pitchFamily="34" charset="0"/>
              </a:rPr>
              <a:t>precedence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99208" y="4136250"/>
            <a:ext cx="2055835" cy="996675"/>
          </a:xfrm>
          <a:prstGeom prst="rect">
            <a:avLst/>
          </a:prstGeom>
          <a:solidFill>
            <a:srgbClr val="FFC000"/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 smtClean="0">
                <a:solidFill>
                  <a:schemeClr val="tx1"/>
                </a:solidFill>
              </a:rPr>
              <a:t>Problem set</a:t>
            </a:r>
          </a:p>
          <a:p>
            <a:pPr defTabSz="914400"/>
            <a:r>
              <a:rPr lang="en-US" altLang="ko-KR" dirty="0" smtClean="0">
                <a:solidFill>
                  <a:schemeClr val="tx1"/>
                </a:solidFill>
              </a:rPr>
              <a:t>Midterm1/2 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99208" y="2434490"/>
            <a:ext cx="2055835" cy="99667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Attendance</a:t>
            </a:r>
          </a:p>
          <a:p>
            <a:pPr defTabSz="9144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Check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3"/>
          </p:nvPr>
        </p:nvSpPr>
        <p:spPr>
          <a:xfrm>
            <a:off x="7024254" y="3258612"/>
            <a:ext cx="5537859" cy="3500951"/>
          </a:xfrm>
        </p:spPr>
        <p:txBody>
          <a:bodyPr>
            <a:normAutofit lnSpcReduction="10000"/>
          </a:bodyPr>
          <a:lstStyle/>
          <a:p>
            <a:pPr marL="457214" indent="-457214">
              <a:buAutoNum type="arabicPeriod"/>
            </a:pPr>
            <a:r>
              <a:rPr lang="en-US" altLang="ko-KR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b="1" dirty="0"/>
              <a:t>Stack Applications</a:t>
            </a:r>
          </a:p>
          <a:p>
            <a:pPr lvl="1"/>
            <a:r>
              <a:rPr lang="en-US" altLang="ko-KR" dirty="0" smtClean="0"/>
              <a:t>Infix and postfix evaluations</a:t>
            </a:r>
          </a:p>
          <a:p>
            <a:r>
              <a:rPr lang="en-US" altLang="ko-KR" dirty="0" smtClean="0"/>
              <a:t>Using Visual Studio</a:t>
            </a:r>
          </a:p>
          <a:p>
            <a:pPr lvl="1"/>
            <a:r>
              <a:rPr lang="en-US" altLang="ko-KR" dirty="0" smtClean="0"/>
              <a:t>Project Setup, solution, project</a:t>
            </a:r>
          </a:p>
          <a:p>
            <a:pPr lvl="1"/>
            <a:r>
              <a:rPr lang="en-US" altLang="ko-KR" dirty="0" smtClean="0"/>
              <a:t>include folder, lib folder and lib file</a:t>
            </a:r>
          </a:p>
          <a:p>
            <a:pPr lvl="1"/>
            <a:r>
              <a:rPr lang="en-US" altLang="ko-KR" dirty="0" smtClean="0"/>
              <a:t>Options: /D DEBUG, </a:t>
            </a:r>
            <a:r>
              <a:rPr lang="en-US" altLang="ko-KR" dirty="0"/>
              <a:t>/wd4996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474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>
            <a:extLst>
              <a:ext uri="{FF2B5EF4-FFF2-40B4-BE49-F238E27FC236}">
                <a16:creationId xmlns:a16="http://schemas.microsoft.com/office/drawing/2014/main" id="{DD159028-2768-4750-AE9B-A4C53011F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ea typeface="굴림" panose="020B0600000101010101" pitchFamily="50" charset="-127"/>
              </a:rPr>
              <a:t>Pset</a:t>
            </a:r>
            <a:r>
              <a:rPr lang="en-US" altLang="ko-KR" dirty="0" smtClean="0">
                <a:ea typeface="굴림" panose="020B0600000101010101" pitchFamily="50" charset="-127"/>
              </a:rPr>
              <a:t> – Infix &amp; Postfix Evaluations and An Essay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79E55573-6BF2-47A0-B199-61F447061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8161" y="1054213"/>
            <a:ext cx="11968478" cy="5725893"/>
          </a:xfrm>
        </p:spPr>
        <p:txBody>
          <a:bodyPr>
            <a:normAutofit/>
          </a:bodyPr>
          <a:lstStyle/>
          <a:p>
            <a:pPr marL="342900" indent="-342900" defTabSz="914400"/>
            <a:r>
              <a:rPr lang="en-US" altLang="ko-KR" dirty="0"/>
              <a:t>Files provided:  </a:t>
            </a:r>
          </a:p>
          <a:p>
            <a:pPr lvl="1"/>
            <a:r>
              <a:rPr lang="en-US" altLang="ko-KR" dirty="0"/>
              <a:t>infix.pdf</a:t>
            </a:r>
          </a:p>
          <a:p>
            <a:pPr lvl="1"/>
            <a:r>
              <a:rPr lang="en-GB" altLang="ko-KR" dirty="0" smtClean="0"/>
              <a:t>postfixDriver.cpp, infixDriver.cpp, infixallDriver.cpp  </a:t>
            </a:r>
            <a:r>
              <a:rPr lang="en-GB" altLang="ko-KR" dirty="0"/>
              <a:t>– Do not change </a:t>
            </a:r>
            <a:r>
              <a:rPr lang="en-GB" altLang="ko-KR" dirty="0" smtClean="0"/>
              <a:t>these file</a:t>
            </a:r>
            <a:r>
              <a:rPr lang="en-GB" altLang="ko-KR" dirty="0"/>
              <a:t>s</a:t>
            </a:r>
            <a:r>
              <a:rPr lang="en-GB" altLang="ko-KR" dirty="0" smtClean="0"/>
              <a:t>.</a:t>
            </a:r>
            <a:endParaRPr lang="ko-KR" altLang="ko-KR" sz="1400" dirty="0"/>
          </a:p>
          <a:p>
            <a:pPr lvl="1"/>
            <a:r>
              <a:rPr lang="en-GB" altLang="ko-KR" dirty="0" smtClean="0"/>
              <a:t>postfix.cpp, infix.cpp </a:t>
            </a:r>
            <a:r>
              <a:rPr lang="en-GB" altLang="ko-KR" dirty="0"/>
              <a:t>– a skeleton code to begin with</a:t>
            </a:r>
            <a:endParaRPr lang="ko-KR" altLang="ko-KR" sz="1400" dirty="0"/>
          </a:p>
          <a:p>
            <a:pPr lvl="1"/>
            <a:r>
              <a:rPr lang="en-GB" altLang="ko-KR" dirty="0" smtClean="0"/>
              <a:t>postfix.exe, infixallx.exe </a:t>
            </a:r>
            <a:r>
              <a:rPr lang="en-GB" altLang="ko-KR" dirty="0"/>
              <a:t>– </a:t>
            </a:r>
            <a:r>
              <a:rPr lang="en-GB" altLang="ko-KR" dirty="0" smtClean="0"/>
              <a:t>executables for your reference</a:t>
            </a:r>
            <a:endParaRPr lang="ko-KR" altLang="ko-KR" sz="1400" dirty="0"/>
          </a:p>
          <a:p>
            <a:r>
              <a:rPr lang="en-US" altLang="ko-KR" dirty="0" smtClean="0"/>
              <a:t>Files to submit: </a:t>
            </a:r>
          </a:p>
          <a:p>
            <a:pPr lvl="1"/>
            <a:r>
              <a:rPr lang="en-GB" altLang="ko-KR" dirty="0" smtClean="0"/>
              <a:t>postfix.cpp, infix.cpp</a:t>
            </a:r>
            <a:r>
              <a:rPr lang="en-GB" altLang="ko-KR" dirty="0"/>
              <a:t>, </a:t>
            </a:r>
            <a:r>
              <a:rPr lang="en-GB" altLang="ko-KR" dirty="0" smtClean="0"/>
              <a:t>infixall.cpp. </a:t>
            </a:r>
            <a:r>
              <a:rPr lang="en-GB" altLang="ko-KR" dirty="0"/>
              <a:t>Do not submit driver files.</a:t>
            </a:r>
            <a:endParaRPr lang="ko-KR" altLang="ko-KR" dirty="0"/>
          </a:p>
          <a:p>
            <a:r>
              <a:rPr lang="en-US" altLang="ko-KR" sz="2400" dirty="0" smtClean="0"/>
              <a:t>Due</a:t>
            </a:r>
            <a:r>
              <a:rPr lang="en-US" altLang="ko-KR" dirty="0"/>
              <a:t>: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11:55 </a:t>
            </a:r>
            <a:r>
              <a:rPr lang="en-US" altLang="ko-KR" dirty="0"/>
              <a:t>pm, Saturday April 18 </a:t>
            </a:r>
            <a:endParaRPr lang="ko-KR" altLang="ko-KR" dirty="0"/>
          </a:p>
          <a:p>
            <a:r>
              <a:rPr lang="en-US" altLang="ko-KR" sz="2400" dirty="0" smtClean="0"/>
              <a:t>Grade:  ½ Midterm</a:t>
            </a:r>
          </a:p>
          <a:p>
            <a:pPr lvl="1"/>
            <a:r>
              <a:rPr lang="en-US" altLang="ko-KR" dirty="0" smtClean="0"/>
              <a:t>7.5 points (2.5 points per step) </a:t>
            </a:r>
          </a:p>
          <a:p>
            <a:pPr lvl="1"/>
            <a:r>
              <a:rPr lang="en-US" altLang="ko-KR" dirty="0" smtClean="0"/>
              <a:t>Essay for extra 2.5 points: </a:t>
            </a:r>
            <a:br>
              <a:rPr lang="en-US" altLang="ko-KR" dirty="0" smtClean="0"/>
            </a:br>
            <a:r>
              <a:rPr lang="en-US" altLang="ko-KR" dirty="0" smtClean="0"/>
              <a:t>Write </a:t>
            </a:r>
            <a:r>
              <a:rPr lang="en-US" altLang="ko-KR" b="1" dirty="0" smtClean="0"/>
              <a:t>at least three pages</a:t>
            </a:r>
            <a:r>
              <a:rPr lang="en-US" altLang="ko-KR" dirty="0" smtClean="0"/>
              <a:t> long essay (excluding cover-page) about your experiences and your findings using either VS or </a:t>
            </a:r>
            <a:r>
              <a:rPr lang="en-US" altLang="ko-KR" dirty="0" err="1" smtClean="0"/>
              <a:t>XCode</a:t>
            </a:r>
            <a:r>
              <a:rPr lang="en-US" altLang="ko-KR" dirty="0" smtClean="0"/>
              <a:t>.  Your writing may include screen captures, but they should </a:t>
            </a:r>
            <a:r>
              <a:rPr lang="en-US" altLang="ko-KR" b="1" dirty="0" smtClean="0"/>
              <a:t>not be over 50%.  </a:t>
            </a:r>
            <a:endParaRPr lang="ko-KR" altLang="ko-KR" sz="1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7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3"/>
          </p:nvPr>
        </p:nvSpPr>
        <p:spPr>
          <a:xfrm>
            <a:off x="7024255" y="3258612"/>
            <a:ext cx="5341916" cy="3500951"/>
          </a:xfrm>
        </p:spPr>
        <p:txBody>
          <a:bodyPr>
            <a:normAutofit/>
          </a:bodyPr>
          <a:lstStyle/>
          <a:p>
            <a:pPr marL="457214" indent="-457214">
              <a:buAutoNum type="arabicPeriod"/>
            </a:pPr>
            <a:r>
              <a:rPr lang="en-US" altLang="ko-KR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dirty="0"/>
              <a:t>Stack </a:t>
            </a:r>
            <a:r>
              <a:rPr lang="en-US" altLang="ko-KR" dirty="0" smtClean="0"/>
              <a:t>Applications</a:t>
            </a:r>
          </a:p>
          <a:p>
            <a:r>
              <a:rPr lang="en-US" altLang="ko-KR" b="1" dirty="0"/>
              <a:t>Using Visual Studio</a:t>
            </a:r>
          </a:p>
          <a:p>
            <a:pPr lvl="1"/>
            <a:r>
              <a:rPr lang="en-US" altLang="ko-KR" dirty="0"/>
              <a:t>Project Setup, solution, project</a:t>
            </a:r>
          </a:p>
          <a:p>
            <a:pPr lvl="1"/>
            <a:r>
              <a:rPr lang="en-US" altLang="ko-KR" dirty="0"/>
              <a:t>include folder, lib folder and lib file</a:t>
            </a:r>
          </a:p>
          <a:p>
            <a:pPr lvl="1"/>
            <a:r>
              <a:rPr lang="en-US" altLang="ko-KR" dirty="0"/>
              <a:t>Options: /D DEBUG, /wd4996</a:t>
            </a:r>
          </a:p>
          <a:p>
            <a:pPr lvl="1"/>
            <a:r>
              <a:rPr lang="en-US" altLang="ko-KR" dirty="0" smtClean="0"/>
              <a:t>Debugging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11366</TotalTime>
  <Words>431</Words>
  <Application>Microsoft Office PowerPoint</Application>
  <PresentationFormat>사용자 지정</PresentationFormat>
  <Paragraphs>111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Data Structures Chapter 3</vt:lpstr>
      <vt:lpstr>Extra Examples – Infix to Postfix Conversion</vt:lpstr>
      <vt:lpstr>Extra Examples – Infix to Postfix Conversion</vt:lpstr>
      <vt:lpstr>Data Structures Chapter 3</vt:lpstr>
      <vt:lpstr>Pset – Infix &amp; Postfix Evaluations and An Essay</vt:lpstr>
      <vt:lpstr>Data Structures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 영섭</cp:lastModifiedBy>
  <cp:revision>599</cp:revision>
  <dcterms:modified xsi:type="dcterms:W3CDTF">2020-04-08T16:08:51Z</dcterms:modified>
</cp:coreProperties>
</file>