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B1F6-D23A-44EE-B345-2BDAA7768E0F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BEB-EAB1-4D0C-B6A8-1A9699155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1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B1F6-D23A-44EE-B345-2BDAA7768E0F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BEB-EAB1-4D0C-B6A8-1A9699155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73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B1F6-D23A-44EE-B345-2BDAA7768E0F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BEB-EAB1-4D0C-B6A8-1A9699155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28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B1F6-D23A-44EE-B345-2BDAA7768E0F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BEB-EAB1-4D0C-B6A8-1A9699155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25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B1F6-D23A-44EE-B345-2BDAA7768E0F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BEB-EAB1-4D0C-B6A8-1A9699155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27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B1F6-D23A-44EE-B345-2BDAA7768E0F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BEB-EAB1-4D0C-B6A8-1A9699155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89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B1F6-D23A-44EE-B345-2BDAA7768E0F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BEB-EAB1-4D0C-B6A8-1A9699155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55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B1F6-D23A-44EE-B345-2BDAA7768E0F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BEB-EAB1-4D0C-B6A8-1A9699155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96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B1F6-D23A-44EE-B345-2BDAA7768E0F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BEB-EAB1-4D0C-B6A8-1A9699155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03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B1F6-D23A-44EE-B345-2BDAA7768E0F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BEB-EAB1-4D0C-B6A8-1A9699155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66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B1F6-D23A-44EE-B345-2BDAA7768E0F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BEB-EAB1-4D0C-B6A8-1A9699155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48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7B1F6-D23A-44EE-B345-2BDAA7768E0F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93BEB-EAB1-4D0C-B6A8-1A9699155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17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/>
          <p:cNvSpPr/>
          <p:nvPr/>
        </p:nvSpPr>
        <p:spPr>
          <a:xfrm>
            <a:off x="701052" y="1732527"/>
            <a:ext cx="1601594" cy="9316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701052" y="755469"/>
            <a:ext cx="1601594" cy="4332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52357" y="87809"/>
            <a:ext cx="2307889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2478261" y="753825"/>
            <a:ext cx="2839470" cy="4332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485017" y="1705597"/>
            <a:ext cx="2839470" cy="9743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91669" y="602432"/>
            <a:ext cx="4797911" cy="6454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537615" y="371163"/>
            <a:ext cx="9060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85911" y="74049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613188" y="74049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nav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591669" y="1525763"/>
            <a:ext cx="4797911" cy="1228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130355" y="1294494"/>
            <a:ext cx="17943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profile_wrapper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85911" y="1782158"/>
            <a:ext cx="1279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profile_left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817122" y="1782158"/>
            <a:ext cx="143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</a:t>
            </a:r>
            <a:r>
              <a:rPr lang="en-US" altLang="ko-KR" dirty="0" err="1" smtClean="0"/>
              <a:t>rofile_right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79406" y="21980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59373" y="21980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텍스트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591669" y="3103560"/>
            <a:ext cx="4797911" cy="1228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130355" y="2872291"/>
            <a:ext cx="19511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product_wrapper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850794" y="3359955"/>
            <a:ext cx="745397" cy="785267"/>
            <a:chOff x="3916725" y="3187831"/>
            <a:chExt cx="745397" cy="785267"/>
          </a:xfrm>
        </p:grpSpPr>
        <p:sp>
          <p:nvSpPr>
            <p:cNvPr id="41" name="TextBox 40"/>
            <p:cNvSpPr txBox="1"/>
            <p:nvPr/>
          </p:nvSpPr>
          <p:spPr>
            <a:xfrm>
              <a:off x="3916725" y="3187831"/>
              <a:ext cx="74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items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66257" y="360376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사진</a:t>
              </a:r>
              <a:endParaRPr lang="ko-KR" altLang="en-US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944517" y="3316443"/>
            <a:ext cx="745397" cy="820198"/>
            <a:chOff x="3916725" y="3187831"/>
            <a:chExt cx="745397" cy="820198"/>
          </a:xfrm>
        </p:grpSpPr>
        <p:sp>
          <p:nvSpPr>
            <p:cNvPr id="47" name="TextBox 46"/>
            <p:cNvSpPr txBox="1"/>
            <p:nvPr/>
          </p:nvSpPr>
          <p:spPr>
            <a:xfrm>
              <a:off x="3916725" y="3187831"/>
              <a:ext cx="74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items</a:t>
              </a:r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966257" y="363869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사진</a:t>
              </a:r>
              <a:endParaRPr lang="ko-KR" altLang="en-US" dirty="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3152599" y="3357210"/>
            <a:ext cx="745397" cy="785267"/>
            <a:chOff x="3916725" y="3187831"/>
            <a:chExt cx="745397" cy="785267"/>
          </a:xfrm>
        </p:grpSpPr>
        <p:sp>
          <p:nvSpPr>
            <p:cNvPr id="50" name="TextBox 49"/>
            <p:cNvSpPr txBox="1"/>
            <p:nvPr/>
          </p:nvSpPr>
          <p:spPr>
            <a:xfrm>
              <a:off x="3916725" y="3187831"/>
              <a:ext cx="74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items</a:t>
              </a:r>
              <a:endParaRPr lang="ko-KR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66257" y="360376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사진</a:t>
              </a:r>
              <a:endParaRPr lang="ko-KR" altLang="en-US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4380169" y="3359955"/>
            <a:ext cx="745397" cy="785267"/>
            <a:chOff x="3916725" y="3187831"/>
            <a:chExt cx="745397" cy="785267"/>
          </a:xfrm>
        </p:grpSpPr>
        <p:sp>
          <p:nvSpPr>
            <p:cNvPr id="53" name="TextBox 52"/>
            <p:cNvSpPr txBox="1"/>
            <p:nvPr/>
          </p:nvSpPr>
          <p:spPr>
            <a:xfrm>
              <a:off x="3916725" y="3187831"/>
              <a:ext cx="74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items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966257" y="360376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사진</a:t>
              </a:r>
              <a:endParaRPr lang="ko-KR" altLang="en-US" dirty="0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591669" y="4588936"/>
            <a:ext cx="4797911" cy="1228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302646" y="4344664"/>
            <a:ext cx="1606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blog_wrapper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91669" y="6090623"/>
            <a:ext cx="4797911" cy="6454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2697145" y="5859354"/>
            <a:ext cx="8175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footer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377315" y="6250203"/>
            <a:ext cx="346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블로그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아무말</a:t>
            </a:r>
            <a:r>
              <a:rPr lang="ko-KR" altLang="en-US" dirty="0" smtClean="0"/>
              <a:t> 대잔치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9325" y="8780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# </a:t>
            </a:r>
            <a:r>
              <a:rPr lang="ko-KR" altLang="en-US" b="1" dirty="0" err="1" smtClean="0"/>
              <a:t>데스크탑</a:t>
            </a:r>
            <a:r>
              <a:rPr lang="ko-KR" altLang="en-US" b="1" dirty="0" smtClean="0"/>
              <a:t> 버전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28892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28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GGG</dc:creator>
  <cp:lastModifiedBy>GGG</cp:lastModifiedBy>
  <cp:revision>6</cp:revision>
  <dcterms:created xsi:type="dcterms:W3CDTF">2023-03-02T01:06:00Z</dcterms:created>
  <dcterms:modified xsi:type="dcterms:W3CDTF">2023-03-02T02:19:38Z</dcterms:modified>
</cp:coreProperties>
</file>