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D19-4E38-F029-A40C-08521E5F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FF9610-53F6-8F4B-AFC1-FAE8B14AA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889B8-57B2-6724-9D0E-BF992BC3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C8DE-484A-1F64-7F1A-0F8241D9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4711B-412D-FF53-E1C2-DA10F42B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1DC50-D5DE-16DB-57EF-4AF880A4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B7B1E7-A4C2-7D4C-BDB0-228A08CB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B2A33-91A4-2A81-BB27-EDA462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9A9B5-0F4C-6412-73A5-0E72362F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318B8-23E1-836C-E3E3-9AE5CA5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05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6133D9-ED4C-46C2-3E31-A4EA9CC6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3F470F-675E-CC09-D061-58458FCE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9D4C6-5F17-D7DC-BEB8-7E3F2350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5DABF-1604-D1A5-C9C3-AB52C0E8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AA63-4D2D-FDA1-78DA-334F63A0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3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C0D8D-2558-B9C0-D8DB-E473FCC8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552AC9-BF02-10F9-5AC1-791C2084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3C035-EC44-F586-7DEF-7C18D4D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0E8B4-1EE2-CFD0-8EFB-21BF5522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29854-51F3-7D2E-D466-DB1F2B6B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44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077D3-2489-7D8D-015D-8773F1E2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982610-4CAE-855B-80C4-F3EF1DE3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23B274-F337-2785-2C6D-286BD701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74995-31C8-401E-919E-47186188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3BEB3-13E2-A33B-5F6C-E2AAA109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2D68-14EA-8B1B-5878-A9621C64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07586B-80FE-8031-97A4-A8B3F314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915390-15C6-6678-0CFC-E3537ABF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741FC8-BAE8-E0DE-6AC3-3F318FF7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5A9FAB-CC66-E169-641C-1CD2711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DD810B-C146-052A-EF38-3EC3700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7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5FA4B-77BD-DF6B-9EAA-3B8F49D0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F87E3-125F-069B-3CCF-330891A0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69ABBE-7E81-8406-7FE5-7AA1211E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1E1EFF-56F3-6960-B9A5-D51CA62A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DAAA3E-1EBF-9052-88C8-F4C57198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016CA-2B80-66F3-B56E-F838A2AC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B80B19-12E8-0B83-C9F1-4F458E6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6A4517-3DF3-0395-58F7-375BF61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8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BA68C-B88B-8C2A-C3ED-E03172E0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E82437-804C-49EC-45D9-029E4A17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12E82-2489-8500-76C4-6603B46C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A313D-0023-C011-A6A7-736DC1E3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14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CCD663-EA62-00CF-96B0-2266107D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104A05-F0F0-AE76-A4CD-AA8B6CB3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918ADE-8170-94A2-D2DB-64F73FBE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0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77559-7ACE-08CC-14AD-91F8BE62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866DB-0851-E869-6AE3-FEF1EEA3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801F8B-04A8-1824-E885-133E4F55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A559CC-3F10-D70B-2359-5A29121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32D11-85FC-8EE3-97E2-492942FA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7CF807-8DDE-1C45-1E76-62CA0C14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22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F56A4-6FB9-4538-8651-70C0ADBD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614264-1F39-0192-F000-345FD1F4A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8C3934-0D13-67B3-822E-8C0B105B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11812F-4322-18FE-110F-2A8DE5AD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2B5FC6-1A59-C579-5567-AF6104C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7B5FE5-D1EA-72A1-C97A-C064721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1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FB694D-1523-8239-C591-836A3E50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B772D4-AE8E-0FD9-CA70-FEE5E8F2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05690-411A-35C0-3744-682579E7F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CA1D8-032E-46FD-B39B-6FD5CE823B3C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E97FC-3808-62FE-8E8C-82C2AFFF3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8BB45-F9B2-3ADB-3FA0-46E3EB45D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7A522-122F-4C42-944E-8C629480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56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BB0B8-C6B0-94CF-C233-1D0678D55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BB</a:t>
            </a:r>
            <a:r>
              <a:rPr kumimoji="1" lang="ja-JP" altLang="en-US" dirty="0"/>
              <a:t>ショップ</a:t>
            </a:r>
            <a:br>
              <a:rPr kumimoji="1" lang="en-US" altLang="ja-JP" dirty="0"/>
            </a:br>
            <a:r>
              <a:rPr kumimoji="1" lang="ja-JP" altLang="en-US" dirty="0"/>
              <a:t>注文管理システム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D4BF12-0260-0A6D-51E9-E7D4E434C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6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2E117-0BA3-268A-D3DB-A94B22BB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要求仕様のメモ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A5EC7A-9498-6BCF-6B44-7118EA42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商品の概要</a:t>
            </a:r>
            <a:r>
              <a:rPr kumimoji="1" lang="en-US" altLang="ja-JP" dirty="0"/>
              <a:t>…</a:t>
            </a:r>
            <a:r>
              <a:rPr kumimoji="1" lang="ja-JP" altLang="en-US" dirty="0"/>
              <a:t>①服屋　②食器　③家電</a:t>
            </a:r>
            <a:endParaRPr kumimoji="1" lang="en-US" altLang="ja-JP" dirty="0"/>
          </a:p>
          <a:p>
            <a:r>
              <a:rPr lang="ja-JP" altLang="en-US" dirty="0"/>
              <a:t>価格帯</a:t>
            </a:r>
            <a:r>
              <a:rPr lang="en-US" altLang="ja-JP" dirty="0"/>
              <a:t>…1000</a:t>
            </a:r>
            <a:r>
              <a:rPr lang="ja-JP" altLang="en-US" dirty="0"/>
              <a:t>～</a:t>
            </a:r>
            <a:r>
              <a:rPr lang="en-US" altLang="ja-JP" dirty="0"/>
              <a:t>20000</a:t>
            </a:r>
            <a:r>
              <a:rPr lang="ja-JP" altLang="en-US" dirty="0"/>
              <a:t>円ほど</a:t>
            </a:r>
            <a:endParaRPr lang="en-US" altLang="ja-JP" dirty="0"/>
          </a:p>
          <a:p>
            <a:r>
              <a:rPr kumimoji="1" lang="ja-JP" altLang="en-US" dirty="0"/>
              <a:t>利用者の内容</a:t>
            </a:r>
            <a:r>
              <a:rPr kumimoji="1" lang="en-US" altLang="ja-JP" dirty="0"/>
              <a:t>…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397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DF199-0D1B-EF72-7E4D-16B55A72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FF4AF-4405-599F-CF63-C0F4F01C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要求仕様のメモ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AF780-AA1D-D070-DCEB-2CD5D9BF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商品の注文履歴一覧を管理できる　　　　　　　　　　　　　　（注文発生・発送中・発送完了</a:t>
            </a:r>
            <a:r>
              <a:rPr lang="ja-JP" altLang="en-US" dirty="0"/>
              <a:t>・返金申請中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・返金完了・回収中・回収完了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ja-JP" altLang="en-US" dirty="0"/>
              <a:t>商品の返品・返金対応ができる（１０日以内を条件）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書かれていないが必要な部分</a:t>
            </a:r>
            <a:endParaRPr lang="en-US" altLang="ja-JP" dirty="0"/>
          </a:p>
          <a:p>
            <a:r>
              <a:rPr lang="ja-JP" altLang="en-US" dirty="0"/>
              <a:t>管理者のログイン・ログアウト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61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8E3D5-E2D8-E6DE-12CD-96450E91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事業内容のおおまかな図解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C966FA-8179-0158-7D4B-610A4FFE0F93}"/>
              </a:ext>
            </a:extLst>
          </p:cNvPr>
          <p:cNvSpPr/>
          <p:nvPr/>
        </p:nvSpPr>
        <p:spPr>
          <a:xfrm>
            <a:off x="5120640" y="2094410"/>
            <a:ext cx="1950720" cy="6792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注文</a:t>
            </a:r>
            <a:r>
              <a:rPr kumimoji="1" lang="en-US" altLang="ja-JP" dirty="0">
                <a:solidFill>
                  <a:schemeClr val="tx1"/>
                </a:solidFill>
              </a:rPr>
              <a:t>Web</a:t>
            </a:r>
            <a:r>
              <a:rPr kumimoji="1" lang="ja-JP" altLang="en-US" dirty="0">
                <a:solidFill>
                  <a:schemeClr val="tx1"/>
                </a:solidFill>
              </a:rPr>
              <a:t>サイト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DF3D63-770B-51CD-F54C-42A95BF17010}"/>
              </a:ext>
            </a:extLst>
          </p:cNvPr>
          <p:cNvSpPr/>
          <p:nvPr/>
        </p:nvSpPr>
        <p:spPr>
          <a:xfrm>
            <a:off x="5120640" y="3405055"/>
            <a:ext cx="1950720" cy="6792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注文管理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C4C76C5-74E9-7E9A-E810-DE8E7ADB5635}"/>
              </a:ext>
            </a:extLst>
          </p:cNvPr>
          <p:cNvSpPr/>
          <p:nvPr/>
        </p:nvSpPr>
        <p:spPr>
          <a:xfrm>
            <a:off x="1012373" y="2011679"/>
            <a:ext cx="1741715" cy="844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利用者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C8BF103-9ED7-70CE-3340-786A36D1D9CF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2754088" y="2434044"/>
            <a:ext cx="23665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993B4B6-02C4-7E19-A361-D74816E81349}"/>
              </a:ext>
            </a:extLst>
          </p:cNvPr>
          <p:cNvSpPr/>
          <p:nvPr/>
        </p:nvSpPr>
        <p:spPr>
          <a:xfrm>
            <a:off x="5120640" y="5483611"/>
            <a:ext cx="1950720" cy="908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クレジット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カード会社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62E47FE-4C7E-8DA2-FD82-98CD6926F526}"/>
              </a:ext>
            </a:extLst>
          </p:cNvPr>
          <p:cNvSpPr/>
          <p:nvPr/>
        </p:nvSpPr>
        <p:spPr>
          <a:xfrm>
            <a:off x="4318000" y="1615440"/>
            <a:ext cx="3505200" cy="26923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A48ADB1-AAA4-308D-15AA-699E987B30AA}"/>
              </a:ext>
            </a:extLst>
          </p:cNvPr>
          <p:cNvSpPr txBox="1"/>
          <p:nvPr/>
        </p:nvSpPr>
        <p:spPr>
          <a:xfrm>
            <a:off x="3279504" y="2097928"/>
            <a:ext cx="4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5253517-9E28-7791-3D0B-732AFC6A084B}"/>
              </a:ext>
            </a:extLst>
          </p:cNvPr>
          <p:cNvSpPr txBox="1"/>
          <p:nvPr/>
        </p:nvSpPr>
        <p:spPr>
          <a:xfrm>
            <a:off x="6133737" y="2915084"/>
            <a:ext cx="4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09753-36E0-13D4-AC9D-7D6FFF17709C}"/>
              </a:ext>
            </a:extLst>
          </p:cNvPr>
          <p:cNvSpPr txBox="1"/>
          <p:nvPr/>
        </p:nvSpPr>
        <p:spPr>
          <a:xfrm>
            <a:off x="6133737" y="4711058"/>
            <a:ext cx="4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7EB71B7-016E-B80F-ED39-409C60977A51}"/>
              </a:ext>
            </a:extLst>
          </p:cNvPr>
          <p:cNvSpPr txBox="1"/>
          <p:nvPr/>
        </p:nvSpPr>
        <p:spPr>
          <a:xfrm>
            <a:off x="5740400" y="163704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会社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21BD998-C286-46EA-7367-022B065E3EF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6000" y="2773678"/>
            <a:ext cx="0" cy="631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D1BCB0-5B9A-03DA-031E-435285D1948B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V="1">
            <a:off x="6096000" y="4084323"/>
            <a:ext cx="0" cy="1399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450D94C-E864-7CC3-1124-35A22BA237C0}"/>
              </a:ext>
            </a:extLst>
          </p:cNvPr>
          <p:cNvCxnSpPr>
            <a:cxnSpLocks/>
            <a:stCxn id="9" idx="4"/>
            <a:endCxn id="26" idx="1"/>
          </p:cNvCxnSpPr>
          <p:nvPr/>
        </p:nvCxnSpPr>
        <p:spPr>
          <a:xfrm>
            <a:off x="1883231" y="2856410"/>
            <a:ext cx="3237409" cy="3081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2C314F-6EEB-F35D-A21F-B193504E4000}"/>
              </a:ext>
            </a:extLst>
          </p:cNvPr>
          <p:cNvSpPr txBox="1"/>
          <p:nvPr/>
        </p:nvSpPr>
        <p:spPr>
          <a:xfrm>
            <a:off x="3471815" y="4123171"/>
            <a:ext cx="3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4F5E45B-BFDE-6349-DC77-EB5DC69509D1}"/>
              </a:ext>
            </a:extLst>
          </p:cNvPr>
          <p:cNvCxnSpPr>
            <a:cxnSpLocks/>
            <a:stCxn id="9" idx="5"/>
            <a:endCxn id="35" idx="1"/>
          </p:cNvCxnSpPr>
          <p:nvPr/>
        </p:nvCxnSpPr>
        <p:spPr>
          <a:xfrm>
            <a:off x="2499020" y="2732702"/>
            <a:ext cx="1818980" cy="228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DF2D13-F9C9-B9EE-C597-77C6708AED54}"/>
              </a:ext>
            </a:extLst>
          </p:cNvPr>
          <p:cNvSpPr txBox="1"/>
          <p:nvPr/>
        </p:nvSpPr>
        <p:spPr>
          <a:xfrm>
            <a:off x="3082834" y="2915084"/>
            <a:ext cx="43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37078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5B899-4A6F-A911-1B00-60E98F86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C48D53-D399-746E-2124-CFADAEF953AA}"/>
              </a:ext>
            </a:extLst>
          </p:cNvPr>
          <p:cNvSpPr/>
          <p:nvPr/>
        </p:nvSpPr>
        <p:spPr>
          <a:xfrm>
            <a:off x="6024880" y="621210"/>
            <a:ext cx="1950720" cy="6792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注文</a:t>
            </a:r>
            <a:r>
              <a:rPr kumimoji="1" lang="en-US" altLang="ja-JP" dirty="0">
                <a:solidFill>
                  <a:schemeClr val="tx1"/>
                </a:solidFill>
              </a:rPr>
              <a:t>Web</a:t>
            </a:r>
            <a:r>
              <a:rPr kumimoji="1" lang="ja-JP" altLang="en-US" dirty="0">
                <a:solidFill>
                  <a:schemeClr val="tx1"/>
                </a:solidFill>
              </a:rPr>
              <a:t>サイト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827C03-66ED-3272-4E6C-04F854F7288D}"/>
              </a:ext>
            </a:extLst>
          </p:cNvPr>
          <p:cNvSpPr/>
          <p:nvPr/>
        </p:nvSpPr>
        <p:spPr>
          <a:xfrm>
            <a:off x="1916613" y="538479"/>
            <a:ext cx="1741715" cy="844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利用者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5E0A8F9-7315-CBB3-B2B7-F970AA65E08F}"/>
              </a:ext>
            </a:extLst>
          </p:cNvPr>
          <p:cNvCxnSpPr>
            <a:stCxn id="5" idx="6"/>
            <a:endCxn id="4" idx="1"/>
          </p:cNvCxnSpPr>
          <p:nvPr/>
        </p:nvCxnSpPr>
        <p:spPr>
          <a:xfrm flipV="1">
            <a:off x="3658328" y="960844"/>
            <a:ext cx="236655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B51CDE-01E0-0F84-9E15-505DB2FC700A}"/>
              </a:ext>
            </a:extLst>
          </p:cNvPr>
          <p:cNvSpPr txBox="1"/>
          <p:nvPr/>
        </p:nvSpPr>
        <p:spPr>
          <a:xfrm>
            <a:off x="4616632" y="621210"/>
            <a:ext cx="4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4327F99-6679-0F80-12C2-75334A6E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844"/>
            <a:ext cx="10515600" cy="4841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/>
              <a:t>主に利用者が注文をする・返品の申請をする</a:t>
            </a:r>
            <a:endParaRPr lang="en-US" altLang="ja-JP" sz="1000" dirty="0"/>
          </a:p>
          <a:p>
            <a:r>
              <a:rPr lang="ja-JP" altLang="en-US" dirty="0"/>
              <a:t>注文時に必要なもの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→利用者名（利用者</a:t>
            </a:r>
            <a:r>
              <a:rPr lang="en-US" altLang="ja-JP" dirty="0"/>
              <a:t>ID</a:t>
            </a:r>
            <a:r>
              <a:rPr lang="ja-JP" altLang="en-US" dirty="0"/>
              <a:t>）、商品番号、数量、料金、メールアドレス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電話番号、注文日、利用状態、クレジットカード情報、住所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など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r>
              <a:rPr lang="ja-JP" altLang="en-US" dirty="0"/>
              <a:t>返品時に必要なもの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→商品、数量、利用者名（利用者</a:t>
            </a:r>
            <a:r>
              <a:rPr lang="en-US" altLang="ja-JP" dirty="0"/>
              <a:t>ID</a:t>
            </a:r>
            <a:r>
              <a:rPr lang="ja-JP" altLang="en-US" dirty="0"/>
              <a:t>）、商品番号、電話番号　　　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メールアドレス、クレジットカード情報、伝票</a:t>
            </a:r>
            <a:r>
              <a:rPr lang="en-US" altLang="ja-JP" dirty="0"/>
              <a:t>(</a:t>
            </a:r>
            <a:r>
              <a:rPr lang="ja-JP" altLang="en-US" dirty="0"/>
              <a:t>レシート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利用状態、住所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など</a:t>
            </a:r>
            <a:r>
              <a:rPr lang="en-US" altLang="ja-JP" dirty="0"/>
              <a:t>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583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8520-4B47-2CBB-D158-B58D364B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3446" cy="1325563"/>
          </a:xfrm>
        </p:spPr>
        <p:txBody>
          <a:bodyPr/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03BD6-5ADC-6688-C820-4E770274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利用者の情報をリアルタイムで受け渡しデータを一覧で保存</a:t>
            </a:r>
            <a:endParaRPr kumimoji="1" lang="en-US" altLang="ja-JP" dirty="0"/>
          </a:p>
          <a:p>
            <a:r>
              <a:rPr kumimoji="1" lang="ja-JP" altLang="en-US" dirty="0"/>
              <a:t>ここで必要な情報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利用者名（利用者</a:t>
            </a:r>
            <a:r>
              <a:rPr lang="en-US" altLang="ja-JP" dirty="0"/>
              <a:t>ID</a:t>
            </a:r>
            <a:r>
              <a:rPr lang="ja-JP" altLang="en-US" dirty="0"/>
              <a:t>）、商品番号、数量、料金、メールアドレス、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電話番号、注文日、利用状態、クレジットカード情報、住所、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など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8449D4-F397-7B5C-9E8A-1AB218A2066D}"/>
              </a:ext>
            </a:extLst>
          </p:cNvPr>
          <p:cNvSpPr/>
          <p:nvPr/>
        </p:nvSpPr>
        <p:spPr>
          <a:xfrm>
            <a:off x="1953928" y="692264"/>
            <a:ext cx="1950720" cy="6792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注文</a:t>
            </a:r>
            <a:r>
              <a:rPr kumimoji="1" lang="en-US" altLang="ja-JP" dirty="0">
                <a:solidFill>
                  <a:schemeClr val="tx1"/>
                </a:solidFill>
              </a:rPr>
              <a:t>Web</a:t>
            </a:r>
            <a:r>
              <a:rPr kumimoji="1" lang="ja-JP" altLang="en-US" dirty="0">
                <a:solidFill>
                  <a:schemeClr val="tx1"/>
                </a:solidFill>
              </a:rPr>
              <a:t>サイト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A34563-90CD-E6CB-A046-E2D3337B353D}"/>
              </a:ext>
            </a:extLst>
          </p:cNvPr>
          <p:cNvSpPr/>
          <p:nvPr/>
        </p:nvSpPr>
        <p:spPr>
          <a:xfrm>
            <a:off x="5197642" y="681037"/>
            <a:ext cx="1950720" cy="6792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注文管理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E270A1-7FC0-D748-3F35-8F8BD26EF8BB}"/>
              </a:ext>
            </a:extLst>
          </p:cNvPr>
          <p:cNvSpPr txBox="1"/>
          <p:nvPr/>
        </p:nvSpPr>
        <p:spPr>
          <a:xfrm>
            <a:off x="4326173" y="642104"/>
            <a:ext cx="4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07361F0-C7CA-3C17-2818-DBD7A145F90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04648" y="1020671"/>
            <a:ext cx="1292994" cy="11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A2BCE-AFA8-455A-0C5D-FD989F94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05438" cy="1325563"/>
          </a:xfrm>
        </p:spPr>
        <p:txBody>
          <a:bodyPr/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19A6F-5227-1A23-B8F4-899C2F1B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支払処理や返金処理をメール</a:t>
            </a:r>
            <a:r>
              <a:rPr lang="ja-JP" altLang="en-US" dirty="0"/>
              <a:t>で通達する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メールアドレス、クレジットカード情報、料金</a:t>
            </a:r>
            <a:r>
              <a:rPr lang="en-US" altLang="ja-JP" dirty="0"/>
              <a:t>(</a:t>
            </a:r>
            <a:r>
              <a:rPr lang="ja-JP" altLang="en-US" dirty="0"/>
              <a:t>金額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など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DCF4E-8EC0-7C3D-1719-F3A03C6C22BC}"/>
              </a:ext>
            </a:extLst>
          </p:cNvPr>
          <p:cNvSpPr/>
          <p:nvPr/>
        </p:nvSpPr>
        <p:spPr>
          <a:xfrm>
            <a:off x="1771048" y="594478"/>
            <a:ext cx="1950720" cy="6792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注文管理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09DABAD-0E26-55AE-AD93-B805E0F09970}"/>
              </a:ext>
            </a:extLst>
          </p:cNvPr>
          <p:cNvSpPr/>
          <p:nvPr/>
        </p:nvSpPr>
        <p:spPr>
          <a:xfrm>
            <a:off x="4636168" y="479701"/>
            <a:ext cx="1950720" cy="908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クレジット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カード会社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BA293D-C605-74FE-8843-51C21B8113BB}"/>
              </a:ext>
            </a:extLst>
          </p:cNvPr>
          <p:cNvSpPr txBox="1"/>
          <p:nvPr/>
        </p:nvSpPr>
        <p:spPr>
          <a:xfrm>
            <a:off x="4022213" y="594478"/>
            <a:ext cx="4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B496DBD-CD9E-2320-8B14-CA074631F53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721768" y="934112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3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C7A75-1FD5-DFC4-A763-8D471510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1891" cy="1325563"/>
          </a:xfrm>
        </p:spPr>
        <p:txBody>
          <a:bodyPr/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D5771-6840-84AA-1C54-E86982BC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支払いや返金の手続き</a:t>
            </a:r>
            <a:endParaRPr kumimoji="1" lang="en-US" altLang="ja-JP" dirty="0"/>
          </a:p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メールアドレス、クレジットカード情報、料金</a:t>
            </a:r>
            <a:r>
              <a:rPr lang="en-US" altLang="ja-JP" dirty="0"/>
              <a:t>(</a:t>
            </a:r>
            <a:r>
              <a:rPr lang="ja-JP" altLang="en-US" dirty="0"/>
              <a:t>金額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AB7110E-2438-52FB-14CC-4EAC0C1FFB68}"/>
              </a:ext>
            </a:extLst>
          </p:cNvPr>
          <p:cNvSpPr/>
          <p:nvPr/>
        </p:nvSpPr>
        <p:spPr>
          <a:xfrm>
            <a:off x="5948681" y="611539"/>
            <a:ext cx="1741715" cy="844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利用者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CED7CA-21E5-3844-E459-F094BE0DD40F}"/>
              </a:ext>
            </a:extLst>
          </p:cNvPr>
          <p:cNvSpPr/>
          <p:nvPr/>
        </p:nvSpPr>
        <p:spPr>
          <a:xfrm>
            <a:off x="1820091" y="547448"/>
            <a:ext cx="1950720" cy="908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クレジット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カード会社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9154B0-76AB-620D-5E91-7758451AE08B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 flipV="1">
            <a:off x="3770811" y="1001859"/>
            <a:ext cx="2177870" cy="32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2A43AC-288F-8FD6-60D6-C801D76F0A24}"/>
              </a:ext>
            </a:extLst>
          </p:cNvPr>
          <p:cNvSpPr txBox="1"/>
          <p:nvPr/>
        </p:nvSpPr>
        <p:spPr>
          <a:xfrm>
            <a:off x="4568732" y="632527"/>
            <a:ext cx="3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3422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318B2-25CB-2C63-044E-3FB3CF83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80063" cy="1325563"/>
          </a:xfrm>
        </p:spPr>
        <p:txBody>
          <a:bodyPr/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C92AD-EC11-99E7-8FE9-833754F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商品の発送・返品</a:t>
            </a:r>
            <a:endParaRPr kumimoji="1" lang="en-US" altLang="ja-JP" dirty="0"/>
          </a:p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住所、商品番号</a:t>
            </a:r>
            <a:r>
              <a:rPr lang="ja-JP" altLang="en-US" dirty="0"/>
              <a:t>、商品、メールアドレス、利用状態、　　　　　　伝票</a:t>
            </a:r>
            <a:r>
              <a:rPr lang="en-US" altLang="ja-JP" dirty="0"/>
              <a:t>(</a:t>
            </a:r>
            <a:r>
              <a:rPr lang="ja-JP" altLang="en-US" dirty="0"/>
              <a:t>レシート</a:t>
            </a:r>
            <a:r>
              <a:rPr lang="en-US" altLang="ja-JP" dirty="0"/>
              <a:t>)</a:t>
            </a:r>
            <a:r>
              <a:rPr lang="ja-JP" altLang="en-US" dirty="0"/>
              <a:t>、利用者名（利用者</a:t>
            </a:r>
            <a:r>
              <a:rPr lang="en-US" altLang="ja-JP" dirty="0"/>
              <a:t>ID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DED1AD9-1448-D1E2-53CD-8E01E9DD08B6}"/>
              </a:ext>
            </a:extLst>
          </p:cNvPr>
          <p:cNvSpPr/>
          <p:nvPr/>
        </p:nvSpPr>
        <p:spPr>
          <a:xfrm>
            <a:off x="1857105" y="491059"/>
            <a:ext cx="1741715" cy="844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利用者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327F3D8-D20F-1191-3A2C-0A2FF9A1EF45}"/>
              </a:ext>
            </a:extLst>
          </p:cNvPr>
          <p:cNvSpPr/>
          <p:nvPr/>
        </p:nvSpPr>
        <p:spPr>
          <a:xfrm>
            <a:off x="5240383" y="491060"/>
            <a:ext cx="2431869" cy="84473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429BE6-FE9F-8C12-5EB2-6DAD0381C7A8}"/>
              </a:ext>
            </a:extLst>
          </p:cNvPr>
          <p:cNvSpPr txBox="1"/>
          <p:nvPr/>
        </p:nvSpPr>
        <p:spPr>
          <a:xfrm>
            <a:off x="6126117" y="72875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会社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D2D0734-5483-8001-D971-D8FAA457F4BB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598820" y="913425"/>
            <a:ext cx="164156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1CF503-B176-1B59-2937-8C8A1E89842C}"/>
              </a:ext>
            </a:extLst>
          </p:cNvPr>
          <p:cNvSpPr txBox="1"/>
          <p:nvPr/>
        </p:nvSpPr>
        <p:spPr>
          <a:xfrm>
            <a:off x="4203338" y="492284"/>
            <a:ext cx="43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18718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351</Words>
  <Application>Microsoft Office PowerPoint</Application>
  <PresentationFormat>ワイド画面</PresentationFormat>
  <Paragraphs>82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BBショップ 注文管理システム</vt:lpstr>
      <vt:lpstr>要求仕様のメモ</vt:lpstr>
      <vt:lpstr>要求仕様のメモ</vt:lpstr>
      <vt:lpstr>事業内容のおおまかな図解</vt:lpstr>
      <vt:lpstr>①</vt:lpstr>
      <vt:lpstr>②</vt:lpstr>
      <vt:lpstr>③</vt:lpstr>
      <vt:lpstr>④</vt:lpstr>
      <vt:lpstr>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今村　光汰</dc:creator>
  <cp:lastModifiedBy>今村　光汰</cp:lastModifiedBy>
  <cp:revision>13</cp:revision>
  <dcterms:created xsi:type="dcterms:W3CDTF">2025-09-25T05:12:41Z</dcterms:created>
  <dcterms:modified xsi:type="dcterms:W3CDTF">2025-09-26T01:12:29Z</dcterms:modified>
</cp:coreProperties>
</file>