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680A9-7A3C-05B0-A874-DAA8D903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48E512-A17E-CEFD-D668-10985E0A1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12D14-2FAD-8D94-4370-075EA3BF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C5C62-1219-40FB-C202-BE888BEE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EC4FA-B796-6F7B-AD2A-D82AA607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4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8DCE5-0980-0B0F-463D-60F2D935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8872B2-8ADD-97BB-E709-0E23277DB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63AF35-F97E-7ADA-0A8C-C2A5EF1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D09A9-D618-1AA1-522C-CD6112F2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B3E23-D558-A8FF-2C38-4DA7CB0A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3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4A9447-F723-23CC-C896-B2D2040CA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5FD2A1-E819-8B28-7214-6A855F94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4C8E10-BB03-9257-9A4C-F0C3F971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5C1A92-8F5E-9BC7-19CC-CC991FFE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4769F6-9D8E-2370-211F-9AECE13C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84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CA126-4966-56A5-F186-728D410D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5816E7-65BB-9289-C660-4962FB9D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1E02A5-6145-F330-EBD6-D33F3648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72956-754D-1E00-E107-19BDFDC0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9EA2B6-CC85-A28D-D955-8498D584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24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63BD9-1F98-DB66-BCE0-78DB8BCC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5A437-FC00-F0FE-E90C-7A8917E2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4DCD2-DA2A-E167-CB8C-8EA83E15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0DC35E-166D-D304-6A1A-032D5FD9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D10A8-8B97-BAC1-3400-6C273890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9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69B9E-E5D0-1726-91BD-304A24D6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8CE493-1C79-F821-5808-AC37DB118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7F234E-C946-538A-0BA8-85FE532DF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13D644-9BA2-F537-43E1-78E27E8E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2AF28B-6A32-FBE1-2FD3-DE7FD836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8FA6F-FF43-72B2-0111-2A0CD66D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1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4BA23-9E1D-FDDF-6F6E-9D17C460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001508-B116-08D4-DA58-DFDC5A4C8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1FA41E-69E2-452F-3597-48EB0EACD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177204-D70E-1375-AE04-A037828AA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1519C3-4086-87DF-BC48-05A389A0F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6D3CE9-43BB-3BA7-9A75-F4D4EA56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43CC27-1856-F229-D6FA-F8C243F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9085E5-2BD5-B4B0-2A04-D5A5C6F3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21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10196-DF81-36EB-8A31-8F9B26FD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83107A-256E-8E02-F6DB-E4738EE7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7B5622-B364-D258-8CB5-882ED954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643D63-3DC6-470A-D319-3D42637E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6D325-29E6-2715-ABE9-0F556EAC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1D15D3-6E1B-879C-C652-CEBA19F3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217060-44EF-47C1-F25A-5810233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88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36646-6A86-9469-D9B4-28A70160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5AD3C6-FDA9-96D2-7B84-DE27C059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15F8A1-AEAA-6B80-CE29-E3AAE90C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51711F-D563-1614-0A45-5C99327D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285F99-93A7-E4F6-DD64-36E5BE7E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73F830-AC99-CD0D-8A1A-DB4258E2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34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F1CB4-AAB6-3130-9FA8-97A14EF6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1AA6F9-E533-E09C-85A9-41E09476A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5EA03D-41F8-CE04-677B-C6AB9F08A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10132E-2F0C-AF9C-1C14-B9C97432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10211C-7C7A-9741-A33A-3570035A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959E73-0D48-4688-2A1F-04DA41F3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69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D81AC1-21E8-A9A5-8473-431227B5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565160-7331-D94B-19E4-2712ED73C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BED39-25AF-C14C-528B-5448D602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CBF2F-1AFC-488D-AA40-5DDBAFCFB9F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C39EF-A874-A375-85E4-84D979C8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9C0408-246E-37B5-D519-CCC4CDAB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1CBD2-FDFB-4180-80DB-4A1610C0DC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5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97A908-D252-EEBD-9223-C6B0B7B42681}"/>
              </a:ext>
            </a:extLst>
          </p:cNvPr>
          <p:cNvSpPr txBox="1"/>
          <p:nvPr/>
        </p:nvSpPr>
        <p:spPr>
          <a:xfrm>
            <a:off x="244929" y="1216665"/>
            <a:ext cx="145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メイン画面</a:t>
            </a:r>
            <a:br>
              <a:rPr kumimoji="1" lang="en-US" altLang="ja-JP" dirty="0"/>
            </a:br>
            <a:r>
              <a:rPr kumimoji="1" lang="ja-JP" altLang="en-US" dirty="0"/>
              <a:t>ログイン前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05EAA0E-1568-ED45-1CDE-8A7B9C9D7437}"/>
              </a:ext>
            </a:extLst>
          </p:cNvPr>
          <p:cNvSpPr/>
          <p:nvPr/>
        </p:nvSpPr>
        <p:spPr>
          <a:xfrm>
            <a:off x="356507" y="146958"/>
            <a:ext cx="11478985" cy="940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販売システム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ED9E98-F3F9-9FFE-CC4E-4A1B73E2428D}"/>
              </a:ext>
            </a:extLst>
          </p:cNvPr>
          <p:cNvSpPr/>
          <p:nvPr/>
        </p:nvSpPr>
        <p:spPr>
          <a:xfrm>
            <a:off x="9987642" y="146958"/>
            <a:ext cx="1747157" cy="816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ED6FF1-C21D-B835-A32C-065827394E44}"/>
              </a:ext>
            </a:extLst>
          </p:cNvPr>
          <p:cNvSpPr/>
          <p:nvPr/>
        </p:nvSpPr>
        <p:spPr>
          <a:xfrm>
            <a:off x="2204356" y="1212196"/>
            <a:ext cx="7783286" cy="587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dirty="0"/>
              <a:t>検索🔍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DE3E219-B40B-A204-C3F8-0686A9FBD7D0}"/>
              </a:ext>
            </a:extLst>
          </p:cNvPr>
          <p:cNvGrpSpPr/>
          <p:nvPr/>
        </p:nvGrpSpPr>
        <p:grpSpPr>
          <a:xfrm>
            <a:off x="473529" y="1924429"/>
            <a:ext cx="11432040" cy="2416628"/>
            <a:chOff x="473529" y="1924429"/>
            <a:chExt cx="11432040" cy="2416628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0F0A8D6D-688B-5971-3175-CEF2AF88FF79}"/>
                </a:ext>
              </a:extLst>
            </p:cNvPr>
            <p:cNvSpPr/>
            <p:nvPr/>
          </p:nvSpPr>
          <p:spPr>
            <a:xfrm>
              <a:off x="6532789" y="1924429"/>
              <a:ext cx="2449285" cy="24166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CE0F232-002E-B2F7-6415-C1D05E18B1E8}"/>
                </a:ext>
              </a:extLst>
            </p:cNvPr>
            <p:cNvSpPr/>
            <p:nvPr/>
          </p:nvSpPr>
          <p:spPr>
            <a:xfrm>
              <a:off x="473529" y="1924429"/>
              <a:ext cx="2449285" cy="24166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37B1561E-97F5-FEBF-72CB-6553271E247E}"/>
                </a:ext>
              </a:extLst>
            </p:cNvPr>
            <p:cNvSpPr/>
            <p:nvPr/>
          </p:nvSpPr>
          <p:spPr>
            <a:xfrm>
              <a:off x="3397024" y="1924429"/>
              <a:ext cx="2449285" cy="24166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AE2EAC00-4961-F9A4-2A0E-48FE5587CB13}"/>
                </a:ext>
              </a:extLst>
            </p:cNvPr>
            <p:cNvSpPr/>
            <p:nvPr/>
          </p:nvSpPr>
          <p:spPr>
            <a:xfrm>
              <a:off x="9456284" y="1924429"/>
              <a:ext cx="2449285" cy="24166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9A75F11-D6B5-C75D-D938-D4729B775B35}"/>
              </a:ext>
            </a:extLst>
          </p:cNvPr>
          <p:cNvSpPr/>
          <p:nvPr/>
        </p:nvSpPr>
        <p:spPr>
          <a:xfrm>
            <a:off x="6532789" y="4640415"/>
            <a:ext cx="2449285" cy="2416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A299EC7-2F64-2671-B4F3-CBB65F0200A0}"/>
              </a:ext>
            </a:extLst>
          </p:cNvPr>
          <p:cNvSpPr/>
          <p:nvPr/>
        </p:nvSpPr>
        <p:spPr>
          <a:xfrm>
            <a:off x="473529" y="4640415"/>
            <a:ext cx="2449285" cy="2416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BBC0069-8E4B-ABE0-B09D-DF074A12F01F}"/>
              </a:ext>
            </a:extLst>
          </p:cNvPr>
          <p:cNvSpPr/>
          <p:nvPr/>
        </p:nvSpPr>
        <p:spPr>
          <a:xfrm>
            <a:off x="3397024" y="4640415"/>
            <a:ext cx="2449285" cy="2416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96801A7-DC11-6C01-E662-B0E99C6C891B}"/>
              </a:ext>
            </a:extLst>
          </p:cNvPr>
          <p:cNvSpPr/>
          <p:nvPr/>
        </p:nvSpPr>
        <p:spPr>
          <a:xfrm>
            <a:off x="9456284" y="4640415"/>
            <a:ext cx="2449285" cy="2416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5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38A26-7C31-6179-0F75-8BAC50EA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8" y="791483"/>
            <a:ext cx="6172200" cy="4873625"/>
          </a:xfrm>
        </p:spPr>
        <p:txBody>
          <a:bodyPr/>
          <a:lstStyle/>
          <a:p>
            <a:r>
              <a:rPr kumimoji="1" lang="ja-JP" altLang="en-US" dirty="0"/>
              <a:t>商品画像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5DC311D-425D-D387-8E1A-F3964535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316" y="791483"/>
            <a:ext cx="3932237" cy="758825"/>
          </a:xfrm>
        </p:spPr>
        <p:txBody>
          <a:bodyPr/>
          <a:lstStyle/>
          <a:p>
            <a:r>
              <a:rPr kumimoji="1" lang="ja-JP" altLang="en-US" dirty="0"/>
              <a:t>商品名</a:t>
            </a: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C14BAEA1-C768-B5F7-A124-A88924955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8316" y="1853520"/>
            <a:ext cx="3932237" cy="3811588"/>
          </a:xfrm>
        </p:spPr>
        <p:txBody>
          <a:bodyPr/>
          <a:lstStyle/>
          <a:p>
            <a:r>
              <a:rPr kumimoji="1" lang="ja-JP" altLang="en-US" dirty="0"/>
              <a:t>商品概要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金額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カートに入れる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90979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商品名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小﨑　隼</dc:creator>
  <cp:lastModifiedBy>小﨑　隼</cp:lastModifiedBy>
  <cp:revision>1</cp:revision>
  <dcterms:created xsi:type="dcterms:W3CDTF">2025-09-26T05:24:31Z</dcterms:created>
  <dcterms:modified xsi:type="dcterms:W3CDTF">2025-09-26T06:11:06Z</dcterms:modified>
</cp:coreProperties>
</file>