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636912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2" action="ppaction://hlinksldjump"/>
              </a:rPr>
              <a:t>Текстовый процессор </a:t>
            </a:r>
            <a:r>
              <a:rPr lang="en-US" dirty="0" smtClean="0">
                <a:hlinkClick r:id="rId2" action="ppaction://hlinksldjump"/>
              </a:rPr>
              <a:t>MS Word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3" action="ppaction://hlinksldjump"/>
              </a:rPr>
              <a:t>Табличный процессор</a:t>
            </a:r>
            <a:r>
              <a:rPr lang="en-US" dirty="0" smtClean="0">
                <a:hlinkClick r:id="rId3" action="ppaction://hlinksldjump"/>
              </a:rPr>
              <a:t> MS Excel</a:t>
            </a:r>
            <a:endParaRPr lang="ru-RU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hlinkClick r:id="rId4" action="ppaction://hlinksldjump"/>
              </a:rPr>
              <a:t>Система управления базами данных </a:t>
            </a:r>
            <a:r>
              <a:rPr lang="en-US" dirty="0">
                <a:hlinkClick r:id="rId4" action="ppaction://hlinksldjump"/>
              </a:rPr>
              <a:t>MS Access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5" action="ppaction://hlinksldjump"/>
              </a:rPr>
              <a:t>Работа </a:t>
            </a:r>
            <a:r>
              <a:rPr lang="ru-RU" dirty="0">
                <a:hlinkClick r:id="rId5" action="ppaction://hlinksldjump"/>
              </a:rPr>
              <a:t>с презентациями </a:t>
            </a:r>
            <a:r>
              <a:rPr lang="en-US" dirty="0">
                <a:hlinkClick r:id="rId5" action="ppaction://hlinksldjump"/>
              </a:rPr>
              <a:t>MS Power </a:t>
            </a:r>
            <a:r>
              <a:rPr lang="en-US" dirty="0" smtClean="0">
                <a:hlinkClick r:id="rId5" action="ppaction://hlinksldjump"/>
              </a:rPr>
              <a:t>Point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hlinkClick r:id="rId6" action="ppaction://hlinksldjump"/>
              </a:rPr>
              <a:t>Организация работы с информацией при создании </a:t>
            </a:r>
            <a:r>
              <a:rPr lang="ru-RU" dirty="0" smtClean="0">
                <a:hlinkClick r:id="rId6" action="ppaction://hlinksldjump"/>
              </a:rPr>
              <a:t>презентаций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hlinkClick r:id="rId7" action="ppaction://hlinksldjump"/>
              </a:rPr>
              <a:t>Резюме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4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ru-RU" dirty="0"/>
              <a:t>Текстовый процессор </a:t>
            </a:r>
            <a:r>
              <a:rPr lang="en-US" dirty="0"/>
              <a:t>MS World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Текстовый редактор позволяет</a:t>
            </a:r>
            <a:r>
              <a:rPr lang="en-US" dirty="0"/>
              <a:t>:</a:t>
            </a:r>
          </a:p>
          <a:p>
            <a:r>
              <a:rPr lang="ru-RU" b="1" dirty="0"/>
              <a:t>Создавать текстовые документы</a:t>
            </a:r>
            <a:r>
              <a:rPr lang="en-US" b="1" dirty="0"/>
              <a:t>;</a:t>
            </a:r>
          </a:p>
          <a:p>
            <a:r>
              <a:rPr lang="ru-RU" b="1" dirty="0"/>
              <a:t>Форматировать текст и оформлять абзацы документов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/>
              <a:t>Вводить колонтитулы в документ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/>
              <a:t>Создавать и форматировать таблицы</a:t>
            </a:r>
            <a:r>
              <a:rPr lang="en-US" b="1" dirty="0"/>
              <a:t>;</a:t>
            </a:r>
          </a:p>
          <a:p>
            <a:r>
              <a:rPr lang="ru-RU" b="1" dirty="0"/>
              <a:t>Оформлять списки в текстовых документах</a:t>
            </a:r>
            <a:r>
              <a:rPr lang="en-US" b="1" dirty="0"/>
              <a:t>;</a:t>
            </a:r>
          </a:p>
          <a:p>
            <a:r>
              <a:rPr lang="ru-RU" b="1" dirty="0"/>
              <a:t>Представлять текст в виде нескольких колонок</a:t>
            </a:r>
            <a:r>
              <a:rPr lang="en-US" b="1" dirty="0"/>
              <a:t>;</a:t>
            </a:r>
          </a:p>
          <a:p>
            <a:r>
              <a:rPr lang="ru-RU" b="1" dirty="0"/>
              <a:t>Вставлять в документ рисунки</a:t>
            </a:r>
            <a:r>
              <a:rPr lang="en-US" b="1" dirty="0"/>
              <a:t>;</a:t>
            </a:r>
          </a:p>
          <a:p>
            <a:r>
              <a:rPr lang="ru-RU" b="1" dirty="0"/>
              <a:t>Готовить документы к печати.</a:t>
            </a:r>
          </a:p>
          <a:p>
            <a:endParaRPr lang="ru-RU" dirty="0"/>
          </a:p>
        </p:txBody>
      </p:sp>
      <p:sp>
        <p:nvSpPr>
          <p:cNvPr id="4" name="Управляющая кнопка: домой 3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2492896"/>
            <a:ext cx="3384376" cy="3230173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u-RU" b="1" dirty="0"/>
              <a:t>Ввод данных в ячейки</a:t>
            </a:r>
            <a:r>
              <a:rPr lang="en-US" b="1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b="1" dirty="0" err="1"/>
              <a:t>Автозаполнение</a:t>
            </a:r>
            <a:r>
              <a:rPr lang="ru-RU" b="1" dirty="0"/>
              <a:t> ячеек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/>
              <a:t>Организация расчетов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/>
              <a:t>Построение и форматирование диаграмм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 smtClean="0"/>
              <a:t>Использование функций в расчетах</a:t>
            </a:r>
            <a:r>
              <a:rPr lang="en-US" b="1" dirty="0" smtClean="0"/>
              <a:t>;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92896"/>
            <a:ext cx="30963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ru-RU" sz="2000" b="1" dirty="0"/>
              <a:t>Применение относительной и абсолютной адресации</a:t>
            </a:r>
            <a:r>
              <a:rPr lang="en-US" sz="2000" b="1" dirty="0"/>
              <a:t>;</a:t>
            </a:r>
            <a:endParaRPr lang="ru-RU" sz="2000" b="1" dirty="0"/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ru-RU" sz="2000" b="1" dirty="0"/>
              <a:t>Сортировка данных</a:t>
            </a:r>
            <a:r>
              <a:rPr lang="en-US" sz="2000" b="1" dirty="0"/>
              <a:t>;</a:t>
            </a:r>
            <a:endParaRPr lang="ru-RU" sz="2000" b="1" dirty="0"/>
          </a:p>
          <a:p>
            <a:pPr marL="285750" indent="-285750">
              <a:buClr>
                <a:schemeClr val="accent2"/>
              </a:buClr>
              <a:buFont typeface="Arial" pitchFamily="34" charset="0"/>
              <a:buChar char="•"/>
            </a:pPr>
            <a:r>
              <a:rPr lang="ru-RU" sz="2000" b="1" dirty="0"/>
              <a:t>Фильтрация данных и условное форматирование</a:t>
            </a:r>
            <a:r>
              <a:rPr lang="en-US" sz="2000" b="1" dirty="0"/>
              <a:t>;</a:t>
            </a:r>
            <a:endParaRPr lang="ru-RU" sz="2000" b="1" dirty="0"/>
          </a:p>
          <a:p>
            <a:endParaRPr lang="ru-RU" dirty="0"/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0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36542"/>
              </p:ext>
            </p:extLst>
          </p:nvPr>
        </p:nvGraphicFramePr>
        <p:xfrm>
          <a:off x="1463675" y="2119313"/>
          <a:ext cx="61960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0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</a:t>
                      </a:r>
                      <a:r>
                        <a:rPr lang="ru-RU" baseline="0" dirty="0" smtClean="0"/>
                        <a:t> базы данных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                                           для хранения данных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r>
                        <a:rPr lang="ru-RU" baseline="0" dirty="0" smtClean="0"/>
                        <a:t>                                                    для ввода данных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                                         для</a:t>
                      </a:r>
                      <a:r>
                        <a:rPr lang="ru-RU" baseline="0" dirty="0" smtClean="0"/>
                        <a:t> работы с данными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Отчеты                             для вывода информации из БД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  <a:p>
            <a:endParaRPr lang="ru-RU" dirty="0"/>
          </a:p>
        </p:txBody>
      </p:sp>
      <p:sp>
        <p:nvSpPr>
          <p:cNvPr id="4" name="Управляющая кнопка: домой 3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2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Организация работы с информацией при создании презентации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27809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Word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35730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433850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Access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64088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PowerPoint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>
            <a:endCxn id="16" idx="1"/>
          </p:cNvCxnSpPr>
          <p:nvPr/>
        </p:nvCxnSpPr>
        <p:spPr>
          <a:xfrm>
            <a:off x="4427984" y="37890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427984" y="2996952"/>
            <a:ext cx="16561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" idx="3"/>
            <a:endCxn id="16" idx="2"/>
          </p:cNvCxnSpPr>
          <p:nvPr/>
        </p:nvCxnSpPr>
        <p:spPr>
          <a:xfrm flipV="1">
            <a:off x="4427984" y="4005064"/>
            <a:ext cx="1836204" cy="5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2483768" y="455452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2496417" y="29969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496417" y="2996952"/>
            <a:ext cx="0" cy="155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правляющая кнопка: домой 33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19257"/>
            <a:ext cx="7632848" cy="36038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</a:p>
          <a:p>
            <a:r>
              <a:rPr lang="ru-RU" dirty="0"/>
              <a:t>Последовательность изложения</a:t>
            </a:r>
            <a:r>
              <a:rPr lang="en-US" dirty="0"/>
              <a:t>;</a:t>
            </a:r>
          </a:p>
          <a:p>
            <a:r>
              <a:rPr lang="ru-RU" dirty="0"/>
              <a:t>Возможность использоваться официальными шпаргалками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Копируемость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Транспотрабельность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Управляющая кнопка: домой 3">
            <a:hlinkClick r:id="" action="ppaction://hlinkshowjump?jump=firstslide" highlightClick="1"/>
          </p:cNvPr>
          <p:cNvSpPr/>
          <p:nvPr/>
        </p:nvSpPr>
        <p:spPr>
          <a:xfrm>
            <a:off x="107504" y="6110826"/>
            <a:ext cx="576064" cy="57606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55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</TotalTime>
  <Words>210</Words>
  <Application>Microsoft Office PowerPoint</Application>
  <PresentationFormat>Экран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Кнопка</vt:lpstr>
      <vt:lpstr>Microsoft Office</vt:lpstr>
      <vt:lpstr>Текстовый процессор MS World 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pc-tsar</dc:creator>
  <cp:lastModifiedBy>Пользователь Windows</cp:lastModifiedBy>
  <cp:revision>3</cp:revision>
  <dcterms:created xsi:type="dcterms:W3CDTF">2019-05-06T21:37:50Z</dcterms:created>
  <dcterms:modified xsi:type="dcterms:W3CDTF">2019-05-06T22:01:27Z</dcterms:modified>
</cp:coreProperties>
</file>