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D2C0-AFBD-4717-BED4-D5D66D92E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82B2B-1130-4CDC-9722-0DC847F24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75C4-C104-4DE3-AB44-F9324559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FB7E0-117E-4D6E-9545-6FDD5309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99D0-0F33-4506-BCC4-14F52D33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7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1150-A76D-42EE-9D9A-52842F46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97D1-DFD2-45CA-A888-CB2C08561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0B5A-EEBD-457E-BE0F-68E8E2F3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3AB5-A6C4-41BB-815B-B1CD9EA2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507C-B028-4A32-BFE8-37D7B6C9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E0CFF-C1AF-41A0-BA87-E9AAC97AF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C9829-B45A-4FDD-A7E7-8867AA56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32B7-DF87-420A-8B63-7C10D0C8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D3D6-F664-4119-B827-B544523A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50C0-C971-4541-8C69-6A0B8FBD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9CF3-601F-41FE-8467-4B500318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40AA-7E88-4A99-AF96-8388F82A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C28DA-98A7-4093-BDAB-1E39324F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3E8A-D143-45AE-A94C-E63E4E6C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67DC-A818-43F7-A4CD-AD89E034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7FFE-BFAE-408D-890D-5DC64385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7771A-C1F9-47DB-8D8F-182B9AF6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7091-CC8A-4282-B542-EE5612DB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B6618-584B-4050-BAAC-EA0CA5BB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328C-28DE-4E3C-912C-CBA85D0A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63EC-E685-4A2A-A24D-8D98FB0E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3DD4-3DDE-4F68-B1A9-6BC99D1A5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034CC-B9D9-434E-83AB-0CFA16B40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5607-1DE9-4641-898E-5E36A3C2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49AF1-6D42-420D-ACED-1181A345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96885-22E9-4F66-8EF9-5E7E971B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BFE5-259F-46DF-98F4-F8902B9C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BC74B-29AC-4101-902E-00F66694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628EF-1761-44A9-8102-D8BCF689E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3C268-A9EA-4F49-8B5C-1AE7D9BC8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697A3-A917-4E99-9057-7221EE904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17D08-67EB-45C0-9F06-663B1A42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ECE46-7451-4B0F-B9DD-2D503E18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C34C0-C530-46DE-8851-464EFF80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75EF-3A84-4EA6-8E2A-D3D7FDA6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B9E1B-888F-4BFF-B77D-3C64BA0E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1A78C-B67F-4499-A5BD-1E188FA2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90248-88F9-4528-8463-C6DAE264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DBC06-4C51-437A-8E94-917F7EA1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0C346-7668-4498-A10E-FC82E2AA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7C8A4-15CD-4369-8968-6C53F162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3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FD1C-430A-46B3-9D22-9D7B024F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42CB-1DC9-431B-96CD-66F2DEC1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CA12C-7D49-4D7A-86F8-B5CF92DCE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47FD1-6223-4271-96DE-B9308B4B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A6185-DE3B-4C91-A4ED-07DF8A1F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29060-C2BA-4DC6-93CE-EB6E4240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0E43-F8F0-476E-8B09-52F5BF45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605E1-836C-41C9-84FC-BB4250D84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72CC8-968A-4B34-B7B1-834DC9824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8B9B1-AED7-43E2-A632-EBF7B2D9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3C0D2-F755-48FF-8F6B-D9AD5D0E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7B685-B0B6-4E79-BD91-01979965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8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C4BAF-53ED-4A75-AC8E-BCBD1954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5BD8A-88FA-44E3-B88B-C1EBE32A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BA82-A8ED-4D2B-9276-5F7B0807A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3E2E-ECE2-43FA-A676-487E382F5E75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75B9-A1FD-4BA7-93F1-D31386F7E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D2EC-905A-458B-A504-D3A91F730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B0A1-107B-4B73-BC46-75A75049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97D2DF6-4609-4174-A101-16D857CDF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01" y="1407225"/>
            <a:ext cx="6051405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임진왜란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역사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도미시미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히나라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조정은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신립에게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막으라고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명함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신립장군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함경도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기마병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명장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기마병에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능한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신립은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조령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싸우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않고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탄금대로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후퇴하여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배수진을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친다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-&gt;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대패하여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탄금대에서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자결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조령에서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매복을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했더라면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이겼을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생각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엉터리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생각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신립은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벌판에서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싸우려했다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신립은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조령을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버리고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탄금대로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갔을까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해오던대로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작전회의가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없었다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했다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변화하지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못했다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우리가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문경새재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가는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강민석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자연을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느끼러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저렇게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있어야지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행복한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감정을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되찾으러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녹음이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들림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옛사람들이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서울로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갔던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추풍령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김천에서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서울로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추풍에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낙옆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떨어진다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죽령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대나무처럼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미끄러진다고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죽쑨다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조령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문경새재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-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걸리는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도적으로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험하지만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빠른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주막이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발전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조령으로</a:t>
            </a:r>
            <a:r>
              <a:rPr kumimoji="0" lang="ko-KR" altLang="en-US" sz="1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넘어갔다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2285FA6-CC08-485D-87AB-33FC6A91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794" y="1336086"/>
            <a:ext cx="6051405" cy="444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문경새재의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뜻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들을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경사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경북대는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경사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북녘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북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좋은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소식을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듣는다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소식을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듣는다고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과거시험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합격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이거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이거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이거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이거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이거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이거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이거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이거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새재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草岾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새자가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풀초자로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나옴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넘기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어려운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고개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문경새재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좋은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소식을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듣는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넘기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어려운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고개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문경새재</a:t>
            </a:r>
            <a:r>
              <a:rPr kumimoji="0" lang="ko-KR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관문이</a:t>
            </a:r>
            <a:r>
              <a:rPr kumimoji="0" lang="ko-KR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조령</a:t>
            </a:r>
            <a:r>
              <a:rPr kumimoji="0" lang="en-US" altLang="ko-KR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</a:t>
            </a:r>
            <a:r>
              <a:rPr kumimoji="0" lang="ko-KR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kumimoji="0" lang="ko-KR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고개</a:t>
            </a:r>
            <a:r>
              <a:rPr kumimoji="0" lang="ko-KR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r>
              <a:rPr kumimoji="0" lang="en-US" altLang="ko-KR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r>
              <a:rPr kumimoji="0" lang="en-US" altLang="ko-KR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교수님이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꿈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했는데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맞음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관문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주흘관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1.2km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관문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조곡관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3km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관문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조령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청주로감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밥은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사이에서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먹을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한강으로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진출한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진흥왕은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신속하게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이동하기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만들어서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새재라고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불렀는데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길이라는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의미였는데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부르기도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한단다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조령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부르며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지금의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문경새재가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세가지의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남쪽이라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영남이라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불리웠다고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설악산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도립공원임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국립공원ㄴㄴ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사진찍고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레포트쓸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내볼것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흙을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밟을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있을까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신경을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자극하자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편하지만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맨발로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걸어볼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5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1E82C037-E23F-4952-A977-FB0268906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11" y="552473"/>
            <a:ext cx="3388434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박정희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대통령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문경초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교사였다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건설차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문경새재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왔는데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옛길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너무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아름다워서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국토부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장관한테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개방하는데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옛것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보존하고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개발하라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중요해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오른쪽관리파견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상인들이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물건팔고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쉬어가는거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모여서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회의하는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드라마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세트장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소리지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걷기운동의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효과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2D348F3-C4FA-4C7D-81D3-5DB8328BA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120" y="672697"/>
            <a:ext cx="461091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스트레스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스트레스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호르몬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코티졸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코르티졸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)(+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엔돌핀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분비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---------------------------------------------------------------------------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노화로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기억장애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해마는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년에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퍼센트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감소한다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해마는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운동을하면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퍼센트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엄청나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Q)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노화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인지기능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예방되는지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치매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인지기능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???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치매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예방법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영양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인지운동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뇌가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혈액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량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6L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뇌의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1350~ 1500g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 ~ 40%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안들림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.......)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A)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운동하면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베타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아말로이드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단백질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피에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섞여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나옴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뉴런의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정보교환이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빠르다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뇌기능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교감신경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부교감신경의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조화가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이루어진다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슬라이드에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듯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스트레스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완화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팁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화가날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참으면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살인을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면한다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ㄴㄴ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MRI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토대로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분인거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강조하시는데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만보계의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진실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무용지물이다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운동이라는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것은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심박수보다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올라가지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않을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중요한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것은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강도이다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강도를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높게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!10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3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문경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휴게소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중부내륙고속도로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E17DE-839C-428F-880B-26028AE1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86" y="3057484"/>
            <a:ext cx="373542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실제로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가냐면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운동을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하니까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운동을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하라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바탕으로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나온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결관데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뒷굼치를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딛고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&gt;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앞발로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중요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뇌로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밥먹고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운동하면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안되는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에너지가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소화기관으로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가야함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---------------------------------------------------------------------------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602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주한 박</dc:creator>
  <cp:lastModifiedBy>주한 박</cp:lastModifiedBy>
  <cp:revision>1</cp:revision>
  <dcterms:created xsi:type="dcterms:W3CDTF">2019-12-01T10:25:03Z</dcterms:created>
  <dcterms:modified xsi:type="dcterms:W3CDTF">2019-12-01T10:27:56Z</dcterms:modified>
</cp:coreProperties>
</file>