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C6AE-374A-45A3-A135-F822ABA0E812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196752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키워드별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매월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매년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(1keyword </a:t>
            </a:r>
            <a:r>
              <a:rPr lang="ko-KR" altLang="en-US" sz="1600" dirty="0" smtClean="0">
                <a:solidFill>
                  <a:schemeClr val="tx1"/>
                </a:solidFill>
              </a:rPr>
              <a:t>당 </a:t>
            </a:r>
            <a:r>
              <a:rPr lang="en-US" altLang="ko-KR" sz="1600" dirty="0" smtClean="0">
                <a:solidFill>
                  <a:schemeClr val="tx1"/>
                </a:solidFill>
              </a:rPr>
              <a:t>120)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3356992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Merge, Filtering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120</a:t>
            </a:r>
            <a:r>
              <a:rPr lang="ko-KR" altLang="en-US" sz="1600" dirty="0" smtClean="0">
                <a:solidFill>
                  <a:schemeClr val="tx1"/>
                </a:solidFill>
              </a:rPr>
              <a:t>개 파일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개로 통합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Filtering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67944" y="1844824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Tokenize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단어로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토크나이즈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명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형 구분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1760" y="5445224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Wordcloud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3131840" y="2132856"/>
            <a:ext cx="7200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1331640" y="2564904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857727">
            <a:off x="4977434" y="3211064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99992" y="5445224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5445224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Heatmap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1" name="타원 10"/>
          <p:cNvSpPr/>
          <p:nvPr/>
        </p:nvSpPr>
        <p:spPr>
          <a:xfrm>
            <a:off x="107504" y="100811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7504" y="314096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851920" y="16288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3528" y="188640"/>
            <a:ext cx="8496944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WorkFlow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27784" y="908720"/>
            <a:ext cx="1368152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불용어사전</a:t>
            </a:r>
            <a:r>
              <a:rPr lang="ko-KR" altLang="en-US" sz="1400" dirty="0" smtClean="0">
                <a:solidFill>
                  <a:schemeClr val="tx1"/>
                </a:solidFill>
              </a:rPr>
              <a:t>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40152" y="3356992"/>
            <a:ext cx="2016224" cy="12961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Heap memory </a:t>
            </a:r>
            <a:r>
              <a:rPr lang="ko-KR" altLang="en-US" sz="1400" dirty="0" smtClean="0">
                <a:solidFill>
                  <a:schemeClr val="tx1"/>
                </a:solidFill>
              </a:rPr>
              <a:t>문제로 분할저장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통합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검색어별</a:t>
            </a:r>
            <a:r>
              <a:rPr lang="ko-KR" altLang="en-US" sz="1400" dirty="0" smtClean="0">
                <a:solidFill>
                  <a:schemeClr val="tx1"/>
                </a:solidFill>
              </a:rPr>
              <a:t> 데이터 마을로 통합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24128" y="30689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95736" y="51571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283968" y="51571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516216" y="51571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27" name="폭발 1 26"/>
          <p:cNvSpPr/>
          <p:nvPr/>
        </p:nvSpPr>
        <p:spPr>
          <a:xfrm>
            <a:off x="7164288" y="2564904"/>
            <a:ext cx="1800200" cy="129614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Filtering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8032" y="188640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키워드별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매월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매년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(1keyword </a:t>
            </a:r>
            <a:r>
              <a:rPr lang="ko-KR" altLang="en-US" sz="1600" dirty="0" smtClean="0">
                <a:solidFill>
                  <a:schemeClr val="tx1"/>
                </a:solidFill>
              </a:rPr>
              <a:t>당 </a:t>
            </a:r>
            <a:r>
              <a:rPr lang="en-US" altLang="ko-KR" sz="1600" dirty="0" smtClean="0">
                <a:solidFill>
                  <a:schemeClr val="tx1"/>
                </a:solidFill>
              </a:rPr>
              <a:t>120)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최대개수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12,000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5" name="타원 4"/>
          <p:cNvSpPr/>
          <p:nvPr/>
        </p:nvSpPr>
        <p:spPr>
          <a:xfrm>
            <a:off x="0" y="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0" y="1412776"/>
            <a:ext cx="504056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700808"/>
            <a:ext cx="7136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키워드에 따른 </a:t>
            </a:r>
            <a:r>
              <a:rPr lang="ko-KR" altLang="en-US" dirty="0" err="1" smtClean="0"/>
              <a:t>검색량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변화량이</a:t>
            </a:r>
            <a:r>
              <a:rPr lang="ko-KR" altLang="en-US" dirty="0" smtClean="0"/>
              <a:t> 큰 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시도 후 </a:t>
            </a:r>
            <a:endParaRPr lang="en-US" altLang="ko-KR" dirty="0" smtClean="0"/>
          </a:p>
          <a:p>
            <a:r>
              <a:rPr lang="ko-KR" altLang="en-US" dirty="0" smtClean="0"/>
              <a:t>최종적으로 중복을 제거하여 </a:t>
            </a:r>
            <a:r>
              <a:rPr lang="ko-KR" altLang="en-US" dirty="0" err="1" smtClean="0"/>
              <a:t>모수증대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err="1" smtClean="0"/>
              <a:t>물치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양양 </a:t>
            </a:r>
            <a:r>
              <a:rPr lang="en-US" altLang="ko-KR" dirty="0" smtClean="0"/>
              <a:t>7</a:t>
            </a:r>
            <a:r>
              <a:rPr lang="ko-KR" altLang="en-US" dirty="0" smtClean="0"/>
              <a:t>천건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물치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강원도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천건</a:t>
            </a:r>
            <a:endParaRPr lang="en-US" altLang="ko-KR" dirty="0" smtClean="0"/>
          </a:p>
        </p:txBody>
      </p:sp>
      <p:sp>
        <p:nvSpPr>
          <p:cNvPr id="9" name="오른쪽 화살표 8"/>
          <p:cNvSpPr/>
          <p:nvPr/>
        </p:nvSpPr>
        <p:spPr>
          <a:xfrm>
            <a:off x="2843808" y="62068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63888" y="332656"/>
            <a:ext cx="1728192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블로그</a:t>
            </a:r>
            <a:r>
              <a:rPr lang="ko-KR" altLang="en-US" sz="1400" dirty="0" smtClean="0">
                <a:solidFill>
                  <a:schemeClr val="tx1"/>
                </a:solidFill>
              </a:rPr>
              <a:t> 수가 적을 때 넘어가는 방안 구상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6024" y="216024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Tokenize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단어로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토크나이즈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명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형 구분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DF</a:t>
            </a:r>
          </a:p>
        </p:txBody>
      </p:sp>
      <p:sp>
        <p:nvSpPr>
          <p:cNvPr id="5" name="타원 4"/>
          <p:cNvSpPr/>
          <p:nvPr/>
        </p:nvSpPr>
        <p:spPr>
          <a:xfrm>
            <a:off x="0" y="1412776"/>
            <a:ext cx="504056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700808"/>
            <a:ext cx="76963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전체 글을 </a:t>
            </a:r>
            <a:r>
              <a:rPr lang="ko-KR" altLang="en-US" dirty="0" err="1" smtClean="0"/>
              <a:t>한개씩</a:t>
            </a:r>
            <a:r>
              <a:rPr lang="ko-KR" altLang="en-US" dirty="0" smtClean="0"/>
              <a:t> 받아서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품사부여</a:t>
            </a:r>
            <a:endParaRPr lang="en-US" altLang="ko-KR" dirty="0" smtClean="0"/>
          </a:p>
          <a:p>
            <a:r>
              <a:rPr lang="ko-KR" altLang="en-US" dirty="0" smtClean="0"/>
              <a:t>클리닝</a:t>
            </a:r>
            <a:endParaRPr lang="en-US" altLang="ko-KR" dirty="0" smtClean="0"/>
          </a:p>
          <a:p>
            <a:r>
              <a:rPr lang="en-US" altLang="ko-KR" dirty="0" smtClean="0"/>
              <a:t>Dictionary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ko-KR" altLang="en-US" dirty="0" smtClean="0"/>
              <a:t>오류 및 메모리 부하 방지 위해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이상 저장되면 중간저장 후 초기화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0" y="4149080"/>
            <a:ext cx="504056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437112"/>
            <a:ext cx="591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DF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연산으로 </a:t>
            </a:r>
            <a:r>
              <a:rPr lang="en-US" altLang="ko-KR" dirty="0" smtClean="0"/>
              <a:t>tokenize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최대한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을 배제하여 진행 </a:t>
            </a:r>
            <a:endParaRPr lang="en-US" altLang="ko-KR" dirty="0" smtClean="0"/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누락 파악이 용이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단점 속도느림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tqdm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사용불가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67544" y="3284984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3356992"/>
            <a:ext cx="526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Jave</a:t>
            </a:r>
            <a:r>
              <a:rPr lang="en-US" altLang="ko-KR" dirty="0" smtClean="0"/>
              <a:t> heap memory error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memory 4GB</a:t>
            </a:r>
            <a:r>
              <a:rPr lang="ko-KR" altLang="en-US" dirty="0" smtClean="0"/>
              <a:t>로 확장 후 </a:t>
            </a:r>
            <a:r>
              <a:rPr lang="en-US" altLang="ko-KR" dirty="0" err="1" smtClean="0"/>
              <a:t>iter</a:t>
            </a:r>
            <a:r>
              <a:rPr lang="ko-KR" altLang="en-US" dirty="0" smtClean="0"/>
              <a:t>마다 </a:t>
            </a:r>
            <a:r>
              <a:rPr lang="en-US" altLang="ko-KR" dirty="0" err="1" smtClean="0"/>
              <a:t>gc</a:t>
            </a:r>
            <a:r>
              <a:rPr lang="ko-KR" altLang="en-US" dirty="0" smtClean="0"/>
              <a:t> 초기화 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67544" y="5517232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31640" y="558924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급격한 속도향상</a:t>
            </a:r>
            <a:r>
              <a:rPr lang="en-US" altLang="ko-KR" smtClean="0"/>
              <a:t>?!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0" y="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214</Words>
  <Application>Microsoft Office PowerPoint</Application>
  <PresentationFormat>화면 슬라이드 쇼(4:3)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360</cp:revision>
  <dcterms:created xsi:type="dcterms:W3CDTF">2020-04-22T08:21:29Z</dcterms:created>
  <dcterms:modified xsi:type="dcterms:W3CDTF">2020-06-09T08:20:29Z</dcterms:modified>
</cp:coreProperties>
</file>