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C6AE-374A-45A3-A135-F822ABA0E812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3C6AE-374A-45A3-A135-F822ABA0E812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6C7-9E93-46CC-B9B1-9BB5CE0BB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51520" y="5157192"/>
            <a:ext cx="864096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88640"/>
            <a:ext cx="8496944" cy="648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WorkFlow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196752"/>
            <a:ext cx="3384376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크롤링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Request</a:t>
            </a:r>
            <a:r>
              <a:rPr lang="ko-KR" altLang="en-US" sz="1400" dirty="0" smtClean="0">
                <a:solidFill>
                  <a:schemeClr val="tx1"/>
                </a:solidFill>
              </a:rPr>
              <a:t>를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활용하여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크롤링</a:t>
            </a:r>
            <a:r>
              <a:rPr lang="ko-KR" altLang="en-US" sz="1400" dirty="0" smtClean="0">
                <a:solidFill>
                  <a:schemeClr val="tx1"/>
                </a:solidFill>
              </a:rPr>
              <a:t> 진행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키워드별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매년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Return </a:t>
            </a:r>
            <a:r>
              <a:rPr lang="en-US" altLang="ko-KR" sz="1400" dirty="0" smtClean="0">
                <a:solidFill>
                  <a:schemeClr val="tx1"/>
                </a:solidFill>
              </a:rPr>
              <a:t>CSV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3356992"/>
            <a:ext cx="3384376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Merge, Filtering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분할된 </a:t>
            </a:r>
            <a:r>
              <a:rPr lang="ko-KR" altLang="en-US" sz="1400" dirty="0" smtClean="0">
                <a:solidFill>
                  <a:schemeClr val="tx1"/>
                </a:solidFill>
              </a:rPr>
              <a:t>파일을 결합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검색어와</a:t>
            </a:r>
            <a:r>
              <a:rPr lang="ko-KR" altLang="en-US" sz="1400" dirty="0" smtClean="0">
                <a:solidFill>
                  <a:schemeClr val="tx1"/>
                </a:solidFill>
              </a:rPr>
              <a:t> 무관한 단어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Filltering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Return CSV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76056" y="1268760"/>
            <a:ext cx="3384376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Tokenize</a:t>
            </a: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Ckonlpy</a:t>
            </a:r>
            <a:r>
              <a:rPr lang="ko-KR" altLang="en-US" sz="1400" dirty="0" smtClean="0">
                <a:solidFill>
                  <a:schemeClr val="tx1"/>
                </a:solidFill>
              </a:rPr>
              <a:t>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토크나이즈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단어추가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만 개가 초과시 분할하여 저장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명</a:t>
            </a:r>
            <a:r>
              <a:rPr lang="ko-KR" altLang="en-US" sz="1400" dirty="0" smtClean="0">
                <a:solidFill>
                  <a:schemeClr val="tx1"/>
                </a:solidFill>
              </a:rPr>
              <a:t>사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형용사 </a:t>
            </a:r>
            <a:r>
              <a:rPr lang="ko-KR" altLang="en-US" sz="1400" dirty="0" smtClean="0">
                <a:solidFill>
                  <a:schemeClr val="tx1"/>
                </a:solidFill>
              </a:rPr>
              <a:t>구분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Return CSV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4139952" y="2636912"/>
            <a:ext cx="720080" cy="57606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5400000">
            <a:off x="1907704" y="2564904"/>
            <a:ext cx="432048" cy="57606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6633618" y="2562992"/>
            <a:ext cx="432048" cy="57606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7504" y="1008112"/>
            <a:ext cx="504056" cy="5040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07504" y="3140968"/>
            <a:ext cx="504056" cy="5040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860032" y="1052736"/>
            <a:ext cx="504056" cy="5040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27784" y="2276872"/>
            <a:ext cx="1656184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Stopword.xlsx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27784" y="4437112"/>
            <a:ext cx="1656184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Fillter_word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.xlsx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380312" y="2276872"/>
            <a:ext cx="1656184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단어사전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xlsx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76056" y="3356992"/>
            <a:ext cx="3384376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Merge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Memory</a:t>
            </a:r>
            <a:r>
              <a:rPr lang="ko-KR" altLang="en-US" sz="1400" dirty="0" smtClean="0">
                <a:solidFill>
                  <a:schemeClr val="tx1"/>
                </a:solidFill>
              </a:rPr>
              <a:t>문제로 분할된 파일 결합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검색어별로</a:t>
            </a:r>
            <a:r>
              <a:rPr lang="ko-KR" altLang="en-US" sz="1400" dirty="0" smtClean="0">
                <a:solidFill>
                  <a:schemeClr val="tx1"/>
                </a:solidFill>
              </a:rPr>
              <a:t> 상위 카테고리로 통합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Return </a:t>
            </a:r>
            <a:r>
              <a:rPr lang="en-US" altLang="ko-KR" sz="1400" dirty="0" smtClean="0">
                <a:solidFill>
                  <a:schemeClr val="tx1"/>
                </a:solidFill>
              </a:rPr>
              <a:t>CSV</a:t>
            </a:r>
          </a:p>
        </p:txBody>
      </p:sp>
      <p:sp>
        <p:nvSpPr>
          <p:cNvPr id="24" name="타원 23"/>
          <p:cNvSpPr/>
          <p:nvPr/>
        </p:nvSpPr>
        <p:spPr>
          <a:xfrm>
            <a:off x="4860032" y="3140968"/>
            <a:ext cx="504056" cy="5040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539552" y="5373216"/>
            <a:ext cx="8064896" cy="1152128"/>
            <a:chOff x="755576" y="5373216"/>
            <a:chExt cx="8064896" cy="1152128"/>
          </a:xfrm>
        </p:grpSpPr>
        <p:sp>
          <p:nvSpPr>
            <p:cNvPr id="25" name="직사각형 24"/>
            <p:cNvSpPr/>
            <p:nvPr/>
          </p:nvSpPr>
          <p:spPr>
            <a:xfrm>
              <a:off x="755576" y="5373216"/>
              <a:ext cx="2232248" cy="1152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 smtClean="0">
                  <a:solidFill>
                    <a:schemeClr val="tx1"/>
                  </a:solidFill>
                </a:rPr>
                <a:t>Wordcloud</a:t>
              </a:r>
              <a:endParaRPr lang="en-US" altLang="ko-KR" sz="16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각 키워드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년도별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71900" y="5373216"/>
              <a:ext cx="2232248" cy="1152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Network</a:t>
              </a:r>
              <a:r>
                <a:rPr lang="ko-KR" altLang="en-US" sz="1600" b="1" dirty="0" smtClean="0">
                  <a:solidFill>
                    <a:schemeClr val="tx1"/>
                  </a:solidFill>
                </a:rPr>
                <a:t>분석</a:t>
              </a:r>
              <a:endParaRPr lang="en-US" altLang="ko-KR" sz="16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각 키워드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년도별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588224" y="5373216"/>
              <a:ext cx="2232248" cy="1152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solidFill>
                    <a:schemeClr val="tx1"/>
                  </a:solidFill>
                </a:rPr>
                <a:t>검색어변화추이</a:t>
              </a:r>
              <a:endParaRPr lang="en-US" altLang="ko-KR" sz="16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각 키워드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년도별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107504" y="4941168"/>
            <a:ext cx="504056" cy="5040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7236296" y="4869160"/>
            <a:ext cx="1656184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custom_sw.json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8032" y="188640"/>
            <a:ext cx="23762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크롤링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키워드별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-</a:t>
            </a:r>
            <a:r>
              <a:rPr lang="ko-KR" altLang="en-US" sz="1600" dirty="0" smtClean="0">
                <a:solidFill>
                  <a:schemeClr val="tx1"/>
                </a:solidFill>
              </a:rPr>
              <a:t>매월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</a:rPr>
              <a:t>매년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(1keyword </a:t>
            </a:r>
            <a:r>
              <a:rPr lang="ko-KR" altLang="en-US" sz="1600" dirty="0" smtClean="0">
                <a:solidFill>
                  <a:schemeClr val="tx1"/>
                </a:solidFill>
              </a:rPr>
              <a:t>당 </a:t>
            </a:r>
            <a:r>
              <a:rPr lang="en-US" altLang="ko-KR" sz="1600" dirty="0" smtClean="0">
                <a:solidFill>
                  <a:schemeClr val="tx1"/>
                </a:solidFill>
              </a:rPr>
              <a:t>120)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최대개수 </a:t>
            </a:r>
            <a:r>
              <a:rPr lang="en-US" altLang="ko-KR" sz="1600" dirty="0" smtClean="0">
                <a:solidFill>
                  <a:schemeClr val="tx1"/>
                </a:solidFill>
              </a:rPr>
              <a:t>: 12,000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 CSV</a:t>
            </a:r>
          </a:p>
        </p:txBody>
      </p:sp>
      <p:sp>
        <p:nvSpPr>
          <p:cNvPr id="5" name="타원 4"/>
          <p:cNvSpPr/>
          <p:nvPr/>
        </p:nvSpPr>
        <p:spPr>
          <a:xfrm>
            <a:off x="0" y="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0" y="1412776"/>
            <a:ext cx="504056" cy="5040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700808"/>
            <a:ext cx="7136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키워드에 따른 </a:t>
            </a:r>
            <a:r>
              <a:rPr lang="ko-KR" altLang="en-US" dirty="0" err="1" smtClean="0"/>
              <a:t>검색량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변화량이</a:t>
            </a:r>
            <a:r>
              <a:rPr lang="ko-KR" altLang="en-US" dirty="0" smtClean="0"/>
              <a:t> 큰 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개의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시도 후 </a:t>
            </a:r>
            <a:endParaRPr lang="en-US" altLang="ko-KR" dirty="0" smtClean="0"/>
          </a:p>
          <a:p>
            <a:r>
              <a:rPr lang="ko-KR" altLang="en-US" dirty="0" smtClean="0"/>
              <a:t>최종적으로 중복을 제거하여 </a:t>
            </a:r>
            <a:r>
              <a:rPr lang="ko-KR" altLang="en-US" dirty="0" err="1" smtClean="0"/>
              <a:t>모수증대</a:t>
            </a:r>
            <a:endParaRPr lang="en-US" altLang="ko-KR" dirty="0" smtClean="0"/>
          </a:p>
          <a:p>
            <a:r>
              <a:rPr lang="en-US" altLang="ko-KR" dirty="0" smtClean="0"/>
              <a:t>Ex) </a:t>
            </a:r>
            <a:r>
              <a:rPr lang="ko-KR" altLang="en-US" dirty="0" err="1" smtClean="0"/>
              <a:t>물치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양양 </a:t>
            </a:r>
            <a:r>
              <a:rPr lang="en-US" altLang="ko-KR" dirty="0" smtClean="0"/>
              <a:t>7</a:t>
            </a:r>
            <a:r>
              <a:rPr lang="ko-KR" altLang="en-US" dirty="0" smtClean="0"/>
              <a:t>천건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물치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강원도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천건</a:t>
            </a:r>
            <a:endParaRPr lang="en-US" altLang="ko-KR" dirty="0" smtClean="0"/>
          </a:p>
        </p:txBody>
      </p:sp>
      <p:sp>
        <p:nvSpPr>
          <p:cNvPr id="9" name="오른쪽 화살표 8"/>
          <p:cNvSpPr/>
          <p:nvPr/>
        </p:nvSpPr>
        <p:spPr>
          <a:xfrm>
            <a:off x="2843808" y="620688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63888" y="332656"/>
            <a:ext cx="1728192" cy="10081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검색된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블로그</a:t>
            </a:r>
            <a:r>
              <a:rPr lang="ko-KR" altLang="en-US" sz="1400" dirty="0" smtClean="0">
                <a:solidFill>
                  <a:schemeClr val="tx1"/>
                </a:solidFill>
              </a:rPr>
              <a:t> 수가 적을 때 넘어가는 방안 구상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6024" y="216024"/>
            <a:ext cx="2376264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Tokenize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단어로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토크나이즈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명</a:t>
            </a:r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</a:rPr>
              <a:t>형 구분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 DF</a:t>
            </a:r>
          </a:p>
        </p:txBody>
      </p:sp>
      <p:sp>
        <p:nvSpPr>
          <p:cNvPr id="5" name="타원 4"/>
          <p:cNvSpPr/>
          <p:nvPr/>
        </p:nvSpPr>
        <p:spPr>
          <a:xfrm>
            <a:off x="0" y="1412776"/>
            <a:ext cx="504056" cy="5040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700808"/>
            <a:ext cx="76963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블로그</a:t>
            </a:r>
            <a:r>
              <a:rPr lang="ko-KR" altLang="en-US" dirty="0" smtClean="0"/>
              <a:t> 전체 글을 </a:t>
            </a:r>
            <a:r>
              <a:rPr lang="ko-KR" altLang="en-US" dirty="0" err="1" smtClean="0"/>
              <a:t>한개씩</a:t>
            </a:r>
            <a:r>
              <a:rPr lang="ko-KR" altLang="en-US" dirty="0" smtClean="0"/>
              <a:t> 받아서</a:t>
            </a:r>
            <a:r>
              <a:rPr lang="en-US" altLang="ko-KR" dirty="0" smtClean="0"/>
              <a:t>(for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품사부여</a:t>
            </a:r>
            <a:endParaRPr lang="en-US" altLang="ko-KR" dirty="0" smtClean="0"/>
          </a:p>
          <a:p>
            <a:r>
              <a:rPr lang="ko-KR" altLang="en-US" dirty="0" smtClean="0"/>
              <a:t>클리닝</a:t>
            </a:r>
            <a:endParaRPr lang="en-US" altLang="ko-KR" dirty="0" smtClean="0"/>
          </a:p>
          <a:p>
            <a:r>
              <a:rPr lang="en-US" altLang="ko-KR" dirty="0" smtClean="0"/>
              <a:t>Dictionary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r>
              <a:rPr lang="ko-KR" altLang="en-US" dirty="0" smtClean="0"/>
              <a:t>오류 및 메모리 부하 방지 위해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 이상 저장되면 중간저장 후 초기화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0" y="4149080"/>
            <a:ext cx="504056" cy="5040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4437112"/>
            <a:ext cx="5918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 </a:t>
            </a:r>
            <a:r>
              <a:rPr lang="en-US" altLang="ko-KR" dirty="0" smtClean="0"/>
              <a:t>DF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apply</a:t>
            </a:r>
            <a:r>
              <a:rPr lang="ko-KR" altLang="en-US" dirty="0" smtClean="0"/>
              <a:t>연산으로 </a:t>
            </a:r>
            <a:r>
              <a:rPr lang="en-US" altLang="ko-KR" dirty="0" smtClean="0"/>
              <a:t>tokenize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최대한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을 배제하여 진행 </a:t>
            </a:r>
            <a:endParaRPr lang="en-US" altLang="ko-KR" dirty="0" smtClean="0"/>
          </a:p>
          <a:p>
            <a:r>
              <a:rPr lang="en-US" altLang="ko-KR" dirty="0" smtClean="0"/>
              <a:t>Index</a:t>
            </a:r>
            <a:r>
              <a:rPr lang="ko-KR" altLang="en-US" dirty="0" smtClean="0"/>
              <a:t>누락 파악이 용이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단점 속도느림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tqdm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사용불가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467544" y="3284984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1640" y="3356992"/>
            <a:ext cx="5263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Jave</a:t>
            </a:r>
            <a:r>
              <a:rPr lang="en-US" altLang="ko-KR" dirty="0" smtClean="0"/>
              <a:t> heap memory error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en-US" altLang="ko-KR" dirty="0" smtClean="0"/>
              <a:t>memory 4GB</a:t>
            </a:r>
            <a:r>
              <a:rPr lang="ko-KR" altLang="en-US" dirty="0" smtClean="0"/>
              <a:t>로 확장 후 </a:t>
            </a:r>
            <a:r>
              <a:rPr lang="en-US" altLang="ko-KR" dirty="0" err="1" smtClean="0"/>
              <a:t>iter</a:t>
            </a:r>
            <a:r>
              <a:rPr lang="ko-KR" altLang="en-US" dirty="0" smtClean="0"/>
              <a:t>마다 </a:t>
            </a:r>
            <a:r>
              <a:rPr lang="en-US" altLang="ko-KR" dirty="0" err="1" smtClean="0"/>
              <a:t>gc</a:t>
            </a:r>
            <a:r>
              <a:rPr lang="ko-KR" altLang="en-US" dirty="0" smtClean="0"/>
              <a:t> 초기화 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467544" y="5517232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31640" y="5589240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급격한 속도향상</a:t>
            </a:r>
            <a:r>
              <a:rPr lang="en-US" altLang="ko-KR" smtClean="0"/>
              <a:t>?!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0" y="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4179</TotalTime>
  <Words>224</Words>
  <Application>Microsoft Office PowerPoint</Application>
  <PresentationFormat>화면 슬라이드 쇼(4:3)</PresentationFormat>
  <Paragraphs>62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365</cp:revision>
  <dcterms:created xsi:type="dcterms:W3CDTF">2020-04-22T08:21:29Z</dcterms:created>
  <dcterms:modified xsi:type="dcterms:W3CDTF">2020-06-17T08:44:10Z</dcterms:modified>
</cp:coreProperties>
</file>