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C6AE-374A-45A3-A135-F822ABA0E81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6C7-9E93-46CC-B9B1-9BB5CE0BB4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88640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키워드별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매월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매년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(1keyword </a:t>
            </a:r>
            <a:r>
              <a:rPr lang="ko-KR" altLang="en-US" sz="1600" dirty="0" smtClean="0">
                <a:solidFill>
                  <a:schemeClr val="tx1"/>
                </a:solidFill>
              </a:rPr>
              <a:t>당 </a:t>
            </a:r>
            <a:r>
              <a:rPr lang="en-US" altLang="ko-KR" sz="1600" dirty="0" smtClean="0">
                <a:solidFill>
                  <a:schemeClr val="tx1"/>
                </a:solidFill>
              </a:rPr>
              <a:t>120)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최대개수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12,000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2348880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크롤링결과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merge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120</a:t>
            </a:r>
            <a:r>
              <a:rPr lang="ko-KR" altLang="en-US" sz="1600" dirty="0" smtClean="0">
                <a:solidFill>
                  <a:schemeClr val="tx1"/>
                </a:solidFill>
              </a:rPr>
              <a:t>개 파일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개로 통합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67944" y="836712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Tokenize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단어로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토크나이즈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명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형 구분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DF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1760" y="4437112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Wordcloud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3131840" y="1124744"/>
            <a:ext cx="7200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1331640" y="1556792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076056" y="2132856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99992" y="4437112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4437112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Heatmap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</cp:revision>
  <dcterms:created xsi:type="dcterms:W3CDTF">2020-04-22T08:21:29Z</dcterms:created>
  <dcterms:modified xsi:type="dcterms:W3CDTF">2020-04-22T09:58:15Z</dcterms:modified>
</cp:coreProperties>
</file>