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3C6AE-374A-45A3-A135-F822ABA0E812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1196752"/>
            <a:ext cx="2376264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크롤링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키워드별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-</a:t>
            </a:r>
            <a:r>
              <a:rPr lang="ko-KR" altLang="en-US" sz="1600" dirty="0" smtClean="0">
                <a:solidFill>
                  <a:schemeClr val="tx1"/>
                </a:solidFill>
              </a:rPr>
              <a:t>매월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  <a:r>
              <a:rPr lang="ko-KR" altLang="en-US" sz="1600" dirty="0" smtClean="0">
                <a:solidFill>
                  <a:schemeClr val="tx1"/>
                </a:solidFill>
              </a:rPr>
              <a:t>매년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(1keyword </a:t>
            </a:r>
            <a:r>
              <a:rPr lang="ko-KR" altLang="en-US" sz="1600" dirty="0" smtClean="0">
                <a:solidFill>
                  <a:schemeClr val="tx1"/>
                </a:solidFill>
              </a:rPr>
              <a:t>당 </a:t>
            </a:r>
            <a:r>
              <a:rPr lang="en-US" altLang="ko-KR" sz="1600" dirty="0" smtClean="0">
                <a:solidFill>
                  <a:schemeClr val="tx1"/>
                </a:solidFill>
              </a:rPr>
              <a:t>120)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최대개수 </a:t>
            </a:r>
            <a:r>
              <a:rPr lang="en-US" altLang="ko-KR" sz="1600" dirty="0" smtClean="0">
                <a:solidFill>
                  <a:schemeClr val="tx1"/>
                </a:solidFill>
              </a:rPr>
              <a:t>: 12,000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Return CSV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5536" y="3356992"/>
            <a:ext cx="2376264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크롤링결과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merge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120</a:t>
            </a:r>
            <a:r>
              <a:rPr lang="ko-KR" altLang="en-US" sz="1600" dirty="0" smtClean="0">
                <a:solidFill>
                  <a:schemeClr val="tx1"/>
                </a:solidFill>
              </a:rPr>
              <a:t>개 파일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개로 통합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Return CSV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067944" y="1844824"/>
            <a:ext cx="2376264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Tokenize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각 단어로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토크나이즈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명</a:t>
            </a:r>
            <a:r>
              <a:rPr lang="en-US" altLang="ko-KR" sz="1600" dirty="0" smtClean="0">
                <a:solidFill>
                  <a:schemeClr val="tx1"/>
                </a:solidFill>
              </a:rPr>
              <a:t>/</a:t>
            </a:r>
            <a:r>
              <a:rPr lang="ko-KR" altLang="en-US" sz="1600" dirty="0" smtClean="0">
                <a:solidFill>
                  <a:schemeClr val="tx1"/>
                </a:solidFill>
              </a:rPr>
              <a:t>형 구분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Return CSV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411760" y="5445224"/>
            <a:ext cx="1800200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Wordcloud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각 키워드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년도별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3131840" y="2132856"/>
            <a:ext cx="72008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5400000">
            <a:off x="1331640" y="2564904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5400000">
            <a:off x="5076056" y="3140968"/>
            <a:ext cx="43204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499992" y="5445224"/>
            <a:ext cx="1800200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각 키워드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년도별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732240" y="5445224"/>
            <a:ext cx="1800200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Heatmap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각 키워드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년도별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11" name="타원 10"/>
          <p:cNvSpPr/>
          <p:nvPr/>
        </p:nvSpPr>
        <p:spPr>
          <a:xfrm>
            <a:off x="107504" y="100811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07504" y="314096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851920" y="162880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5004048" y="45091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5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23528" y="188640"/>
            <a:ext cx="8496944" cy="648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WorkFlow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627784" y="908720"/>
            <a:ext cx="1368152" cy="7200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불용어사전</a:t>
            </a:r>
            <a:r>
              <a:rPr lang="ko-KR" altLang="en-US" sz="1400" dirty="0" smtClean="0">
                <a:solidFill>
                  <a:schemeClr val="tx1"/>
                </a:solidFill>
              </a:rPr>
              <a:t> 생성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300192" y="1484784"/>
            <a:ext cx="2016224" cy="7200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Heap memory </a:t>
            </a:r>
            <a:r>
              <a:rPr lang="ko-KR" altLang="en-US" sz="1400" dirty="0" smtClean="0">
                <a:solidFill>
                  <a:schemeClr val="tx1"/>
                </a:solidFill>
              </a:rPr>
              <a:t>문제로 분할저장 </a:t>
            </a:r>
            <a:r>
              <a:rPr lang="en-US" altLang="ko-KR" sz="1400" dirty="0" smtClean="0">
                <a:solidFill>
                  <a:schemeClr val="tx1"/>
                </a:solidFill>
              </a:rPr>
              <a:t>-&gt; </a:t>
            </a:r>
            <a:r>
              <a:rPr lang="ko-KR" altLang="en-US" sz="1400" dirty="0" smtClean="0">
                <a:solidFill>
                  <a:schemeClr val="tx1"/>
                </a:solidFill>
              </a:rPr>
              <a:t>통</a:t>
            </a:r>
            <a:r>
              <a:rPr lang="ko-KR" altLang="en-US" sz="1400" dirty="0" smtClean="0">
                <a:solidFill>
                  <a:schemeClr val="tx1"/>
                </a:solidFill>
              </a:rPr>
              <a:t>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084168" y="119675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8032" y="188640"/>
            <a:ext cx="2376264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크롤링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키워드별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-</a:t>
            </a:r>
            <a:r>
              <a:rPr lang="ko-KR" altLang="en-US" sz="1600" dirty="0" smtClean="0">
                <a:solidFill>
                  <a:schemeClr val="tx1"/>
                </a:solidFill>
              </a:rPr>
              <a:t>매월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  <a:r>
              <a:rPr lang="ko-KR" altLang="en-US" sz="1600" dirty="0" smtClean="0">
                <a:solidFill>
                  <a:schemeClr val="tx1"/>
                </a:solidFill>
              </a:rPr>
              <a:t>매년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(1keyword </a:t>
            </a:r>
            <a:r>
              <a:rPr lang="ko-KR" altLang="en-US" sz="1600" dirty="0" smtClean="0">
                <a:solidFill>
                  <a:schemeClr val="tx1"/>
                </a:solidFill>
              </a:rPr>
              <a:t>당 </a:t>
            </a:r>
            <a:r>
              <a:rPr lang="en-US" altLang="ko-KR" sz="1600" dirty="0" smtClean="0">
                <a:solidFill>
                  <a:schemeClr val="tx1"/>
                </a:solidFill>
              </a:rPr>
              <a:t>120)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최대개수 </a:t>
            </a:r>
            <a:r>
              <a:rPr lang="en-US" altLang="ko-KR" sz="1600" dirty="0" smtClean="0">
                <a:solidFill>
                  <a:schemeClr val="tx1"/>
                </a:solidFill>
              </a:rPr>
              <a:t>: 12,000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Return CSV</a:t>
            </a:r>
          </a:p>
        </p:txBody>
      </p:sp>
      <p:sp>
        <p:nvSpPr>
          <p:cNvPr id="5" name="타원 4"/>
          <p:cNvSpPr/>
          <p:nvPr/>
        </p:nvSpPr>
        <p:spPr>
          <a:xfrm>
            <a:off x="0" y="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0" y="1412776"/>
            <a:ext cx="504056" cy="5040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700808"/>
            <a:ext cx="7136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키워드에 따른 </a:t>
            </a:r>
            <a:r>
              <a:rPr lang="ko-KR" altLang="en-US" dirty="0" err="1" smtClean="0"/>
              <a:t>검색량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변화량이</a:t>
            </a:r>
            <a:r>
              <a:rPr lang="ko-KR" altLang="en-US" dirty="0" smtClean="0"/>
              <a:t> 큰 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개의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시도 후 </a:t>
            </a:r>
            <a:endParaRPr lang="en-US" altLang="ko-KR" dirty="0" smtClean="0"/>
          </a:p>
          <a:p>
            <a:r>
              <a:rPr lang="ko-KR" altLang="en-US" dirty="0" smtClean="0"/>
              <a:t>최종적으로 중복을 제거하여 </a:t>
            </a:r>
            <a:r>
              <a:rPr lang="ko-KR" altLang="en-US" dirty="0" err="1" smtClean="0"/>
              <a:t>모수증대</a:t>
            </a:r>
            <a:endParaRPr lang="en-US" altLang="ko-KR" dirty="0" smtClean="0"/>
          </a:p>
          <a:p>
            <a:r>
              <a:rPr lang="en-US" altLang="ko-KR" dirty="0" smtClean="0"/>
              <a:t>Ex) </a:t>
            </a:r>
            <a:r>
              <a:rPr lang="ko-KR" altLang="en-US" dirty="0" err="1" smtClean="0"/>
              <a:t>물치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+</a:t>
            </a:r>
            <a:r>
              <a:rPr lang="ko-KR" altLang="en-US" dirty="0" smtClean="0"/>
              <a:t>양양 </a:t>
            </a:r>
            <a:r>
              <a:rPr lang="en-US" altLang="ko-KR" dirty="0" smtClean="0"/>
              <a:t>7</a:t>
            </a:r>
            <a:r>
              <a:rPr lang="ko-KR" altLang="en-US" dirty="0" smtClean="0"/>
              <a:t>천건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물치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+</a:t>
            </a:r>
            <a:r>
              <a:rPr lang="ko-KR" altLang="en-US" dirty="0" smtClean="0"/>
              <a:t>강원도 </a:t>
            </a:r>
            <a:r>
              <a:rPr lang="en-US" altLang="ko-KR" dirty="0" smtClean="0"/>
              <a:t>5</a:t>
            </a:r>
            <a:r>
              <a:rPr lang="ko-KR" altLang="en-US" dirty="0" smtClean="0"/>
              <a:t>천건</a:t>
            </a:r>
            <a:endParaRPr lang="en-US" altLang="ko-KR" dirty="0" smtClean="0"/>
          </a:p>
        </p:txBody>
      </p:sp>
      <p:sp>
        <p:nvSpPr>
          <p:cNvPr id="9" name="오른쪽 화살표 8"/>
          <p:cNvSpPr/>
          <p:nvPr/>
        </p:nvSpPr>
        <p:spPr>
          <a:xfrm>
            <a:off x="2843808" y="620688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563888" y="332656"/>
            <a:ext cx="1728192" cy="10081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검색된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블로그</a:t>
            </a:r>
            <a:r>
              <a:rPr lang="ko-KR" altLang="en-US" sz="1400" dirty="0" smtClean="0">
                <a:solidFill>
                  <a:schemeClr val="tx1"/>
                </a:solidFill>
              </a:rPr>
              <a:t> 수가 적을 때 넘어가는 방안 구상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6024" y="216024"/>
            <a:ext cx="2376264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Tokenize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각 단어로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토크나이즈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명</a:t>
            </a:r>
            <a:r>
              <a:rPr lang="en-US" altLang="ko-KR" sz="1600" dirty="0" smtClean="0">
                <a:solidFill>
                  <a:schemeClr val="tx1"/>
                </a:solidFill>
              </a:rPr>
              <a:t>/</a:t>
            </a:r>
            <a:r>
              <a:rPr lang="ko-KR" altLang="en-US" sz="1600" dirty="0" smtClean="0">
                <a:solidFill>
                  <a:schemeClr val="tx1"/>
                </a:solidFill>
              </a:rPr>
              <a:t>형 구분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Return DF</a:t>
            </a:r>
          </a:p>
        </p:txBody>
      </p:sp>
      <p:sp>
        <p:nvSpPr>
          <p:cNvPr id="5" name="타원 4"/>
          <p:cNvSpPr/>
          <p:nvPr/>
        </p:nvSpPr>
        <p:spPr>
          <a:xfrm>
            <a:off x="0" y="1412776"/>
            <a:ext cx="504056" cy="5040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700808"/>
            <a:ext cx="76963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블로그</a:t>
            </a:r>
            <a:r>
              <a:rPr lang="ko-KR" altLang="en-US" dirty="0" smtClean="0"/>
              <a:t> 전체 글을 </a:t>
            </a:r>
            <a:r>
              <a:rPr lang="ko-KR" altLang="en-US" dirty="0" err="1" smtClean="0"/>
              <a:t>한개씩</a:t>
            </a:r>
            <a:r>
              <a:rPr lang="ko-KR" altLang="en-US" dirty="0" smtClean="0"/>
              <a:t> 받아서</a:t>
            </a:r>
            <a:r>
              <a:rPr lang="en-US" altLang="ko-KR" dirty="0" smtClean="0"/>
              <a:t>(for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품사부여</a:t>
            </a:r>
            <a:endParaRPr lang="en-US" altLang="ko-KR" dirty="0" smtClean="0"/>
          </a:p>
          <a:p>
            <a:r>
              <a:rPr lang="ko-KR" altLang="en-US" dirty="0" smtClean="0"/>
              <a:t>클리닝</a:t>
            </a:r>
            <a:endParaRPr lang="en-US" altLang="ko-KR" dirty="0" smtClean="0"/>
          </a:p>
          <a:p>
            <a:r>
              <a:rPr lang="en-US" altLang="ko-KR" dirty="0" smtClean="0"/>
              <a:t>Dictionary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r>
              <a:rPr lang="ko-KR" altLang="en-US" dirty="0" smtClean="0"/>
              <a:t>오류 및 메모리 부하 방지 위해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 이상 저장되면 중간저장 후 초기화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0" y="4149080"/>
            <a:ext cx="504056" cy="5040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4437112"/>
            <a:ext cx="5918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전체 </a:t>
            </a:r>
            <a:r>
              <a:rPr lang="en-US" altLang="ko-KR" dirty="0" smtClean="0"/>
              <a:t>DF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apply</a:t>
            </a:r>
            <a:r>
              <a:rPr lang="ko-KR" altLang="en-US" dirty="0" smtClean="0"/>
              <a:t>연산으로 </a:t>
            </a:r>
            <a:r>
              <a:rPr lang="en-US" altLang="ko-KR" dirty="0" smtClean="0"/>
              <a:t>tokenize 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최대한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을 배제하여 진행 </a:t>
            </a:r>
            <a:endParaRPr lang="en-US" altLang="ko-KR" dirty="0" smtClean="0"/>
          </a:p>
          <a:p>
            <a:r>
              <a:rPr lang="en-US" altLang="ko-KR" dirty="0" smtClean="0"/>
              <a:t>Index</a:t>
            </a:r>
            <a:r>
              <a:rPr lang="ko-KR" altLang="en-US" dirty="0" smtClean="0"/>
              <a:t>누락 파악이 용이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단점 속도느림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tqdm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사용불가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467544" y="3284984"/>
            <a:ext cx="7200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1640" y="3356992"/>
            <a:ext cx="4907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Jave</a:t>
            </a:r>
            <a:r>
              <a:rPr lang="en-US" altLang="ko-KR" dirty="0" smtClean="0"/>
              <a:t> heap memory error </a:t>
            </a:r>
            <a:r>
              <a:rPr lang="ko-KR" altLang="en-US" dirty="0" smtClean="0"/>
              <a:t>발생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아직해결불가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467544" y="5517232"/>
            <a:ext cx="7200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331640" y="5589240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급격한 속도향상</a:t>
            </a:r>
            <a:r>
              <a:rPr lang="en-US" altLang="ko-KR" smtClean="0"/>
              <a:t>?!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0" y="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2995</TotalTime>
  <Words>201</Words>
  <Application>Microsoft Office PowerPoint</Application>
  <PresentationFormat>화면 슬라이드 쇼(4:3)</PresentationFormat>
  <Paragraphs>55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260</cp:revision>
  <dcterms:created xsi:type="dcterms:W3CDTF">2020-04-22T08:21:29Z</dcterms:created>
  <dcterms:modified xsi:type="dcterms:W3CDTF">2020-06-05T00:41:03Z</dcterms:modified>
</cp:coreProperties>
</file>