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767171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492"/>
      </p:cViewPr>
      <p:guideLst/>
    </p:cSldViewPr>
  </p:slideViewPr>
  <p:notesTextViewPr>
    <p:cViewPr>
      <p:scale>
        <a:sx n="3" d="2"/>
        <a:sy n="3" d="2"/>
      </p:scale>
      <p:origin x="0" y="-73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4C8F1-F92E-4D28-B48E-C8709FAE3BC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1E822-B286-4E79-BDC4-41C0D67B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bucketSort</a:t>
            </a:r>
            <a:r>
              <a:rPr lang="en-US" dirty="0"/>
              <a:t> Demo</a:t>
            </a:r>
          </a:p>
          <a:p>
            <a:r>
              <a:rPr lang="en-US" dirty="0"/>
              <a:t>	cd Downloads/</a:t>
            </a:r>
            <a:r>
              <a:rPr lang="en-US" dirty="0" err="1"/>
              <a:t>BucketSort</a:t>
            </a:r>
            <a:r>
              <a:rPr lang="en-US" dirty="0"/>
              <a:t>/</a:t>
            </a:r>
          </a:p>
          <a:p>
            <a:r>
              <a:rPr lang="en-US" dirty="0"/>
              <a:t>	</a:t>
            </a:r>
            <a:r>
              <a:rPr lang="en-US" dirty="0" err="1"/>
              <a:t>javac</a:t>
            </a:r>
            <a:r>
              <a:rPr lang="en-US" dirty="0"/>
              <a:t> BucketSort.java</a:t>
            </a:r>
          </a:p>
          <a:p>
            <a:r>
              <a:rPr lang="en-US" dirty="0"/>
              <a:t>	java </a:t>
            </a:r>
            <a:r>
              <a:rPr lang="en-US" dirty="0" err="1"/>
              <a:t>BucketSort</a:t>
            </a:r>
            <a:endParaRPr lang="en-US" dirty="0"/>
          </a:p>
          <a:p>
            <a:r>
              <a:rPr lang="en-US" dirty="0"/>
              <a:t>	java </a:t>
            </a:r>
            <a:r>
              <a:rPr lang="en-US" dirty="0" err="1"/>
              <a:t>BucketSort</a:t>
            </a:r>
            <a:r>
              <a:rPr lang="en-US" dirty="0"/>
              <a:t> 9 1</a:t>
            </a:r>
          </a:p>
          <a:p>
            <a:r>
              <a:rPr lang="en-US" dirty="0"/>
              <a:t>	java </a:t>
            </a:r>
            <a:r>
              <a:rPr lang="en-US" dirty="0" err="1"/>
              <a:t>BucketSort</a:t>
            </a:r>
            <a:r>
              <a:rPr lang="en-US" dirty="0"/>
              <a:t> </a:t>
            </a:r>
            <a:r>
              <a:rPr lang="en-US"/>
              <a:t>11 10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1E822-B286-4E79-BDC4-41C0D67B2E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9BA5-B712-4506-B93B-99F96E959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6FF20-F813-4E3C-A81F-C94EC3105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7D3FA-E172-46E3-8A0A-26A78514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C231-66BA-406A-BD2A-F87055AE453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4CFEA-F428-43BE-87E4-06965AF1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EF5CF-747D-4E2B-A503-78437CF3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AE9C-8E6A-491E-B4FD-124C81F5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0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7065-8387-415D-9F8F-72623340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1F6CA-8BF4-47DB-A863-BA4EECA56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3E8B9-7402-4C80-AA7F-97A4D062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C231-66BA-406A-BD2A-F87055AE453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325B1-5BAD-42FA-8744-B947406D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AD7F2-17E9-4C2D-9B05-F18505DE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AE9C-8E6A-491E-B4FD-124C81F5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AFBE9-EF64-4E39-A331-0E04E67CB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0FC85-7CE6-4E79-9F57-291CFE3E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B3D42-1E32-46E9-AD57-F983BC48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C231-66BA-406A-BD2A-F87055AE453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48A61-4A3D-40DD-8F3A-98C65FF6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1403-C00B-434D-AED2-C909815E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AE9C-8E6A-491E-B4FD-124C81F5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3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1DBA-F338-4CF2-8A4E-9AF167F2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10E81-71CD-491E-B4A1-9BB188B73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DDEF-889D-4205-96AE-3A047BDF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C231-66BA-406A-BD2A-F87055AE453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EA08-9515-4A4A-88DB-A18BD63C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DA8BF-AF73-4FA6-8024-B960492A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AE9C-8E6A-491E-B4FD-124C81F5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4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894A-069B-4DAF-AAFE-18C4021D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41215-E20C-4A5B-9045-0D7257B4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95533-BA8A-4046-A927-C2D9A94E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C231-66BA-406A-BD2A-F87055AE453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221AB-1B33-4A59-B62D-A8A655C9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DC563-FC2C-468E-A4C9-B4593552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AE9C-8E6A-491E-B4FD-124C81F5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3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8CC2-966C-4FC9-8EF5-6E7FD886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1021D-B9F1-4114-90BE-82F0DB221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B8F98-DAD1-4E89-B327-67EECBE39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193B7-90E8-47F7-B630-D0D2F364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C231-66BA-406A-BD2A-F87055AE453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D361F-9DBB-4689-8EC7-DD8677D9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109C3-7EEF-428D-9D89-9096A5AF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AE9C-8E6A-491E-B4FD-124C81F5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3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941F-F4B5-4787-949E-CB522524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88C97-4601-48DB-9C68-E460B1B58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B8875-3C8D-41F9-BA89-F33AA76E0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6A7FA-A975-455D-8E87-F8412987A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09778-6865-4B6E-B3DF-7BEA88AF7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AD580-43D7-4649-91C7-7A3D7DA6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C231-66BA-406A-BD2A-F87055AE453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E4417-7AA3-4475-B277-3CBB714D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CEC07-CDD2-4AB6-8D62-5EE42BB0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AE9C-8E6A-491E-B4FD-124C81F5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5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010A-686C-487A-8DE3-69715FBF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2CE2A-3827-497F-8EA7-61F8ED84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C231-66BA-406A-BD2A-F87055AE453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B6BE9-55ED-4EAF-8EF7-656C3AA7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ED41F-6D75-477D-BE5A-BB3C9D5C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AE9C-8E6A-491E-B4FD-124C81F5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91608-CB9D-4740-9784-72073D75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C231-66BA-406A-BD2A-F87055AE453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09AE6-4D1F-4B27-95AC-06DF5CA6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CCA24-6AE1-4F8A-8B6B-A480FDAA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AE9C-8E6A-491E-B4FD-124C81F5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4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9EB9-44AA-4375-8B39-C070D502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DD9D-4C02-4638-B1CB-2AF32A70F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1DFF5-5C9F-4596-BD00-FC6DFAEEE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B7D25-7075-4AF9-B071-2A2FE49E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C231-66BA-406A-BD2A-F87055AE453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FDEB1-3860-4C68-805B-B52B486A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96C36-8205-4A1D-905A-2492B65C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AE9C-8E6A-491E-B4FD-124C81F5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9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286B-C513-434C-8130-1F76585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85940-071D-40DB-9618-BB27F45D9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D1C19-7BBB-43D8-92E0-710655559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B3A5A-12D3-4C37-84F3-E5D343B8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C231-66BA-406A-BD2A-F87055AE453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12B57-CBA6-41DB-BD3C-5891942C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07484-FEF2-47CC-99D7-C27669E1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AE9C-8E6A-491E-B4FD-124C81F5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2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1840B-D90E-4F93-B39C-A9D661BF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560FE-7572-4CA9-B01C-59EB9671F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39E15-E759-4A7B-8222-CA7378DAF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C231-66BA-406A-BD2A-F87055AE453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C9E1-D89F-45D3-B34F-ECD519EA1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2C5D8-734F-43D8-9852-38042112A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6AE9C-8E6A-491E-B4FD-124C81F5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6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B84168-E556-4B00-880C-DE272DFBC5B0}"/>
              </a:ext>
            </a:extLst>
          </p:cNvPr>
          <p:cNvSpPr/>
          <p:nvPr/>
        </p:nvSpPr>
        <p:spPr>
          <a:xfrm>
            <a:off x="0" y="-53659"/>
            <a:ext cx="12192000" cy="1064525"/>
          </a:xfrm>
          <a:prstGeom prst="rect">
            <a:avLst/>
          </a:prstGeom>
          <a:solidFill>
            <a:srgbClr val="24242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6E6E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5D492F-152D-48A3-9955-52963B233ECD}"/>
              </a:ext>
            </a:extLst>
          </p:cNvPr>
          <p:cNvSpPr/>
          <p:nvPr/>
        </p:nvSpPr>
        <p:spPr>
          <a:xfrm>
            <a:off x="0" y="1019033"/>
            <a:ext cx="12192000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F0632A-B78D-46FE-92A2-7B33FF380B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628" t="39189" b="7207"/>
          <a:stretch/>
        </p:blipFill>
        <p:spPr>
          <a:xfrm>
            <a:off x="8422640" y="-53659"/>
            <a:ext cx="3769360" cy="1064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6F20E9-1815-498B-81CF-B56A821FF5E7}"/>
              </a:ext>
            </a:extLst>
          </p:cNvPr>
          <p:cNvSpPr txBox="1"/>
          <p:nvPr/>
        </p:nvSpPr>
        <p:spPr>
          <a:xfrm>
            <a:off x="213360" y="63104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 Sort Algorithm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943B2-087C-4FF2-9FBF-8085AC90FD74}"/>
              </a:ext>
            </a:extLst>
          </p:cNvPr>
          <p:cNvSpPr txBox="1"/>
          <p:nvPr/>
        </p:nvSpPr>
        <p:spPr>
          <a:xfrm>
            <a:off x="35560" y="1019033"/>
            <a:ext cx="6888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Tim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</a:rPr>
              <a:t>Sprunger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&amp; Landon Baer | CS325 | December 6, 2019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B517A0-647D-4BF5-98CE-E7ACDF8DE2D7}"/>
              </a:ext>
            </a:extLst>
          </p:cNvPr>
          <p:cNvCxnSpPr>
            <a:cxnSpLocks/>
          </p:cNvCxnSpPr>
          <p:nvPr/>
        </p:nvCxnSpPr>
        <p:spPr>
          <a:xfrm>
            <a:off x="0" y="1010866"/>
            <a:ext cx="12192000" cy="0"/>
          </a:xfrm>
          <a:prstGeom prst="line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AB5108-8300-4AA0-BAA2-F75283289097}"/>
              </a:ext>
            </a:extLst>
          </p:cNvPr>
          <p:cNvGrpSpPr/>
          <p:nvPr/>
        </p:nvGrpSpPr>
        <p:grpSpPr>
          <a:xfrm>
            <a:off x="309880" y="1403289"/>
            <a:ext cx="4170680" cy="1208496"/>
            <a:chOff x="2057400" y="2254346"/>
            <a:chExt cx="4170680" cy="12084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A78615-0CDF-445C-A65C-0CAD10ADF289}"/>
                </a:ext>
              </a:extLst>
            </p:cNvPr>
            <p:cNvSpPr txBox="1"/>
            <p:nvPr/>
          </p:nvSpPr>
          <p:spPr>
            <a:xfrm>
              <a:off x="2057400" y="2254346"/>
              <a:ext cx="4170680" cy="307777"/>
            </a:xfrm>
            <a:custGeom>
              <a:avLst/>
              <a:gdLst>
                <a:gd name="connsiteX0" fmla="*/ 0 w 4170680"/>
                <a:gd name="connsiteY0" fmla="*/ 0 h 307777"/>
                <a:gd name="connsiteX1" fmla="*/ 778527 w 4170680"/>
                <a:gd name="connsiteY1" fmla="*/ 0 h 307777"/>
                <a:gd name="connsiteX2" fmla="*/ 1557054 w 4170680"/>
                <a:gd name="connsiteY2" fmla="*/ 0 h 307777"/>
                <a:gd name="connsiteX3" fmla="*/ 2252167 w 4170680"/>
                <a:gd name="connsiteY3" fmla="*/ 0 h 307777"/>
                <a:gd name="connsiteX4" fmla="*/ 2905574 w 4170680"/>
                <a:gd name="connsiteY4" fmla="*/ 0 h 307777"/>
                <a:gd name="connsiteX5" fmla="*/ 3475567 w 4170680"/>
                <a:gd name="connsiteY5" fmla="*/ 0 h 307777"/>
                <a:gd name="connsiteX6" fmla="*/ 4170680 w 4170680"/>
                <a:gd name="connsiteY6" fmla="*/ 0 h 307777"/>
                <a:gd name="connsiteX7" fmla="*/ 4170680 w 4170680"/>
                <a:gd name="connsiteY7" fmla="*/ 307777 h 307777"/>
                <a:gd name="connsiteX8" fmla="*/ 3475567 w 4170680"/>
                <a:gd name="connsiteY8" fmla="*/ 307777 h 307777"/>
                <a:gd name="connsiteX9" fmla="*/ 2905574 w 4170680"/>
                <a:gd name="connsiteY9" fmla="*/ 307777 h 307777"/>
                <a:gd name="connsiteX10" fmla="*/ 2210460 w 4170680"/>
                <a:gd name="connsiteY10" fmla="*/ 307777 h 307777"/>
                <a:gd name="connsiteX11" fmla="*/ 1515347 w 4170680"/>
                <a:gd name="connsiteY11" fmla="*/ 307777 h 307777"/>
                <a:gd name="connsiteX12" fmla="*/ 736820 w 4170680"/>
                <a:gd name="connsiteY12" fmla="*/ 307777 h 307777"/>
                <a:gd name="connsiteX13" fmla="*/ 0 w 4170680"/>
                <a:gd name="connsiteY13" fmla="*/ 307777 h 307777"/>
                <a:gd name="connsiteX14" fmla="*/ 0 w 4170680"/>
                <a:gd name="connsiteY1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70680" h="307777" fill="none" extrusionOk="0">
                  <a:moveTo>
                    <a:pt x="0" y="0"/>
                  </a:moveTo>
                  <a:cubicBezTo>
                    <a:pt x="273846" y="-15736"/>
                    <a:pt x="419140" y="-15729"/>
                    <a:pt x="778527" y="0"/>
                  </a:cubicBezTo>
                  <a:cubicBezTo>
                    <a:pt x="1137914" y="15729"/>
                    <a:pt x="1181602" y="28249"/>
                    <a:pt x="1557054" y="0"/>
                  </a:cubicBezTo>
                  <a:cubicBezTo>
                    <a:pt x="1932506" y="-28249"/>
                    <a:pt x="1987013" y="-14964"/>
                    <a:pt x="2252167" y="0"/>
                  </a:cubicBezTo>
                  <a:cubicBezTo>
                    <a:pt x="2517321" y="14964"/>
                    <a:pt x="2643443" y="30407"/>
                    <a:pt x="2905574" y="0"/>
                  </a:cubicBezTo>
                  <a:cubicBezTo>
                    <a:pt x="3167705" y="-30407"/>
                    <a:pt x="3293175" y="6652"/>
                    <a:pt x="3475567" y="0"/>
                  </a:cubicBezTo>
                  <a:cubicBezTo>
                    <a:pt x="3657959" y="-6652"/>
                    <a:pt x="3975266" y="-16531"/>
                    <a:pt x="4170680" y="0"/>
                  </a:cubicBezTo>
                  <a:cubicBezTo>
                    <a:pt x="4162517" y="140123"/>
                    <a:pt x="4160610" y="231175"/>
                    <a:pt x="4170680" y="307777"/>
                  </a:cubicBezTo>
                  <a:cubicBezTo>
                    <a:pt x="3885295" y="294174"/>
                    <a:pt x="3659461" y="329698"/>
                    <a:pt x="3475567" y="307777"/>
                  </a:cubicBezTo>
                  <a:cubicBezTo>
                    <a:pt x="3291673" y="285856"/>
                    <a:pt x="3132309" y="330326"/>
                    <a:pt x="2905574" y="307777"/>
                  </a:cubicBezTo>
                  <a:cubicBezTo>
                    <a:pt x="2678839" y="285228"/>
                    <a:pt x="2503028" y="294510"/>
                    <a:pt x="2210460" y="307777"/>
                  </a:cubicBezTo>
                  <a:cubicBezTo>
                    <a:pt x="1917892" y="321044"/>
                    <a:pt x="1701673" y="282237"/>
                    <a:pt x="1515347" y="307777"/>
                  </a:cubicBezTo>
                  <a:cubicBezTo>
                    <a:pt x="1329021" y="333317"/>
                    <a:pt x="965050" y="281163"/>
                    <a:pt x="736820" y="307777"/>
                  </a:cubicBezTo>
                  <a:cubicBezTo>
                    <a:pt x="508590" y="334391"/>
                    <a:pt x="204837" y="285454"/>
                    <a:pt x="0" y="307777"/>
                  </a:cubicBezTo>
                  <a:cubicBezTo>
                    <a:pt x="-6335" y="199551"/>
                    <a:pt x="1003" y="104619"/>
                    <a:pt x="0" y="0"/>
                  </a:cubicBezTo>
                  <a:close/>
                </a:path>
                <a:path w="4170680" h="307777" stroke="0" extrusionOk="0">
                  <a:moveTo>
                    <a:pt x="0" y="0"/>
                  </a:moveTo>
                  <a:cubicBezTo>
                    <a:pt x="228697" y="-24304"/>
                    <a:pt x="567439" y="18460"/>
                    <a:pt x="778527" y="0"/>
                  </a:cubicBezTo>
                  <a:cubicBezTo>
                    <a:pt x="989615" y="-18460"/>
                    <a:pt x="1370884" y="9385"/>
                    <a:pt x="1557054" y="0"/>
                  </a:cubicBezTo>
                  <a:cubicBezTo>
                    <a:pt x="1743224" y="-9385"/>
                    <a:pt x="1879968" y="-530"/>
                    <a:pt x="2168754" y="0"/>
                  </a:cubicBezTo>
                  <a:cubicBezTo>
                    <a:pt x="2457540" y="530"/>
                    <a:pt x="2627941" y="-26584"/>
                    <a:pt x="2863867" y="0"/>
                  </a:cubicBezTo>
                  <a:cubicBezTo>
                    <a:pt x="3099793" y="26584"/>
                    <a:pt x="3524207" y="-13665"/>
                    <a:pt x="4170680" y="0"/>
                  </a:cubicBezTo>
                  <a:cubicBezTo>
                    <a:pt x="4166794" y="90379"/>
                    <a:pt x="4166198" y="176507"/>
                    <a:pt x="4170680" y="307777"/>
                  </a:cubicBezTo>
                  <a:cubicBezTo>
                    <a:pt x="3968537" y="303193"/>
                    <a:pt x="3676396" y="338035"/>
                    <a:pt x="3517273" y="307777"/>
                  </a:cubicBezTo>
                  <a:cubicBezTo>
                    <a:pt x="3358150" y="277519"/>
                    <a:pt x="3073078" y="275663"/>
                    <a:pt x="2780453" y="307777"/>
                  </a:cubicBezTo>
                  <a:cubicBezTo>
                    <a:pt x="2487828" y="339891"/>
                    <a:pt x="2258343" y="317155"/>
                    <a:pt x="2085340" y="307777"/>
                  </a:cubicBezTo>
                  <a:cubicBezTo>
                    <a:pt x="1912337" y="298399"/>
                    <a:pt x="1566950" y="296767"/>
                    <a:pt x="1431933" y="307777"/>
                  </a:cubicBezTo>
                  <a:cubicBezTo>
                    <a:pt x="1296916" y="318787"/>
                    <a:pt x="897751" y="323740"/>
                    <a:pt x="736820" y="307777"/>
                  </a:cubicBezTo>
                  <a:cubicBezTo>
                    <a:pt x="575889" y="291814"/>
                    <a:pt x="339901" y="291621"/>
                    <a:pt x="0" y="307777"/>
                  </a:cubicBezTo>
                  <a:cubicBezTo>
                    <a:pt x="9994" y="179208"/>
                    <a:pt x="-6137" y="7229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83267320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What Is It?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4BC930-F5B7-464C-8BC3-DCE593625839}"/>
                </a:ext>
              </a:extLst>
            </p:cNvPr>
            <p:cNvSpPr txBox="1"/>
            <p:nvPr/>
          </p:nvSpPr>
          <p:spPr>
            <a:xfrm>
              <a:off x="2057400" y="2724178"/>
              <a:ext cx="4170680" cy="738664"/>
            </a:xfrm>
            <a:custGeom>
              <a:avLst/>
              <a:gdLst>
                <a:gd name="connsiteX0" fmla="*/ 0 w 4170680"/>
                <a:gd name="connsiteY0" fmla="*/ 0 h 738664"/>
                <a:gd name="connsiteX1" fmla="*/ 736820 w 4170680"/>
                <a:gd name="connsiteY1" fmla="*/ 0 h 738664"/>
                <a:gd name="connsiteX2" fmla="*/ 1515347 w 4170680"/>
                <a:gd name="connsiteY2" fmla="*/ 0 h 738664"/>
                <a:gd name="connsiteX3" fmla="*/ 2085340 w 4170680"/>
                <a:gd name="connsiteY3" fmla="*/ 0 h 738664"/>
                <a:gd name="connsiteX4" fmla="*/ 2738747 w 4170680"/>
                <a:gd name="connsiteY4" fmla="*/ 0 h 738664"/>
                <a:gd name="connsiteX5" fmla="*/ 3475567 w 4170680"/>
                <a:gd name="connsiteY5" fmla="*/ 0 h 738664"/>
                <a:gd name="connsiteX6" fmla="*/ 4170680 w 4170680"/>
                <a:gd name="connsiteY6" fmla="*/ 0 h 738664"/>
                <a:gd name="connsiteX7" fmla="*/ 4170680 w 4170680"/>
                <a:gd name="connsiteY7" fmla="*/ 376719 h 738664"/>
                <a:gd name="connsiteX8" fmla="*/ 4170680 w 4170680"/>
                <a:gd name="connsiteY8" fmla="*/ 738664 h 738664"/>
                <a:gd name="connsiteX9" fmla="*/ 3392153 w 4170680"/>
                <a:gd name="connsiteY9" fmla="*/ 738664 h 738664"/>
                <a:gd name="connsiteX10" fmla="*/ 2697040 w 4170680"/>
                <a:gd name="connsiteY10" fmla="*/ 738664 h 738664"/>
                <a:gd name="connsiteX11" fmla="*/ 2127047 w 4170680"/>
                <a:gd name="connsiteY11" fmla="*/ 738664 h 738664"/>
                <a:gd name="connsiteX12" fmla="*/ 1431933 w 4170680"/>
                <a:gd name="connsiteY12" fmla="*/ 738664 h 738664"/>
                <a:gd name="connsiteX13" fmla="*/ 820234 w 4170680"/>
                <a:gd name="connsiteY13" fmla="*/ 738664 h 738664"/>
                <a:gd name="connsiteX14" fmla="*/ 0 w 4170680"/>
                <a:gd name="connsiteY14" fmla="*/ 738664 h 738664"/>
                <a:gd name="connsiteX15" fmla="*/ 0 w 4170680"/>
                <a:gd name="connsiteY15" fmla="*/ 354559 h 738664"/>
                <a:gd name="connsiteX16" fmla="*/ 0 w 4170680"/>
                <a:gd name="connsiteY16" fmla="*/ 0 h 73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70680" h="738664" extrusionOk="0">
                  <a:moveTo>
                    <a:pt x="0" y="0"/>
                  </a:moveTo>
                  <a:cubicBezTo>
                    <a:pt x="344317" y="2359"/>
                    <a:pt x="472456" y="-32080"/>
                    <a:pt x="736820" y="0"/>
                  </a:cubicBezTo>
                  <a:cubicBezTo>
                    <a:pt x="1001184" y="32080"/>
                    <a:pt x="1128032" y="763"/>
                    <a:pt x="1515347" y="0"/>
                  </a:cubicBezTo>
                  <a:cubicBezTo>
                    <a:pt x="1902662" y="-763"/>
                    <a:pt x="1869661" y="-8818"/>
                    <a:pt x="2085340" y="0"/>
                  </a:cubicBezTo>
                  <a:cubicBezTo>
                    <a:pt x="2301019" y="8818"/>
                    <a:pt x="2558054" y="-24340"/>
                    <a:pt x="2738747" y="0"/>
                  </a:cubicBezTo>
                  <a:cubicBezTo>
                    <a:pt x="2919440" y="24340"/>
                    <a:pt x="3107553" y="-29328"/>
                    <a:pt x="3475567" y="0"/>
                  </a:cubicBezTo>
                  <a:cubicBezTo>
                    <a:pt x="3843581" y="29328"/>
                    <a:pt x="3850199" y="-15290"/>
                    <a:pt x="4170680" y="0"/>
                  </a:cubicBezTo>
                  <a:cubicBezTo>
                    <a:pt x="4155507" y="87092"/>
                    <a:pt x="4181440" y="287063"/>
                    <a:pt x="4170680" y="376719"/>
                  </a:cubicBezTo>
                  <a:cubicBezTo>
                    <a:pt x="4159920" y="466375"/>
                    <a:pt x="4161090" y="561120"/>
                    <a:pt x="4170680" y="738664"/>
                  </a:cubicBezTo>
                  <a:cubicBezTo>
                    <a:pt x="4002565" y="735310"/>
                    <a:pt x="3633196" y="767749"/>
                    <a:pt x="3392153" y="738664"/>
                  </a:cubicBezTo>
                  <a:cubicBezTo>
                    <a:pt x="3151110" y="709579"/>
                    <a:pt x="2903414" y="733045"/>
                    <a:pt x="2697040" y="738664"/>
                  </a:cubicBezTo>
                  <a:cubicBezTo>
                    <a:pt x="2490666" y="744283"/>
                    <a:pt x="2266168" y="750628"/>
                    <a:pt x="2127047" y="738664"/>
                  </a:cubicBezTo>
                  <a:cubicBezTo>
                    <a:pt x="1987926" y="726700"/>
                    <a:pt x="1622479" y="760574"/>
                    <a:pt x="1431933" y="738664"/>
                  </a:cubicBezTo>
                  <a:cubicBezTo>
                    <a:pt x="1241387" y="716754"/>
                    <a:pt x="1070638" y="721581"/>
                    <a:pt x="820234" y="738664"/>
                  </a:cubicBezTo>
                  <a:cubicBezTo>
                    <a:pt x="569830" y="755747"/>
                    <a:pt x="332930" y="733991"/>
                    <a:pt x="0" y="738664"/>
                  </a:cubicBezTo>
                  <a:cubicBezTo>
                    <a:pt x="-15569" y="645721"/>
                    <a:pt x="-4408" y="432333"/>
                    <a:pt x="0" y="354559"/>
                  </a:cubicBezTo>
                  <a:cubicBezTo>
                    <a:pt x="4408" y="276785"/>
                    <a:pt x="11044" y="101809"/>
                    <a:pt x="0" y="0"/>
                  </a:cubicBezTo>
                  <a:close/>
                </a:path>
              </a:pathLst>
            </a:custGeom>
            <a:noFill/>
            <a:ln w="31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90756278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 Bucket Sort is a comparison sort algorithm that sorts values by dividing them into various buckets and then sorting the individual buckets.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69E133-76B4-4D0F-AF56-CB6AB4F52E70}"/>
              </a:ext>
            </a:extLst>
          </p:cNvPr>
          <p:cNvGrpSpPr/>
          <p:nvPr/>
        </p:nvGrpSpPr>
        <p:grpSpPr>
          <a:xfrm>
            <a:off x="309880" y="3013984"/>
            <a:ext cx="4170680" cy="993052"/>
            <a:chOff x="2057400" y="2254346"/>
            <a:chExt cx="4170680" cy="9930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621E01-2579-4D3F-B847-05E87CB996EE}"/>
                </a:ext>
              </a:extLst>
            </p:cNvPr>
            <p:cNvSpPr txBox="1"/>
            <p:nvPr/>
          </p:nvSpPr>
          <p:spPr>
            <a:xfrm>
              <a:off x="2057400" y="2254346"/>
              <a:ext cx="4170680" cy="307777"/>
            </a:xfrm>
            <a:custGeom>
              <a:avLst/>
              <a:gdLst>
                <a:gd name="connsiteX0" fmla="*/ 0 w 4170680"/>
                <a:gd name="connsiteY0" fmla="*/ 0 h 307777"/>
                <a:gd name="connsiteX1" fmla="*/ 778527 w 4170680"/>
                <a:gd name="connsiteY1" fmla="*/ 0 h 307777"/>
                <a:gd name="connsiteX2" fmla="*/ 1557054 w 4170680"/>
                <a:gd name="connsiteY2" fmla="*/ 0 h 307777"/>
                <a:gd name="connsiteX3" fmla="*/ 2252167 w 4170680"/>
                <a:gd name="connsiteY3" fmla="*/ 0 h 307777"/>
                <a:gd name="connsiteX4" fmla="*/ 2905574 w 4170680"/>
                <a:gd name="connsiteY4" fmla="*/ 0 h 307777"/>
                <a:gd name="connsiteX5" fmla="*/ 3475567 w 4170680"/>
                <a:gd name="connsiteY5" fmla="*/ 0 h 307777"/>
                <a:gd name="connsiteX6" fmla="*/ 4170680 w 4170680"/>
                <a:gd name="connsiteY6" fmla="*/ 0 h 307777"/>
                <a:gd name="connsiteX7" fmla="*/ 4170680 w 4170680"/>
                <a:gd name="connsiteY7" fmla="*/ 307777 h 307777"/>
                <a:gd name="connsiteX8" fmla="*/ 3475567 w 4170680"/>
                <a:gd name="connsiteY8" fmla="*/ 307777 h 307777"/>
                <a:gd name="connsiteX9" fmla="*/ 2905574 w 4170680"/>
                <a:gd name="connsiteY9" fmla="*/ 307777 h 307777"/>
                <a:gd name="connsiteX10" fmla="*/ 2210460 w 4170680"/>
                <a:gd name="connsiteY10" fmla="*/ 307777 h 307777"/>
                <a:gd name="connsiteX11" fmla="*/ 1515347 w 4170680"/>
                <a:gd name="connsiteY11" fmla="*/ 307777 h 307777"/>
                <a:gd name="connsiteX12" fmla="*/ 736820 w 4170680"/>
                <a:gd name="connsiteY12" fmla="*/ 307777 h 307777"/>
                <a:gd name="connsiteX13" fmla="*/ 0 w 4170680"/>
                <a:gd name="connsiteY13" fmla="*/ 307777 h 307777"/>
                <a:gd name="connsiteX14" fmla="*/ 0 w 4170680"/>
                <a:gd name="connsiteY1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70680" h="307777" fill="none" extrusionOk="0">
                  <a:moveTo>
                    <a:pt x="0" y="0"/>
                  </a:moveTo>
                  <a:cubicBezTo>
                    <a:pt x="273846" y="-15736"/>
                    <a:pt x="419140" y="-15729"/>
                    <a:pt x="778527" y="0"/>
                  </a:cubicBezTo>
                  <a:cubicBezTo>
                    <a:pt x="1137914" y="15729"/>
                    <a:pt x="1181602" y="28249"/>
                    <a:pt x="1557054" y="0"/>
                  </a:cubicBezTo>
                  <a:cubicBezTo>
                    <a:pt x="1932506" y="-28249"/>
                    <a:pt x="1987013" y="-14964"/>
                    <a:pt x="2252167" y="0"/>
                  </a:cubicBezTo>
                  <a:cubicBezTo>
                    <a:pt x="2517321" y="14964"/>
                    <a:pt x="2643443" y="30407"/>
                    <a:pt x="2905574" y="0"/>
                  </a:cubicBezTo>
                  <a:cubicBezTo>
                    <a:pt x="3167705" y="-30407"/>
                    <a:pt x="3293175" y="6652"/>
                    <a:pt x="3475567" y="0"/>
                  </a:cubicBezTo>
                  <a:cubicBezTo>
                    <a:pt x="3657959" y="-6652"/>
                    <a:pt x="3975266" y="-16531"/>
                    <a:pt x="4170680" y="0"/>
                  </a:cubicBezTo>
                  <a:cubicBezTo>
                    <a:pt x="4162517" y="140123"/>
                    <a:pt x="4160610" y="231175"/>
                    <a:pt x="4170680" y="307777"/>
                  </a:cubicBezTo>
                  <a:cubicBezTo>
                    <a:pt x="3885295" y="294174"/>
                    <a:pt x="3659461" y="329698"/>
                    <a:pt x="3475567" y="307777"/>
                  </a:cubicBezTo>
                  <a:cubicBezTo>
                    <a:pt x="3291673" y="285856"/>
                    <a:pt x="3132309" y="330326"/>
                    <a:pt x="2905574" y="307777"/>
                  </a:cubicBezTo>
                  <a:cubicBezTo>
                    <a:pt x="2678839" y="285228"/>
                    <a:pt x="2503028" y="294510"/>
                    <a:pt x="2210460" y="307777"/>
                  </a:cubicBezTo>
                  <a:cubicBezTo>
                    <a:pt x="1917892" y="321044"/>
                    <a:pt x="1701673" y="282237"/>
                    <a:pt x="1515347" y="307777"/>
                  </a:cubicBezTo>
                  <a:cubicBezTo>
                    <a:pt x="1329021" y="333317"/>
                    <a:pt x="965050" y="281163"/>
                    <a:pt x="736820" y="307777"/>
                  </a:cubicBezTo>
                  <a:cubicBezTo>
                    <a:pt x="508590" y="334391"/>
                    <a:pt x="204837" y="285454"/>
                    <a:pt x="0" y="307777"/>
                  </a:cubicBezTo>
                  <a:cubicBezTo>
                    <a:pt x="-6335" y="199551"/>
                    <a:pt x="1003" y="104619"/>
                    <a:pt x="0" y="0"/>
                  </a:cubicBezTo>
                  <a:close/>
                </a:path>
                <a:path w="4170680" h="307777" stroke="0" extrusionOk="0">
                  <a:moveTo>
                    <a:pt x="0" y="0"/>
                  </a:moveTo>
                  <a:cubicBezTo>
                    <a:pt x="228697" y="-24304"/>
                    <a:pt x="567439" y="18460"/>
                    <a:pt x="778527" y="0"/>
                  </a:cubicBezTo>
                  <a:cubicBezTo>
                    <a:pt x="989615" y="-18460"/>
                    <a:pt x="1370884" y="9385"/>
                    <a:pt x="1557054" y="0"/>
                  </a:cubicBezTo>
                  <a:cubicBezTo>
                    <a:pt x="1743224" y="-9385"/>
                    <a:pt x="1879968" y="-530"/>
                    <a:pt x="2168754" y="0"/>
                  </a:cubicBezTo>
                  <a:cubicBezTo>
                    <a:pt x="2457540" y="530"/>
                    <a:pt x="2627941" y="-26584"/>
                    <a:pt x="2863867" y="0"/>
                  </a:cubicBezTo>
                  <a:cubicBezTo>
                    <a:pt x="3099793" y="26584"/>
                    <a:pt x="3524207" y="-13665"/>
                    <a:pt x="4170680" y="0"/>
                  </a:cubicBezTo>
                  <a:cubicBezTo>
                    <a:pt x="4166794" y="90379"/>
                    <a:pt x="4166198" y="176507"/>
                    <a:pt x="4170680" y="307777"/>
                  </a:cubicBezTo>
                  <a:cubicBezTo>
                    <a:pt x="3968537" y="303193"/>
                    <a:pt x="3676396" y="338035"/>
                    <a:pt x="3517273" y="307777"/>
                  </a:cubicBezTo>
                  <a:cubicBezTo>
                    <a:pt x="3358150" y="277519"/>
                    <a:pt x="3073078" y="275663"/>
                    <a:pt x="2780453" y="307777"/>
                  </a:cubicBezTo>
                  <a:cubicBezTo>
                    <a:pt x="2487828" y="339891"/>
                    <a:pt x="2258343" y="317155"/>
                    <a:pt x="2085340" y="307777"/>
                  </a:cubicBezTo>
                  <a:cubicBezTo>
                    <a:pt x="1912337" y="298399"/>
                    <a:pt x="1566950" y="296767"/>
                    <a:pt x="1431933" y="307777"/>
                  </a:cubicBezTo>
                  <a:cubicBezTo>
                    <a:pt x="1296916" y="318787"/>
                    <a:pt x="897751" y="323740"/>
                    <a:pt x="736820" y="307777"/>
                  </a:cubicBezTo>
                  <a:cubicBezTo>
                    <a:pt x="575889" y="291814"/>
                    <a:pt x="339901" y="291621"/>
                    <a:pt x="0" y="307777"/>
                  </a:cubicBezTo>
                  <a:cubicBezTo>
                    <a:pt x="9994" y="179208"/>
                    <a:pt x="-6137" y="7229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83267320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Order of Magnitude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F8E276-A7E9-4774-99C4-8C3FC94DDB0E}"/>
                </a:ext>
              </a:extLst>
            </p:cNvPr>
            <p:cNvSpPr txBox="1"/>
            <p:nvPr/>
          </p:nvSpPr>
          <p:spPr>
            <a:xfrm>
              <a:off x="2057400" y="2724178"/>
              <a:ext cx="4170680" cy="523220"/>
            </a:xfrm>
            <a:custGeom>
              <a:avLst/>
              <a:gdLst>
                <a:gd name="connsiteX0" fmla="*/ 0 w 4170680"/>
                <a:gd name="connsiteY0" fmla="*/ 0 h 523220"/>
                <a:gd name="connsiteX1" fmla="*/ 736820 w 4170680"/>
                <a:gd name="connsiteY1" fmla="*/ 0 h 523220"/>
                <a:gd name="connsiteX2" fmla="*/ 1515347 w 4170680"/>
                <a:gd name="connsiteY2" fmla="*/ 0 h 523220"/>
                <a:gd name="connsiteX3" fmla="*/ 2085340 w 4170680"/>
                <a:gd name="connsiteY3" fmla="*/ 0 h 523220"/>
                <a:gd name="connsiteX4" fmla="*/ 2738747 w 4170680"/>
                <a:gd name="connsiteY4" fmla="*/ 0 h 523220"/>
                <a:gd name="connsiteX5" fmla="*/ 3475567 w 4170680"/>
                <a:gd name="connsiteY5" fmla="*/ 0 h 523220"/>
                <a:gd name="connsiteX6" fmla="*/ 4170680 w 4170680"/>
                <a:gd name="connsiteY6" fmla="*/ 0 h 523220"/>
                <a:gd name="connsiteX7" fmla="*/ 4170680 w 4170680"/>
                <a:gd name="connsiteY7" fmla="*/ 523220 h 523220"/>
                <a:gd name="connsiteX8" fmla="*/ 3475567 w 4170680"/>
                <a:gd name="connsiteY8" fmla="*/ 523220 h 523220"/>
                <a:gd name="connsiteX9" fmla="*/ 2863867 w 4170680"/>
                <a:gd name="connsiteY9" fmla="*/ 523220 h 523220"/>
                <a:gd name="connsiteX10" fmla="*/ 2168754 w 4170680"/>
                <a:gd name="connsiteY10" fmla="*/ 523220 h 523220"/>
                <a:gd name="connsiteX11" fmla="*/ 1598761 w 4170680"/>
                <a:gd name="connsiteY11" fmla="*/ 523220 h 523220"/>
                <a:gd name="connsiteX12" fmla="*/ 903647 w 4170680"/>
                <a:gd name="connsiteY12" fmla="*/ 523220 h 523220"/>
                <a:gd name="connsiteX13" fmla="*/ 0 w 4170680"/>
                <a:gd name="connsiteY13" fmla="*/ 523220 h 523220"/>
                <a:gd name="connsiteX14" fmla="*/ 0 w 4170680"/>
                <a:gd name="connsiteY14" fmla="*/ 0 h 52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70680" h="523220" extrusionOk="0">
                  <a:moveTo>
                    <a:pt x="0" y="0"/>
                  </a:moveTo>
                  <a:cubicBezTo>
                    <a:pt x="344317" y="2359"/>
                    <a:pt x="472456" y="-32080"/>
                    <a:pt x="736820" y="0"/>
                  </a:cubicBezTo>
                  <a:cubicBezTo>
                    <a:pt x="1001184" y="32080"/>
                    <a:pt x="1128032" y="763"/>
                    <a:pt x="1515347" y="0"/>
                  </a:cubicBezTo>
                  <a:cubicBezTo>
                    <a:pt x="1902662" y="-763"/>
                    <a:pt x="1869661" y="-8818"/>
                    <a:pt x="2085340" y="0"/>
                  </a:cubicBezTo>
                  <a:cubicBezTo>
                    <a:pt x="2301019" y="8818"/>
                    <a:pt x="2558054" y="-24340"/>
                    <a:pt x="2738747" y="0"/>
                  </a:cubicBezTo>
                  <a:cubicBezTo>
                    <a:pt x="2919440" y="24340"/>
                    <a:pt x="3107553" y="-29328"/>
                    <a:pt x="3475567" y="0"/>
                  </a:cubicBezTo>
                  <a:cubicBezTo>
                    <a:pt x="3843581" y="29328"/>
                    <a:pt x="3850199" y="-15290"/>
                    <a:pt x="4170680" y="0"/>
                  </a:cubicBezTo>
                  <a:cubicBezTo>
                    <a:pt x="4177098" y="239951"/>
                    <a:pt x="4148807" y="321248"/>
                    <a:pt x="4170680" y="523220"/>
                  </a:cubicBezTo>
                  <a:cubicBezTo>
                    <a:pt x="3825826" y="509486"/>
                    <a:pt x="3816743" y="525562"/>
                    <a:pt x="3475567" y="523220"/>
                  </a:cubicBezTo>
                  <a:cubicBezTo>
                    <a:pt x="3134391" y="520878"/>
                    <a:pt x="3158239" y="528107"/>
                    <a:pt x="2863867" y="523220"/>
                  </a:cubicBezTo>
                  <a:cubicBezTo>
                    <a:pt x="2569495" y="518333"/>
                    <a:pt x="2375128" y="517601"/>
                    <a:pt x="2168754" y="523220"/>
                  </a:cubicBezTo>
                  <a:cubicBezTo>
                    <a:pt x="1962380" y="528839"/>
                    <a:pt x="1737882" y="535184"/>
                    <a:pt x="1598761" y="523220"/>
                  </a:cubicBezTo>
                  <a:cubicBezTo>
                    <a:pt x="1459640" y="511256"/>
                    <a:pt x="1094193" y="545130"/>
                    <a:pt x="903647" y="523220"/>
                  </a:cubicBezTo>
                  <a:cubicBezTo>
                    <a:pt x="713101" y="501310"/>
                    <a:pt x="419461" y="565988"/>
                    <a:pt x="0" y="523220"/>
                  </a:cubicBezTo>
                  <a:cubicBezTo>
                    <a:pt x="-3788" y="306840"/>
                    <a:pt x="-18933" y="187984"/>
                    <a:pt x="0" y="0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90756278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O(N) – but is known to have faster sorting compared to other O(N) algorithms.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9F21E1-A8C0-402D-B646-F077E921C0D2}"/>
              </a:ext>
            </a:extLst>
          </p:cNvPr>
          <p:cNvGrpSpPr/>
          <p:nvPr/>
        </p:nvGrpSpPr>
        <p:grpSpPr>
          <a:xfrm>
            <a:off x="309880" y="4419576"/>
            <a:ext cx="4170680" cy="2092718"/>
            <a:chOff x="2057400" y="2254346"/>
            <a:chExt cx="4170680" cy="199729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41388E-A5E3-4580-AC92-CE51BDDF594F}"/>
                </a:ext>
              </a:extLst>
            </p:cNvPr>
            <p:cNvSpPr txBox="1"/>
            <p:nvPr/>
          </p:nvSpPr>
          <p:spPr>
            <a:xfrm>
              <a:off x="2057400" y="2254346"/>
              <a:ext cx="4170680" cy="293742"/>
            </a:xfrm>
            <a:custGeom>
              <a:avLst/>
              <a:gdLst>
                <a:gd name="connsiteX0" fmla="*/ 0 w 4170680"/>
                <a:gd name="connsiteY0" fmla="*/ 0 h 293742"/>
                <a:gd name="connsiteX1" fmla="*/ 778527 w 4170680"/>
                <a:gd name="connsiteY1" fmla="*/ 0 h 293742"/>
                <a:gd name="connsiteX2" fmla="*/ 1557054 w 4170680"/>
                <a:gd name="connsiteY2" fmla="*/ 0 h 293742"/>
                <a:gd name="connsiteX3" fmla="*/ 2252167 w 4170680"/>
                <a:gd name="connsiteY3" fmla="*/ 0 h 293742"/>
                <a:gd name="connsiteX4" fmla="*/ 2905574 w 4170680"/>
                <a:gd name="connsiteY4" fmla="*/ 0 h 293742"/>
                <a:gd name="connsiteX5" fmla="*/ 3475567 w 4170680"/>
                <a:gd name="connsiteY5" fmla="*/ 0 h 293742"/>
                <a:gd name="connsiteX6" fmla="*/ 4170680 w 4170680"/>
                <a:gd name="connsiteY6" fmla="*/ 0 h 293742"/>
                <a:gd name="connsiteX7" fmla="*/ 4170680 w 4170680"/>
                <a:gd name="connsiteY7" fmla="*/ 293742 h 293742"/>
                <a:gd name="connsiteX8" fmla="*/ 3475567 w 4170680"/>
                <a:gd name="connsiteY8" fmla="*/ 293742 h 293742"/>
                <a:gd name="connsiteX9" fmla="*/ 2905574 w 4170680"/>
                <a:gd name="connsiteY9" fmla="*/ 293742 h 293742"/>
                <a:gd name="connsiteX10" fmla="*/ 2210460 w 4170680"/>
                <a:gd name="connsiteY10" fmla="*/ 293742 h 293742"/>
                <a:gd name="connsiteX11" fmla="*/ 1515347 w 4170680"/>
                <a:gd name="connsiteY11" fmla="*/ 293742 h 293742"/>
                <a:gd name="connsiteX12" fmla="*/ 736820 w 4170680"/>
                <a:gd name="connsiteY12" fmla="*/ 293742 h 293742"/>
                <a:gd name="connsiteX13" fmla="*/ 0 w 4170680"/>
                <a:gd name="connsiteY13" fmla="*/ 293742 h 293742"/>
                <a:gd name="connsiteX14" fmla="*/ 0 w 4170680"/>
                <a:gd name="connsiteY14" fmla="*/ 0 h 29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70680" h="293742" fill="none" extrusionOk="0">
                  <a:moveTo>
                    <a:pt x="0" y="0"/>
                  </a:moveTo>
                  <a:cubicBezTo>
                    <a:pt x="273846" y="-15736"/>
                    <a:pt x="419140" y="-15729"/>
                    <a:pt x="778527" y="0"/>
                  </a:cubicBezTo>
                  <a:cubicBezTo>
                    <a:pt x="1137914" y="15729"/>
                    <a:pt x="1181602" y="28249"/>
                    <a:pt x="1557054" y="0"/>
                  </a:cubicBezTo>
                  <a:cubicBezTo>
                    <a:pt x="1932506" y="-28249"/>
                    <a:pt x="1987013" y="-14964"/>
                    <a:pt x="2252167" y="0"/>
                  </a:cubicBezTo>
                  <a:cubicBezTo>
                    <a:pt x="2517321" y="14964"/>
                    <a:pt x="2643443" y="30407"/>
                    <a:pt x="2905574" y="0"/>
                  </a:cubicBezTo>
                  <a:cubicBezTo>
                    <a:pt x="3167705" y="-30407"/>
                    <a:pt x="3293175" y="6652"/>
                    <a:pt x="3475567" y="0"/>
                  </a:cubicBezTo>
                  <a:cubicBezTo>
                    <a:pt x="3657959" y="-6652"/>
                    <a:pt x="3975266" y="-16531"/>
                    <a:pt x="4170680" y="0"/>
                  </a:cubicBezTo>
                  <a:cubicBezTo>
                    <a:pt x="4164825" y="123527"/>
                    <a:pt x="4184490" y="228971"/>
                    <a:pt x="4170680" y="293742"/>
                  </a:cubicBezTo>
                  <a:cubicBezTo>
                    <a:pt x="3885295" y="280139"/>
                    <a:pt x="3659461" y="315663"/>
                    <a:pt x="3475567" y="293742"/>
                  </a:cubicBezTo>
                  <a:cubicBezTo>
                    <a:pt x="3291673" y="271821"/>
                    <a:pt x="3132309" y="316291"/>
                    <a:pt x="2905574" y="293742"/>
                  </a:cubicBezTo>
                  <a:cubicBezTo>
                    <a:pt x="2678839" y="271193"/>
                    <a:pt x="2503028" y="280475"/>
                    <a:pt x="2210460" y="293742"/>
                  </a:cubicBezTo>
                  <a:cubicBezTo>
                    <a:pt x="1917892" y="307009"/>
                    <a:pt x="1701673" y="268202"/>
                    <a:pt x="1515347" y="293742"/>
                  </a:cubicBezTo>
                  <a:cubicBezTo>
                    <a:pt x="1329021" y="319282"/>
                    <a:pt x="965050" y="267128"/>
                    <a:pt x="736820" y="293742"/>
                  </a:cubicBezTo>
                  <a:cubicBezTo>
                    <a:pt x="508590" y="320356"/>
                    <a:pt x="204837" y="271419"/>
                    <a:pt x="0" y="293742"/>
                  </a:cubicBezTo>
                  <a:cubicBezTo>
                    <a:pt x="-9168" y="171955"/>
                    <a:pt x="-8739" y="110521"/>
                    <a:pt x="0" y="0"/>
                  </a:cubicBezTo>
                  <a:close/>
                </a:path>
                <a:path w="4170680" h="293742" stroke="0" extrusionOk="0">
                  <a:moveTo>
                    <a:pt x="0" y="0"/>
                  </a:moveTo>
                  <a:cubicBezTo>
                    <a:pt x="228697" y="-24304"/>
                    <a:pt x="567439" y="18460"/>
                    <a:pt x="778527" y="0"/>
                  </a:cubicBezTo>
                  <a:cubicBezTo>
                    <a:pt x="989615" y="-18460"/>
                    <a:pt x="1370884" y="9385"/>
                    <a:pt x="1557054" y="0"/>
                  </a:cubicBezTo>
                  <a:cubicBezTo>
                    <a:pt x="1743224" y="-9385"/>
                    <a:pt x="1879968" y="-530"/>
                    <a:pt x="2168754" y="0"/>
                  </a:cubicBezTo>
                  <a:cubicBezTo>
                    <a:pt x="2457540" y="530"/>
                    <a:pt x="2627941" y="-26584"/>
                    <a:pt x="2863867" y="0"/>
                  </a:cubicBezTo>
                  <a:cubicBezTo>
                    <a:pt x="3099793" y="26584"/>
                    <a:pt x="3524207" y="-13665"/>
                    <a:pt x="4170680" y="0"/>
                  </a:cubicBezTo>
                  <a:cubicBezTo>
                    <a:pt x="4160876" y="73809"/>
                    <a:pt x="4183705" y="231931"/>
                    <a:pt x="4170680" y="293742"/>
                  </a:cubicBezTo>
                  <a:cubicBezTo>
                    <a:pt x="3968537" y="289158"/>
                    <a:pt x="3676396" y="324000"/>
                    <a:pt x="3517273" y="293742"/>
                  </a:cubicBezTo>
                  <a:cubicBezTo>
                    <a:pt x="3358150" y="263484"/>
                    <a:pt x="3073078" y="261628"/>
                    <a:pt x="2780453" y="293742"/>
                  </a:cubicBezTo>
                  <a:cubicBezTo>
                    <a:pt x="2487828" y="325856"/>
                    <a:pt x="2258343" y="303120"/>
                    <a:pt x="2085340" y="293742"/>
                  </a:cubicBezTo>
                  <a:cubicBezTo>
                    <a:pt x="1912337" y="284364"/>
                    <a:pt x="1566950" y="282732"/>
                    <a:pt x="1431933" y="293742"/>
                  </a:cubicBezTo>
                  <a:cubicBezTo>
                    <a:pt x="1296916" y="304752"/>
                    <a:pt x="897751" y="309705"/>
                    <a:pt x="736820" y="293742"/>
                  </a:cubicBezTo>
                  <a:cubicBezTo>
                    <a:pt x="575889" y="277779"/>
                    <a:pt x="339901" y="277586"/>
                    <a:pt x="0" y="293742"/>
                  </a:cubicBezTo>
                  <a:cubicBezTo>
                    <a:pt x="5471" y="212728"/>
                    <a:pt x="268" y="14280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83267320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How It Works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EC9193-B2A3-4ADF-A398-50B75794E3B2}"/>
                </a:ext>
              </a:extLst>
            </p:cNvPr>
            <p:cNvSpPr txBox="1"/>
            <p:nvPr/>
          </p:nvSpPr>
          <p:spPr>
            <a:xfrm>
              <a:off x="2057400" y="2724178"/>
              <a:ext cx="4170680" cy="1527458"/>
            </a:xfrm>
            <a:custGeom>
              <a:avLst/>
              <a:gdLst>
                <a:gd name="connsiteX0" fmla="*/ 0 w 4170680"/>
                <a:gd name="connsiteY0" fmla="*/ 0 h 1527458"/>
                <a:gd name="connsiteX1" fmla="*/ 736820 w 4170680"/>
                <a:gd name="connsiteY1" fmla="*/ 0 h 1527458"/>
                <a:gd name="connsiteX2" fmla="*/ 1515347 w 4170680"/>
                <a:gd name="connsiteY2" fmla="*/ 0 h 1527458"/>
                <a:gd name="connsiteX3" fmla="*/ 2085340 w 4170680"/>
                <a:gd name="connsiteY3" fmla="*/ 0 h 1527458"/>
                <a:gd name="connsiteX4" fmla="*/ 2738747 w 4170680"/>
                <a:gd name="connsiteY4" fmla="*/ 0 h 1527458"/>
                <a:gd name="connsiteX5" fmla="*/ 3475567 w 4170680"/>
                <a:gd name="connsiteY5" fmla="*/ 0 h 1527458"/>
                <a:gd name="connsiteX6" fmla="*/ 4170680 w 4170680"/>
                <a:gd name="connsiteY6" fmla="*/ 0 h 1527458"/>
                <a:gd name="connsiteX7" fmla="*/ 4170680 w 4170680"/>
                <a:gd name="connsiteY7" fmla="*/ 524427 h 1527458"/>
                <a:gd name="connsiteX8" fmla="*/ 4170680 w 4170680"/>
                <a:gd name="connsiteY8" fmla="*/ 1033580 h 1527458"/>
                <a:gd name="connsiteX9" fmla="*/ 4170680 w 4170680"/>
                <a:gd name="connsiteY9" fmla="*/ 1527458 h 1527458"/>
                <a:gd name="connsiteX10" fmla="*/ 3433860 w 4170680"/>
                <a:gd name="connsiteY10" fmla="*/ 1527458 h 1527458"/>
                <a:gd name="connsiteX11" fmla="*/ 2863867 w 4170680"/>
                <a:gd name="connsiteY11" fmla="*/ 1527458 h 1527458"/>
                <a:gd name="connsiteX12" fmla="*/ 2168754 w 4170680"/>
                <a:gd name="connsiteY12" fmla="*/ 1527458 h 1527458"/>
                <a:gd name="connsiteX13" fmla="*/ 1557054 w 4170680"/>
                <a:gd name="connsiteY13" fmla="*/ 1527458 h 1527458"/>
                <a:gd name="connsiteX14" fmla="*/ 820234 w 4170680"/>
                <a:gd name="connsiteY14" fmla="*/ 1527458 h 1527458"/>
                <a:gd name="connsiteX15" fmla="*/ 0 w 4170680"/>
                <a:gd name="connsiteY15" fmla="*/ 1527458 h 1527458"/>
                <a:gd name="connsiteX16" fmla="*/ 0 w 4170680"/>
                <a:gd name="connsiteY16" fmla="*/ 1064129 h 1527458"/>
                <a:gd name="connsiteX17" fmla="*/ 0 w 4170680"/>
                <a:gd name="connsiteY17" fmla="*/ 585526 h 1527458"/>
                <a:gd name="connsiteX18" fmla="*/ 0 w 4170680"/>
                <a:gd name="connsiteY18" fmla="*/ 0 h 152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70680" h="1527458" extrusionOk="0">
                  <a:moveTo>
                    <a:pt x="0" y="0"/>
                  </a:moveTo>
                  <a:cubicBezTo>
                    <a:pt x="344317" y="2359"/>
                    <a:pt x="472456" y="-32080"/>
                    <a:pt x="736820" y="0"/>
                  </a:cubicBezTo>
                  <a:cubicBezTo>
                    <a:pt x="1001184" y="32080"/>
                    <a:pt x="1128032" y="763"/>
                    <a:pt x="1515347" y="0"/>
                  </a:cubicBezTo>
                  <a:cubicBezTo>
                    <a:pt x="1902662" y="-763"/>
                    <a:pt x="1869661" y="-8818"/>
                    <a:pt x="2085340" y="0"/>
                  </a:cubicBezTo>
                  <a:cubicBezTo>
                    <a:pt x="2301019" y="8818"/>
                    <a:pt x="2558054" y="-24340"/>
                    <a:pt x="2738747" y="0"/>
                  </a:cubicBezTo>
                  <a:cubicBezTo>
                    <a:pt x="2919440" y="24340"/>
                    <a:pt x="3107553" y="-29328"/>
                    <a:pt x="3475567" y="0"/>
                  </a:cubicBezTo>
                  <a:cubicBezTo>
                    <a:pt x="3843581" y="29328"/>
                    <a:pt x="3850199" y="-15290"/>
                    <a:pt x="4170680" y="0"/>
                  </a:cubicBezTo>
                  <a:cubicBezTo>
                    <a:pt x="4188204" y="146208"/>
                    <a:pt x="4187629" y="287680"/>
                    <a:pt x="4170680" y="524427"/>
                  </a:cubicBezTo>
                  <a:cubicBezTo>
                    <a:pt x="4153731" y="761174"/>
                    <a:pt x="4160213" y="883915"/>
                    <a:pt x="4170680" y="1033580"/>
                  </a:cubicBezTo>
                  <a:cubicBezTo>
                    <a:pt x="4181147" y="1183245"/>
                    <a:pt x="4173428" y="1294978"/>
                    <a:pt x="4170680" y="1527458"/>
                  </a:cubicBezTo>
                  <a:cubicBezTo>
                    <a:pt x="3816371" y="1511162"/>
                    <a:pt x="3727907" y="1518008"/>
                    <a:pt x="3433860" y="1527458"/>
                  </a:cubicBezTo>
                  <a:cubicBezTo>
                    <a:pt x="3139813" y="1536908"/>
                    <a:pt x="3002988" y="1539422"/>
                    <a:pt x="2863867" y="1527458"/>
                  </a:cubicBezTo>
                  <a:cubicBezTo>
                    <a:pt x="2724746" y="1515494"/>
                    <a:pt x="2355791" y="1547727"/>
                    <a:pt x="2168754" y="1527458"/>
                  </a:cubicBezTo>
                  <a:cubicBezTo>
                    <a:pt x="1981717" y="1507189"/>
                    <a:pt x="1810868" y="1511885"/>
                    <a:pt x="1557054" y="1527458"/>
                  </a:cubicBezTo>
                  <a:cubicBezTo>
                    <a:pt x="1303240" y="1543031"/>
                    <a:pt x="1136455" y="1548684"/>
                    <a:pt x="820234" y="1527458"/>
                  </a:cubicBezTo>
                  <a:cubicBezTo>
                    <a:pt x="504013" y="1506232"/>
                    <a:pt x="167378" y="1527242"/>
                    <a:pt x="0" y="1527458"/>
                  </a:cubicBezTo>
                  <a:cubicBezTo>
                    <a:pt x="-10805" y="1333039"/>
                    <a:pt x="21589" y="1219203"/>
                    <a:pt x="0" y="1064129"/>
                  </a:cubicBezTo>
                  <a:cubicBezTo>
                    <a:pt x="-21589" y="909055"/>
                    <a:pt x="15753" y="787875"/>
                    <a:pt x="0" y="585526"/>
                  </a:cubicBezTo>
                  <a:cubicBezTo>
                    <a:pt x="-15753" y="383177"/>
                    <a:pt x="26678" y="150858"/>
                    <a:pt x="0" y="0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90756278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Unsorted Array (0-99)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Values placed in buckets based on hash function (i.e. value/10)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Sort values within buckets w/ insertion sort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Pull values back into array from buckets (in sequence)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Sorted Array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1CDBEE-59FF-4ED5-B02A-893A21C00048}"/>
              </a:ext>
            </a:extLst>
          </p:cNvPr>
          <p:cNvGrpSpPr/>
          <p:nvPr/>
        </p:nvGrpSpPr>
        <p:grpSpPr>
          <a:xfrm>
            <a:off x="4978400" y="3583791"/>
            <a:ext cx="3754120" cy="2728924"/>
            <a:chOff x="7022782" y="2470220"/>
            <a:chExt cx="2962276" cy="249555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C782F99-748A-41DD-87E0-7C8942E22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2783" y="2470220"/>
              <a:ext cx="2962275" cy="1247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7C80041-76FF-4A4C-A4BB-76A822A622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2782" y="3717995"/>
              <a:ext cx="2962275" cy="1247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3799950-0156-423B-9ACC-046ECCFC0B87}"/>
              </a:ext>
            </a:extLst>
          </p:cNvPr>
          <p:cNvGrpSpPr/>
          <p:nvPr/>
        </p:nvGrpSpPr>
        <p:grpSpPr>
          <a:xfrm>
            <a:off x="4770120" y="1403289"/>
            <a:ext cx="4170680" cy="1870921"/>
            <a:chOff x="2057400" y="2254346"/>
            <a:chExt cx="4170680" cy="187092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06EE94-6DDE-427A-B91A-D96B4606F37F}"/>
                </a:ext>
              </a:extLst>
            </p:cNvPr>
            <p:cNvSpPr txBox="1"/>
            <p:nvPr/>
          </p:nvSpPr>
          <p:spPr>
            <a:xfrm>
              <a:off x="2057400" y="2254346"/>
              <a:ext cx="4170680" cy="307777"/>
            </a:xfrm>
            <a:custGeom>
              <a:avLst/>
              <a:gdLst>
                <a:gd name="connsiteX0" fmla="*/ 0 w 4170680"/>
                <a:gd name="connsiteY0" fmla="*/ 0 h 307777"/>
                <a:gd name="connsiteX1" fmla="*/ 778527 w 4170680"/>
                <a:gd name="connsiteY1" fmla="*/ 0 h 307777"/>
                <a:gd name="connsiteX2" fmla="*/ 1557054 w 4170680"/>
                <a:gd name="connsiteY2" fmla="*/ 0 h 307777"/>
                <a:gd name="connsiteX3" fmla="*/ 2252167 w 4170680"/>
                <a:gd name="connsiteY3" fmla="*/ 0 h 307777"/>
                <a:gd name="connsiteX4" fmla="*/ 2905574 w 4170680"/>
                <a:gd name="connsiteY4" fmla="*/ 0 h 307777"/>
                <a:gd name="connsiteX5" fmla="*/ 3475567 w 4170680"/>
                <a:gd name="connsiteY5" fmla="*/ 0 h 307777"/>
                <a:gd name="connsiteX6" fmla="*/ 4170680 w 4170680"/>
                <a:gd name="connsiteY6" fmla="*/ 0 h 307777"/>
                <a:gd name="connsiteX7" fmla="*/ 4170680 w 4170680"/>
                <a:gd name="connsiteY7" fmla="*/ 307777 h 307777"/>
                <a:gd name="connsiteX8" fmla="*/ 3475567 w 4170680"/>
                <a:gd name="connsiteY8" fmla="*/ 307777 h 307777"/>
                <a:gd name="connsiteX9" fmla="*/ 2905574 w 4170680"/>
                <a:gd name="connsiteY9" fmla="*/ 307777 h 307777"/>
                <a:gd name="connsiteX10" fmla="*/ 2210460 w 4170680"/>
                <a:gd name="connsiteY10" fmla="*/ 307777 h 307777"/>
                <a:gd name="connsiteX11" fmla="*/ 1515347 w 4170680"/>
                <a:gd name="connsiteY11" fmla="*/ 307777 h 307777"/>
                <a:gd name="connsiteX12" fmla="*/ 736820 w 4170680"/>
                <a:gd name="connsiteY12" fmla="*/ 307777 h 307777"/>
                <a:gd name="connsiteX13" fmla="*/ 0 w 4170680"/>
                <a:gd name="connsiteY13" fmla="*/ 307777 h 307777"/>
                <a:gd name="connsiteX14" fmla="*/ 0 w 4170680"/>
                <a:gd name="connsiteY1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70680" h="307777" fill="none" extrusionOk="0">
                  <a:moveTo>
                    <a:pt x="0" y="0"/>
                  </a:moveTo>
                  <a:cubicBezTo>
                    <a:pt x="273846" y="-15736"/>
                    <a:pt x="419140" y="-15729"/>
                    <a:pt x="778527" y="0"/>
                  </a:cubicBezTo>
                  <a:cubicBezTo>
                    <a:pt x="1137914" y="15729"/>
                    <a:pt x="1181602" y="28249"/>
                    <a:pt x="1557054" y="0"/>
                  </a:cubicBezTo>
                  <a:cubicBezTo>
                    <a:pt x="1932506" y="-28249"/>
                    <a:pt x="1987013" y="-14964"/>
                    <a:pt x="2252167" y="0"/>
                  </a:cubicBezTo>
                  <a:cubicBezTo>
                    <a:pt x="2517321" y="14964"/>
                    <a:pt x="2643443" y="30407"/>
                    <a:pt x="2905574" y="0"/>
                  </a:cubicBezTo>
                  <a:cubicBezTo>
                    <a:pt x="3167705" y="-30407"/>
                    <a:pt x="3293175" y="6652"/>
                    <a:pt x="3475567" y="0"/>
                  </a:cubicBezTo>
                  <a:cubicBezTo>
                    <a:pt x="3657959" y="-6652"/>
                    <a:pt x="3975266" y="-16531"/>
                    <a:pt x="4170680" y="0"/>
                  </a:cubicBezTo>
                  <a:cubicBezTo>
                    <a:pt x="4162517" y="140123"/>
                    <a:pt x="4160610" y="231175"/>
                    <a:pt x="4170680" y="307777"/>
                  </a:cubicBezTo>
                  <a:cubicBezTo>
                    <a:pt x="3885295" y="294174"/>
                    <a:pt x="3659461" y="329698"/>
                    <a:pt x="3475567" y="307777"/>
                  </a:cubicBezTo>
                  <a:cubicBezTo>
                    <a:pt x="3291673" y="285856"/>
                    <a:pt x="3132309" y="330326"/>
                    <a:pt x="2905574" y="307777"/>
                  </a:cubicBezTo>
                  <a:cubicBezTo>
                    <a:pt x="2678839" y="285228"/>
                    <a:pt x="2503028" y="294510"/>
                    <a:pt x="2210460" y="307777"/>
                  </a:cubicBezTo>
                  <a:cubicBezTo>
                    <a:pt x="1917892" y="321044"/>
                    <a:pt x="1701673" y="282237"/>
                    <a:pt x="1515347" y="307777"/>
                  </a:cubicBezTo>
                  <a:cubicBezTo>
                    <a:pt x="1329021" y="333317"/>
                    <a:pt x="965050" y="281163"/>
                    <a:pt x="736820" y="307777"/>
                  </a:cubicBezTo>
                  <a:cubicBezTo>
                    <a:pt x="508590" y="334391"/>
                    <a:pt x="204837" y="285454"/>
                    <a:pt x="0" y="307777"/>
                  </a:cubicBezTo>
                  <a:cubicBezTo>
                    <a:pt x="-6335" y="199551"/>
                    <a:pt x="1003" y="104619"/>
                    <a:pt x="0" y="0"/>
                  </a:cubicBezTo>
                  <a:close/>
                </a:path>
                <a:path w="4170680" h="307777" stroke="0" extrusionOk="0">
                  <a:moveTo>
                    <a:pt x="0" y="0"/>
                  </a:moveTo>
                  <a:cubicBezTo>
                    <a:pt x="228697" y="-24304"/>
                    <a:pt x="567439" y="18460"/>
                    <a:pt x="778527" y="0"/>
                  </a:cubicBezTo>
                  <a:cubicBezTo>
                    <a:pt x="989615" y="-18460"/>
                    <a:pt x="1370884" y="9385"/>
                    <a:pt x="1557054" y="0"/>
                  </a:cubicBezTo>
                  <a:cubicBezTo>
                    <a:pt x="1743224" y="-9385"/>
                    <a:pt x="1879968" y="-530"/>
                    <a:pt x="2168754" y="0"/>
                  </a:cubicBezTo>
                  <a:cubicBezTo>
                    <a:pt x="2457540" y="530"/>
                    <a:pt x="2627941" y="-26584"/>
                    <a:pt x="2863867" y="0"/>
                  </a:cubicBezTo>
                  <a:cubicBezTo>
                    <a:pt x="3099793" y="26584"/>
                    <a:pt x="3524207" y="-13665"/>
                    <a:pt x="4170680" y="0"/>
                  </a:cubicBezTo>
                  <a:cubicBezTo>
                    <a:pt x="4166794" y="90379"/>
                    <a:pt x="4166198" y="176507"/>
                    <a:pt x="4170680" y="307777"/>
                  </a:cubicBezTo>
                  <a:cubicBezTo>
                    <a:pt x="3968537" y="303193"/>
                    <a:pt x="3676396" y="338035"/>
                    <a:pt x="3517273" y="307777"/>
                  </a:cubicBezTo>
                  <a:cubicBezTo>
                    <a:pt x="3358150" y="277519"/>
                    <a:pt x="3073078" y="275663"/>
                    <a:pt x="2780453" y="307777"/>
                  </a:cubicBezTo>
                  <a:cubicBezTo>
                    <a:pt x="2487828" y="339891"/>
                    <a:pt x="2258343" y="317155"/>
                    <a:pt x="2085340" y="307777"/>
                  </a:cubicBezTo>
                  <a:cubicBezTo>
                    <a:pt x="1912337" y="298399"/>
                    <a:pt x="1566950" y="296767"/>
                    <a:pt x="1431933" y="307777"/>
                  </a:cubicBezTo>
                  <a:cubicBezTo>
                    <a:pt x="1296916" y="318787"/>
                    <a:pt x="897751" y="323740"/>
                    <a:pt x="736820" y="307777"/>
                  </a:cubicBezTo>
                  <a:cubicBezTo>
                    <a:pt x="575889" y="291814"/>
                    <a:pt x="339901" y="291621"/>
                    <a:pt x="0" y="307777"/>
                  </a:cubicBezTo>
                  <a:cubicBezTo>
                    <a:pt x="9994" y="179208"/>
                    <a:pt x="-6137" y="7229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83267320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Modifications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EB809EE-9FA4-4672-BA8F-E77EF0279B64}"/>
                    </a:ext>
                  </a:extLst>
                </p:cNvPr>
                <p:cNvSpPr txBox="1"/>
                <p:nvPr/>
              </p:nvSpPr>
              <p:spPr>
                <a:xfrm>
                  <a:off x="2057400" y="2724178"/>
                  <a:ext cx="4170680" cy="1401089"/>
                </a:xfrm>
                <a:custGeom>
                  <a:avLst/>
                  <a:gdLst>
                    <a:gd name="connsiteX0" fmla="*/ 0 w 4170680"/>
                    <a:gd name="connsiteY0" fmla="*/ 0 h 1401089"/>
                    <a:gd name="connsiteX1" fmla="*/ 736820 w 4170680"/>
                    <a:gd name="connsiteY1" fmla="*/ 0 h 1401089"/>
                    <a:gd name="connsiteX2" fmla="*/ 1515347 w 4170680"/>
                    <a:gd name="connsiteY2" fmla="*/ 0 h 1401089"/>
                    <a:gd name="connsiteX3" fmla="*/ 2085340 w 4170680"/>
                    <a:gd name="connsiteY3" fmla="*/ 0 h 1401089"/>
                    <a:gd name="connsiteX4" fmla="*/ 2738747 w 4170680"/>
                    <a:gd name="connsiteY4" fmla="*/ 0 h 1401089"/>
                    <a:gd name="connsiteX5" fmla="*/ 3475567 w 4170680"/>
                    <a:gd name="connsiteY5" fmla="*/ 0 h 1401089"/>
                    <a:gd name="connsiteX6" fmla="*/ 4170680 w 4170680"/>
                    <a:gd name="connsiteY6" fmla="*/ 0 h 1401089"/>
                    <a:gd name="connsiteX7" fmla="*/ 4170680 w 4170680"/>
                    <a:gd name="connsiteY7" fmla="*/ 481041 h 1401089"/>
                    <a:gd name="connsiteX8" fmla="*/ 4170680 w 4170680"/>
                    <a:gd name="connsiteY8" fmla="*/ 948070 h 1401089"/>
                    <a:gd name="connsiteX9" fmla="*/ 4170680 w 4170680"/>
                    <a:gd name="connsiteY9" fmla="*/ 1401089 h 1401089"/>
                    <a:gd name="connsiteX10" fmla="*/ 3433860 w 4170680"/>
                    <a:gd name="connsiteY10" fmla="*/ 1401089 h 1401089"/>
                    <a:gd name="connsiteX11" fmla="*/ 2863867 w 4170680"/>
                    <a:gd name="connsiteY11" fmla="*/ 1401089 h 1401089"/>
                    <a:gd name="connsiteX12" fmla="*/ 2168754 w 4170680"/>
                    <a:gd name="connsiteY12" fmla="*/ 1401089 h 1401089"/>
                    <a:gd name="connsiteX13" fmla="*/ 1557054 w 4170680"/>
                    <a:gd name="connsiteY13" fmla="*/ 1401089 h 1401089"/>
                    <a:gd name="connsiteX14" fmla="*/ 820234 w 4170680"/>
                    <a:gd name="connsiteY14" fmla="*/ 1401089 h 1401089"/>
                    <a:gd name="connsiteX15" fmla="*/ 0 w 4170680"/>
                    <a:gd name="connsiteY15" fmla="*/ 1401089 h 1401089"/>
                    <a:gd name="connsiteX16" fmla="*/ 0 w 4170680"/>
                    <a:gd name="connsiteY16" fmla="*/ 976092 h 1401089"/>
                    <a:gd name="connsiteX17" fmla="*/ 0 w 4170680"/>
                    <a:gd name="connsiteY17" fmla="*/ 537084 h 1401089"/>
                    <a:gd name="connsiteX18" fmla="*/ 0 w 4170680"/>
                    <a:gd name="connsiteY18" fmla="*/ 0 h 1401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170680" h="1401089" extrusionOk="0">
                      <a:moveTo>
                        <a:pt x="0" y="0"/>
                      </a:moveTo>
                      <a:cubicBezTo>
                        <a:pt x="344317" y="2359"/>
                        <a:pt x="472456" y="-32080"/>
                        <a:pt x="736820" y="0"/>
                      </a:cubicBezTo>
                      <a:cubicBezTo>
                        <a:pt x="1001184" y="32080"/>
                        <a:pt x="1128032" y="763"/>
                        <a:pt x="1515347" y="0"/>
                      </a:cubicBezTo>
                      <a:cubicBezTo>
                        <a:pt x="1902662" y="-763"/>
                        <a:pt x="1869661" y="-8818"/>
                        <a:pt x="2085340" y="0"/>
                      </a:cubicBezTo>
                      <a:cubicBezTo>
                        <a:pt x="2301019" y="8818"/>
                        <a:pt x="2558054" y="-24340"/>
                        <a:pt x="2738747" y="0"/>
                      </a:cubicBezTo>
                      <a:cubicBezTo>
                        <a:pt x="2919440" y="24340"/>
                        <a:pt x="3107553" y="-29328"/>
                        <a:pt x="3475567" y="0"/>
                      </a:cubicBezTo>
                      <a:cubicBezTo>
                        <a:pt x="3843581" y="29328"/>
                        <a:pt x="3850199" y="-15290"/>
                        <a:pt x="4170680" y="0"/>
                      </a:cubicBezTo>
                      <a:cubicBezTo>
                        <a:pt x="4162520" y="171373"/>
                        <a:pt x="4173505" y="322937"/>
                        <a:pt x="4170680" y="481041"/>
                      </a:cubicBezTo>
                      <a:cubicBezTo>
                        <a:pt x="4167855" y="639145"/>
                        <a:pt x="4162749" y="715463"/>
                        <a:pt x="4170680" y="948070"/>
                      </a:cubicBezTo>
                      <a:cubicBezTo>
                        <a:pt x="4178611" y="1180677"/>
                        <a:pt x="4176802" y="1207807"/>
                        <a:pt x="4170680" y="1401089"/>
                      </a:cubicBezTo>
                      <a:cubicBezTo>
                        <a:pt x="3816371" y="1384793"/>
                        <a:pt x="3727907" y="1391639"/>
                        <a:pt x="3433860" y="1401089"/>
                      </a:cubicBezTo>
                      <a:cubicBezTo>
                        <a:pt x="3139813" y="1410539"/>
                        <a:pt x="3002988" y="1413053"/>
                        <a:pt x="2863867" y="1401089"/>
                      </a:cubicBezTo>
                      <a:cubicBezTo>
                        <a:pt x="2724746" y="1389125"/>
                        <a:pt x="2355791" y="1421358"/>
                        <a:pt x="2168754" y="1401089"/>
                      </a:cubicBezTo>
                      <a:cubicBezTo>
                        <a:pt x="1981717" y="1380820"/>
                        <a:pt x="1810868" y="1385516"/>
                        <a:pt x="1557054" y="1401089"/>
                      </a:cubicBezTo>
                      <a:cubicBezTo>
                        <a:pt x="1303240" y="1416662"/>
                        <a:pt x="1136455" y="1422315"/>
                        <a:pt x="820234" y="1401089"/>
                      </a:cubicBezTo>
                      <a:cubicBezTo>
                        <a:pt x="504013" y="1379863"/>
                        <a:pt x="167378" y="1400873"/>
                        <a:pt x="0" y="1401089"/>
                      </a:cubicBezTo>
                      <a:cubicBezTo>
                        <a:pt x="-15635" y="1242567"/>
                        <a:pt x="-17789" y="1108652"/>
                        <a:pt x="0" y="976092"/>
                      </a:cubicBezTo>
                      <a:cubicBezTo>
                        <a:pt x="17789" y="843532"/>
                        <a:pt x="-10760" y="737767"/>
                        <a:pt x="0" y="537084"/>
                      </a:cubicBezTo>
                      <a:cubicBezTo>
                        <a:pt x="10760" y="336401"/>
                        <a:pt x="16216" y="197492"/>
                        <a:pt x="0" y="0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290756278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Adjusted hash function </a:t>
                  </a:r>
                  <a:r>
                    <a:rPr lang="en-US" sz="1400" dirty="0">
                      <a:sym typeface="Wingdings" panose="05000000000000000000" pitchFamily="2" charset="2"/>
                    </a:rPr>
                    <a:t> </a:t>
                  </a:r>
                  <a:r>
                    <a:rPr lang="en-US" sz="1400" dirty="0"/>
                    <a:t>(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</m:oMath>
                  </a14:m>
                  <a:r>
                    <a:rPr lang="en-US" sz="1400" dirty="0"/>
                    <a:t>value) 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sym typeface="Wingdings" panose="05000000000000000000" pitchFamily="2" charset="2"/>
                    </a:rPr>
                    <a:t>Added command line arguments</a:t>
                  </a:r>
                </a:p>
                <a:p>
                  <a:pPr marL="800100" lvl="1" indent="-342900"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sym typeface="Wingdings" panose="05000000000000000000" pitchFamily="2" charset="2"/>
                    </a:rPr>
                    <a:t>Create array of set size</a:t>
                  </a:r>
                </a:p>
                <a:p>
                  <a:pPr marL="800100" lvl="1" indent="-342900"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sym typeface="Wingdings" panose="05000000000000000000" pitchFamily="2" charset="2"/>
                    </a:rPr>
                    <a:t>Fill array w/ seed values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Removes sort within bucket</a:t>
                  </a:r>
                </a:p>
                <a:p>
                  <a:pPr marL="800100" lvl="1" indent="-34290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Pulls values back into array and sorts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EB809EE-9FA4-4672-BA8F-E77EF0279B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2724178"/>
                  <a:ext cx="4170680" cy="1401089"/>
                </a:xfrm>
                <a:prstGeom prst="rect">
                  <a:avLst/>
                </a:prstGeom>
                <a:blipFill>
                  <a:blip r:embed="rId7"/>
                  <a:stretch>
                    <a:fillRect b="-2110"/>
                  </a:stretch>
                </a:blipFill>
                <a:ln w="3175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2907562782">
                        <a:custGeom>
                          <a:avLst/>
                          <a:gdLst>
                            <a:gd name="connsiteX0" fmla="*/ 0 w 4170680"/>
                            <a:gd name="connsiteY0" fmla="*/ 0 h 1401089"/>
                            <a:gd name="connsiteX1" fmla="*/ 736820 w 4170680"/>
                            <a:gd name="connsiteY1" fmla="*/ 0 h 1401089"/>
                            <a:gd name="connsiteX2" fmla="*/ 1515347 w 4170680"/>
                            <a:gd name="connsiteY2" fmla="*/ 0 h 1401089"/>
                            <a:gd name="connsiteX3" fmla="*/ 2085340 w 4170680"/>
                            <a:gd name="connsiteY3" fmla="*/ 0 h 1401089"/>
                            <a:gd name="connsiteX4" fmla="*/ 2738747 w 4170680"/>
                            <a:gd name="connsiteY4" fmla="*/ 0 h 1401089"/>
                            <a:gd name="connsiteX5" fmla="*/ 3475567 w 4170680"/>
                            <a:gd name="connsiteY5" fmla="*/ 0 h 1401089"/>
                            <a:gd name="connsiteX6" fmla="*/ 4170680 w 4170680"/>
                            <a:gd name="connsiteY6" fmla="*/ 0 h 1401089"/>
                            <a:gd name="connsiteX7" fmla="*/ 4170680 w 4170680"/>
                            <a:gd name="connsiteY7" fmla="*/ 481041 h 1401089"/>
                            <a:gd name="connsiteX8" fmla="*/ 4170680 w 4170680"/>
                            <a:gd name="connsiteY8" fmla="*/ 948070 h 1401089"/>
                            <a:gd name="connsiteX9" fmla="*/ 4170680 w 4170680"/>
                            <a:gd name="connsiteY9" fmla="*/ 1401089 h 1401089"/>
                            <a:gd name="connsiteX10" fmla="*/ 3433860 w 4170680"/>
                            <a:gd name="connsiteY10" fmla="*/ 1401089 h 1401089"/>
                            <a:gd name="connsiteX11" fmla="*/ 2863867 w 4170680"/>
                            <a:gd name="connsiteY11" fmla="*/ 1401089 h 1401089"/>
                            <a:gd name="connsiteX12" fmla="*/ 2168754 w 4170680"/>
                            <a:gd name="connsiteY12" fmla="*/ 1401089 h 1401089"/>
                            <a:gd name="connsiteX13" fmla="*/ 1557054 w 4170680"/>
                            <a:gd name="connsiteY13" fmla="*/ 1401089 h 1401089"/>
                            <a:gd name="connsiteX14" fmla="*/ 820234 w 4170680"/>
                            <a:gd name="connsiteY14" fmla="*/ 1401089 h 1401089"/>
                            <a:gd name="connsiteX15" fmla="*/ 0 w 4170680"/>
                            <a:gd name="connsiteY15" fmla="*/ 1401089 h 1401089"/>
                            <a:gd name="connsiteX16" fmla="*/ 0 w 4170680"/>
                            <a:gd name="connsiteY16" fmla="*/ 976092 h 1401089"/>
                            <a:gd name="connsiteX17" fmla="*/ 0 w 4170680"/>
                            <a:gd name="connsiteY17" fmla="*/ 537084 h 1401089"/>
                            <a:gd name="connsiteX18" fmla="*/ 0 w 4170680"/>
                            <a:gd name="connsiteY18" fmla="*/ 0 h 1401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4170680" h="1401089" extrusionOk="0">
                              <a:moveTo>
                                <a:pt x="0" y="0"/>
                              </a:moveTo>
                              <a:cubicBezTo>
                                <a:pt x="344317" y="2359"/>
                                <a:pt x="472456" y="-32080"/>
                                <a:pt x="736820" y="0"/>
                              </a:cubicBezTo>
                              <a:cubicBezTo>
                                <a:pt x="1001184" y="32080"/>
                                <a:pt x="1128032" y="763"/>
                                <a:pt x="1515347" y="0"/>
                              </a:cubicBezTo>
                              <a:cubicBezTo>
                                <a:pt x="1902662" y="-763"/>
                                <a:pt x="1869661" y="-8818"/>
                                <a:pt x="2085340" y="0"/>
                              </a:cubicBezTo>
                              <a:cubicBezTo>
                                <a:pt x="2301019" y="8818"/>
                                <a:pt x="2558054" y="-24340"/>
                                <a:pt x="2738747" y="0"/>
                              </a:cubicBezTo>
                              <a:cubicBezTo>
                                <a:pt x="2919440" y="24340"/>
                                <a:pt x="3107553" y="-29328"/>
                                <a:pt x="3475567" y="0"/>
                              </a:cubicBezTo>
                              <a:cubicBezTo>
                                <a:pt x="3843581" y="29328"/>
                                <a:pt x="3850199" y="-15290"/>
                                <a:pt x="4170680" y="0"/>
                              </a:cubicBezTo>
                              <a:cubicBezTo>
                                <a:pt x="4162520" y="171373"/>
                                <a:pt x="4173505" y="322937"/>
                                <a:pt x="4170680" y="481041"/>
                              </a:cubicBezTo>
                              <a:cubicBezTo>
                                <a:pt x="4167855" y="639145"/>
                                <a:pt x="4162749" y="715463"/>
                                <a:pt x="4170680" y="948070"/>
                              </a:cubicBezTo>
                              <a:cubicBezTo>
                                <a:pt x="4178611" y="1180677"/>
                                <a:pt x="4176802" y="1207807"/>
                                <a:pt x="4170680" y="1401089"/>
                              </a:cubicBezTo>
                              <a:cubicBezTo>
                                <a:pt x="3816371" y="1384793"/>
                                <a:pt x="3727907" y="1391639"/>
                                <a:pt x="3433860" y="1401089"/>
                              </a:cubicBezTo>
                              <a:cubicBezTo>
                                <a:pt x="3139813" y="1410539"/>
                                <a:pt x="3002988" y="1413053"/>
                                <a:pt x="2863867" y="1401089"/>
                              </a:cubicBezTo>
                              <a:cubicBezTo>
                                <a:pt x="2724746" y="1389125"/>
                                <a:pt x="2355791" y="1421358"/>
                                <a:pt x="2168754" y="1401089"/>
                              </a:cubicBezTo>
                              <a:cubicBezTo>
                                <a:pt x="1981717" y="1380820"/>
                                <a:pt x="1810868" y="1385516"/>
                                <a:pt x="1557054" y="1401089"/>
                              </a:cubicBezTo>
                              <a:cubicBezTo>
                                <a:pt x="1303240" y="1416662"/>
                                <a:pt x="1136455" y="1422315"/>
                                <a:pt x="820234" y="1401089"/>
                              </a:cubicBezTo>
                              <a:cubicBezTo>
                                <a:pt x="504013" y="1379863"/>
                                <a:pt x="167378" y="1400873"/>
                                <a:pt x="0" y="1401089"/>
                              </a:cubicBezTo>
                              <a:cubicBezTo>
                                <a:pt x="-15635" y="1242567"/>
                                <a:pt x="-17789" y="1108652"/>
                                <a:pt x="0" y="976092"/>
                              </a:cubicBezTo>
                              <a:cubicBezTo>
                                <a:pt x="17789" y="843532"/>
                                <a:pt x="-10760" y="737767"/>
                                <a:pt x="0" y="537084"/>
                              </a:cubicBezTo>
                              <a:cubicBezTo>
                                <a:pt x="10760" y="336401"/>
                                <a:pt x="16216" y="197492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34CC0A-94EE-423B-8492-51197A70472E}"/>
              </a:ext>
            </a:extLst>
          </p:cNvPr>
          <p:cNvGrpSpPr/>
          <p:nvPr/>
        </p:nvGrpSpPr>
        <p:grpSpPr>
          <a:xfrm>
            <a:off x="9230360" y="1403287"/>
            <a:ext cx="2727960" cy="2264015"/>
            <a:chOff x="2057400" y="2254346"/>
            <a:chExt cx="4170680" cy="246206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6ED837-49D9-487C-9C2E-FB02BE420C9C}"/>
                </a:ext>
              </a:extLst>
            </p:cNvPr>
            <p:cNvSpPr txBox="1"/>
            <p:nvPr/>
          </p:nvSpPr>
          <p:spPr>
            <a:xfrm>
              <a:off x="2057400" y="2254346"/>
              <a:ext cx="4170680" cy="334700"/>
            </a:xfrm>
            <a:custGeom>
              <a:avLst/>
              <a:gdLst>
                <a:gd name="connsiteX0" fmla="*/ 0 w 4170680"/>
                <a:gd name="connsiteY0" fmla="*/ 0 h 334700"/>
                <a:gd name="connsiteX1" fmla="*/ 778527 w 4170680"/>
                <a:gd name="connsiteY1" fmla="*/ 0 h 334700"/>
                <a:gd name="connsiteX2" fmla="*/ 1557054 w 4170680"/>
                <a:gd name="connsiteY2" fmla="*/ 0 h 334700"/>
                <a:gd name="connsiteX3" fmla="*/ 2252167 w 4170680"/>
                <a:gd name="connsiteY3" fmla="*/ 0 h 334700"/>
                <a:gd name="connsiteX4" fmla="*/ 2905574 w 4170680"/>
                <a:gd name="connsiteY4" fmla="*/ 0 h 334700"/>
                <a:gd name="connsiteX5" fmla="*/ 3475567 w 4170680"/>
                <a:gd name="connsiteY5" fmla="*/ 0 h 334700"/>
                <a:gd name="connsiteX6" fmla="*/ 4170680 w 4170680"/>
                <a:gd name="connsiteY6" fmla="*/ 0 h 334700"/>
                <a:gd name="connsiteX7" fmla="*/ 4170680 w 4170680"/>
                <a:gd name="connsiteY7" fmla="*/ 334700 h 334700"/>
                <a:gd name="connsiteX8" fmla="*/ 3475567 w 4170680"/>
                <a:gd name="connsiteY8" fmla="*/ 334700 h 334700"/>
                <a:gd name="connsiteX9" fmla="*/ 2905574 w 4170680"/>
                <a:gd name="connsiteY9" fmla="*/ 334700 h 334700"/>
                <a:gd name="connsiteX10" fmla="*/ 2210460 w 4170680"/>
                <a:gd name="connsiteY10" fmla="*/ 334700 h 334700"/>
                <a:gd name="connsiteX11" fmla="*/ 1515347 w 4170680"/>
                <a:gd name="connsiteY11" fmla="*/ 334700 h 334700"/>
                <a:gd name="connsiteX12" fmla="*/ 736820 w 4170680"/>
                <a:gd name="connsiteY12" fmla="*/ 334700 h 334700"/>
                <a:gd name="connsiteX13" fmla="*/ 0 w 4170680"/>
                <a:gd name="connsiteY13" fmla="*/ 334700 h 334700"/>
                <a:gd name="connsiteX14" fmla="*/ 0 w 4170680"/>
                <a:gd name="connsiteY14" fmla="*/ 0 h 33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70680" h="334700" fill="none" extrusionOk="0">
                  <a:moveTo>
                    <a:pt x="0" y="0"/>
                  </a:moveTo>
                  <a:cubicBezTo>
                    <a:pt x="273846" y="-15736"/>
                    <a:pt x="419140" y="-15729"/>
                    <a:pt x="778527" y="0"/>
                  </a:cubicBezTo>
                  <a:cubicBezTo>
                    <a:pt x="1137914" y="15729"/>
                    <a:pt x="1181602" y="28249"/>
                    <a:pt x="1557054" y="0"/>
                  </a:cubicBezTo>
                  <a:cubicBezTo>
                    <a:pt x="1932506" y="-28249"/>
                    <a:pt x="1987013" y="-14964"/>
                    <a:pt x="2252167" y="0"/>
                  </a:cubicBezTo>
                  <a:cubicBezTo>
                    <a:pt x="2517321" y="14964"/>
                    <a:pt x="2643443" y="30407"/>
                    <a:pt x="2905574" y="0"/>
                  </a:cubicBezTo>
                  <a:cubicBezTo>
                    <a:pt x="3167705" y="-30407"/>
                    <a:pt x="3293175" y="6652"/>
                    <a:pt x="3475567" y="0"/>
                  </a:cubicBezTo>
                  <a:cubicBezTo>
                    <a:pt x="3657959" y="-6652"/>
                    <a:pt x="3975266" y="-16531"/>
                    <a:pt x="4170680" y="0"/>
                  </a:cubicBezTo>
                  <a:cubicBezTo>
                    <a:pt x="4168104" y="165986"/>
                    <a:pt x="4159154" y="267475"/>
                    <a:pt x="4170680" y="334700"/>
                  </a:cubicBezTo>
                  <a:cubicBezTo>
                    <a:pt x="3885295" y="321097"/>
                    <a:pt x="3659461" y="356621"/>
                    <a:pt x="3475567" y="334700"/>
                  </a:cubicBezTo>
                  <a:cubicBezTo>
                    <a:pt x="3291673" y="312779"/>
                    <a:pt x="3132309" y="357249"/>
                    <a:pt x="2905574" y="334700"/>
                  </a:cubicBezTo>
                  <a:cubicBezTo>
                    <a:pt x="2678839" y="312151"/>
                    <a:pt x="2503028" y="321433"/>
                    <a:pt x="2210460" y="334700"/>
                  </a:cubicBezTo>
                  <a:cubicBezTo>
                    <a:pt x="1917892" y="347967"/>
                    <a:pt x="1701673" y="309160"/>
                    <a:pt x="1515347" y="334700"/>
                  </a:cubicBezTo>
                  <a:cubicBezTo>
                    <a:pt x="1329021" y="360240"/>
                    <a:pt x="965050" y="308086"/>
                    <a:pt x="736820" y="334700"/>
                  </a:cubicBezTo>
                  <a:cubicBezTo>
                    <a:pt x="508590" y="361314"/>
                    <a:pt x="204837" y="312377"/>
                    <a:pt x="0" y="334700"/>
                  </a:cubicBezTo>
                  <a:cubicBezTo>
                    <a:pt x="7577" y="185506"/>
                    <a:pt x="2050" y="156556"/>
                    <a:pt x="0" y="0"/>
                  </a:cubicBezTo>
                  <a:close/>
                </a:path>
                <a:path w="4170680" h="334700" stroke="0" extrusionOk="0">
                  <a:moveTo>
                    <a:pt x="0" y="0"/>
                  </a:moveTo>
                  <a:cubicBezTo>
                    <a:pt x="228697" y="-24304"/>
                    <a:pt x="567439" y="18460"/>
                    <a:pt x="778527" y="0"/>
                  </a:cubicBezTo>
                  <a:cubicBezTo>
                    <a:pt x="989615" y="-18460"/>
                    <a:pt x="1370884" y="9385"/>
                    <a:pt x="1557054" y="0"/>
                  </a:cubicBezTo>
                  <a:cubicBezTo>
                    <a:pt x="1743224" y="-9385"/>
                    <a:pt x="1879968" y="-530"/>
                    <a:pt x="2168754" y="0"/>
                  </a:cubicBezTo>
                  <a:cubicBezTo>
                    <a:pt x="2457540" y="530"/>
                    <a:pt x="2627941" y="-26584"/>
                    <a:pt x="2863867" y="0"/>
                  </a:cubicBezTo>
                  <a:cubicBezTo>
                    <a:pt x="3099793" y="26584"/>
                    <a:pt x="3524207" y="-13665"/>
                    <a:pt x="4170680" y="0"/>
                  </a:cubicBezTo>
                  <a:cubicBezTo>
                    <a:pt x="4155659" y="163288"/>
                    <a:pt x="4166688" y="262989"/>
                    <a:pt x="4170680" y="334700"/>
                  </a:cubicBezTo>
                  <a:cubicBezTo>
                    <a:pt x="3968537" y="330116"/>
                    <a:pt x="3676396" y="364958"/>
                    <a:pt x="3517273" y="334700"/>
                  </a:cubicBezTo>
                  <a:cubicBezTo>
                    <a:pt x="3358150" y="304442"/>
                    <a:pt x="3073078" y="302586"/>
                    <a:pt x="2780453" y="334700"/>
                  </a:cubicBezTo>
                  <a:cubicBezTo>
                    <a:pt x="2487828" y="366814"/>
                    <a:pt x="2258343" y="344078"/>
                    <a:pt x="2085340" y="334700"/>
                  </a:cubicBezTo>
                  <a:cubicBezTo>
                    <a:pt x="1912337" y="325322"/>
                    <a:pt x="1566950" y="323690"/>
                    <a:pt x="1431933" y="334700"/>
                  </a:cubicBezTo>
                  <a:cubicBezTo>
                    <a:pt x="1296916" y="345710"/>
                    <a:pt x="897751" y="350663"/>
                    <a:pt x="736820" y="334700"/>
                  </a:cubicBezTo>
                  <a:cubicBezTo>
                    <a:pt x="575889" y="318737"/>
                    <a:pt x="339901" y="318544"/>
                    <a:pt x="0" y="334700"/>
                  </a:cubicBezTo>
                  <a:cubicBezTo>
                    <a:pt x="-13906" y="179355"/>
                    <a:pt x="-9799" y="10143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83267320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New Algorithm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F7FB814-64B1-4069-A2D6-3AAF8C215391}"/>
                    </a:ext>
                  </a:extLst>
                </p:cNvPr>
                <p:cNvSpPr txBox="1"/>
                <p:nvPr/>
              </p:nvSpPr>
              <p:spPr>
                <a:xfrm>
                  <a:off x="2057400" y="2724178"/>
                  <a:ext cx="4170680" cy="1992231"/>
                </a:xfrm>
                <a:custGeom>
                  <a:avLst/>
                  <a:gdLst>
                    <a:gd name="connsiteX0" fmla="*/ 0 w 4170680"/>
                    <a:gd name="connsiteY0" fmla="*/ 0 h 1992231"/>
                    <a:gd name="connsiteX1" fmla="*/ 736820 w 4170680"/>
                    <a:gd name="connsiteY1" fmla="*/ 0 h 1992231"/>
                    <a:gd name="connsiteX2" fmla="*/ 1515347 w 4170680"/>
                    <a:gd name="connsiteY2" fmla="*/ 0 h 1992231"/>
                    <a:gd name="connsiteX3" fmla="*/ 2085340 w 4170680"/>
                    <a:gd name="connsiteY3" fmla="*/ 0 h 1992231"/>
                    <a:gd name="connsiteX4" fmla="*/ 2738747 w 4170680"/>
                    <a:gd name="connsiteY4" fmla="*/ 0 h 1992231"/>
                    <a:gd name="connsiteX5" fmla="*/ 3475567 w 4170680"/>
                    <a:gd name="connsiteY5" fmla="*/ 0 h 1992231"/>
                    <a:gd name="connsiteX6" fmla="*/ 4170680 w 4170680"/>
                    <a:gd name="connsiteY6" fmla="*/ 0 h 1992231"/>
                    <a:gd name="connsiteX7" fmla="*/ 4170680 w 4170680"/>
                    <a:gd name="connsiteY7" fmla="*/ 683999 h 1992231"/>
                    <a:gd name="connsiteX8" fmla="*/ 4170680 w 4170680"/>
                    <a:gd name="connsiteY8" fmla="*/ 1348076 h 1992231"/>
                    <a:gd name="connsiteX9" fmla="*/ 4170680 w 4170680"/>
                    <a:gd name="connsiteY9" fmla="*/ 1992231 h 1992231"/>
                    <a:gd name="connsiteX10" fmla="*/ 3433860 w 4170680"/>
                    <a:gd name="connsiteY10" fmla="*/ 1992231 h 1992231"/>
                    <a:gd name="connsiteX11" fmla="*/ 2863867 w 4170680"/>
                    <a:gd name="connsiteY11" fmla="*/ 1992231 h 1992231"/>
                    <a:gd name="connsiteX12" fmla="*/ 2168754 w 4170680"/>
                    <a:gd name="connsiteY12" fmla="*/ 1992231 h 1992231"/>
                    <a:gd name="connsiteX13" fmla="*/ 1557054 w 4170680"/>
                    <a:gd name="connsiteY13" fmla="*/ 1992231 h 1992231"/>
                    <a:gd name="connsiteX14" fmla="*/ 820234 w 4170680"/>
                    <a:gd name="connsiteY14" fmla="*/ 1992231 h 1992231"/>
                    <a:gd name="connsiteX15" fmla="*/ 0 w 4170680"/>
                    <a:gd name="connsiteY15" fmla="*/ 1992231 h 1992231"/>
                    <a:gd name="connsiteX16" fmla="*/ 0 w 4170680"/>
                    <a:gd name="connsiteY16" fmla="*/ 1387921 h 1992231"/>
                    <a:gd name="connsiteX17" fmla="*/ 0 w 4170680"/>
                    <a:gd name="connsiteY17" fmla="*/ 763689 h 1992231"/>
                    <a:gd name="connsiteX18" fmla="*/ 0 w 4170680"/>
                    <a:gd name="connsiteY18" fmla="*/ 0 h 1992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170680" h="1992231" extrusionOk="0">
                      <a:moveTo>
                        <a:pt x="0" y="0"/>
                      </a:moveTo>
                      <a:cubicBezTo>
                        <a:pt x="344317" y="2359"/>
                        <a:pt x="472456" y="-32080"/>
                        <a:pt x="736820" y="0"/>
                      </a:cubicBezTo>
                      <a:cubicBezTo>
                        <a:pt x="1001184" y="32080"/>
                        <a:pt x="1128032" y="763"/>
                        <a:pt x="1515347" y="0"/>
                      </a:cubicBezTo>
                      <a:cubicBezTo>
                        <a:pt x="1902662" y="-763"/>
                        <a:pt x="1869661" y="-8818"/>
                        <a:pt x="2085340" y="0"/>
                      </a:cubicBezTo>
                      <a:cubicBezTo>
                        <a:pt x="2301019" y="8818"/>
                        <a:pt x="2558054" y="-24340"/>
                        <a:pt x="2738747" y="0"/>
                      </a:cubicBezTo>
                      <a:cubicBezTo>
                        <a:pt x="2919440" y="24340"/>
                        <a:pt x="3107553" y="-29328"/>
                        <a:pt x="3475567" y="0"/>
                      </a:cubicBezTo>
                      <a:cubicBezTo>
                        <a:pt x="3843581" y="29328"/>
                        <a:pt x="3850199" y="-15290"/>
                        <a:pt x="4170680" y="0"/>
                      </a:cubicBezTo>
                      <a:cubicBezTo>
                        <a:pt x="4174228" y="314152"/>
                        <a:pt x="4194785" y="530439"/>
                        <a:pt x="4170680" y="683999"/>
                      </a:cubicBezTo>
                      <a:cubicBezTo>
                        <a:pt x="4146575" y="837559"/>
                        <a:pt x="4159032" y="1040649"/>
                        <a:pt x="4170680" y="1348076"/>
                      </a:cubicBezTo>
                      <a:cubicBezTo>
                        <a:pt x="4182328" y="1655503"/>
                        <a:pt x="4141746" y="1689328"/>
                        <a:pt x="4170680" y="1992231"/>
                      </a:cubicBezTo>
                      <a:cubicBezTo>
                        <a:pt x="3816371" y="1975935"/>
                        <a:pt x="3727907" y="1982781"/>
                        <a:pt x="3433860" y="1992231"/>
                      </a:cubicBezTo>
                      <a:cubicBezTo>
                        <a:pt x="3139813" y="2001681"/>
                        <a:pt x="3002988" y="2004195"/>
                        <a:pt x="2863867" y="1992231"/>
                      </a:cubicBezTo>
                      <a:cubicBezTo>
                        <a:pt x="2724746" y="1980267"/>
                        <a:pt x="2355791" y="2012500"/>
                        <a:pt x="2168754" y="1992231"/>
                      </a:cubicBezTo>
                      <a:cubicBezTo>
                        <a:pt x="1981717" y="1971962"/>
                        <a:pt x="1810868" y="1976658"/>
                        <a:pt x="1557054" y="1992231"/>
                      </a:cubicBezTo>
                      <a:cubicBezTo>
                        <a:pt x="1303240" y="2007804"/>
                        <a:pt x="1136455" y="2013457"/>
                        <a:pt x="820234" y="1992231"/>
                      </a:cubicBezTo>
                      <a:cubicBezTo>
                        <a:pt x="504013" y="1971005"/>
                        <a:pt x="167378" y="1992015"/>
                        <a:pt x="0" y="1992231"/>
                      </a:cubicBezTo>
                      <a:cubicBezTo>
                        <a:pt x="-19825" y="1811607"/>
                        <a:pt x="-11553" y="1566749"/>
                        <a:pt x="0" y="1387921"/>
                      </a:cubicBezTo>
                      <a:cubicBezTo>
                        <a:pt x="11553" y="1209093"/>
                        <a:pt x="-11836" y="966565"/>
                        <a:pt x="0" y="763689"/>
                      </a:cubicBezTo>
                      <a:cubicBezTo>
                        <a:pt x="11836" y="560813"/>
                        <a:pt x="-21255" y="197320"/>
                        <a:pt x="0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290756278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1400" dirty="0"/>
                    <a:t>Unsorted Array (0-99)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1400" dirty="0"/>
                    <a:t>Values placed in buckets based on hash function (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</m:oMath>
                  </a14:m>
                  <a:r>
                    <a:rPr lang="en-US" sz="1400" dirty="0"/>
                    <a:t>value)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1400" dirty="0"/>
                    <a:t>Pull values back into array from buckets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1400" dirty="0"/>
                    <a:t>Sort array w/ insertion sort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1400" dirty="0"/>
                    <a:t>Sorted Array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F7FB814-64B1-4069-A2D6-3AAF8C2153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2724178"/>
                  <a:ext cx="4170680" cy="1992231"/>
                </a:xfrm>
                <a:prstGeom prst="rect">
                  <a:avLst/>
                </a:prstGeom>
                <a:blipFill>
                  <a:blip r:embed="rId8"/>
                  <a:stretch>
                    <a:fillRect l="-221" t="-327" b="-1634"/>
                  </a:stretch>
                </a:blipFill>
                <a:ln w="635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2907562782">
                        <a:custGeom>
                          <a:avLst/>
                          <a:gdLst>
                            <a:gd name="connsiteX0" fmla="*/ 0 w 2727960"/>
                            <a:gd name="connsiteY0" fmla="*/ 0 h 1831976"/>
                            <a:gd name="connsiteX1" fmla="*/ 709270 w 2727960"/>
                            <a:gd name="connsiteY1" fmla="*/ 0 h 1831976"/>
                            <a:gd name="connsiteX2" fmla="*/ 1445819 w 2727960"/>
                            <a:gd name="connsiteY2" fmla="*/ 0 h 1831976"/>
                            <a:gd name="connsiteX3" fmla="*/ 2045970 w 2727960"/>
                            <a:gd name="connsiteY3" fmla="*/ 0 h 1831976"/>
                            <a:gd name="connsiteX4" fmla="*/ 2727960 w 2727960"/>
                            <a:gd name="connsiteY4" fmla="*/ 0 h 1831976"/>
                            <a:gd name="connsiteX5" fmla="*/ 2727960 w 2727960"/>
                            <a:gd name="connsiteY5" fmla="*/ 628978 h 1831976"/>
                            <a:gd name="connsiteX6" fmla="*/ 2727960 w 2727960"/>
                            <a:gd name="connsiteY6" fmla="*/ 1276277 h 1831976"/>
                            <a:gd name="connsiteX7" fmla="*/ 2727960 w 2727960"/>
                            <a:gd name="connsiteY7" fmla="*/ 1831976 h 1831976"/>
                            <a:gd name="connsiteX8" fmla="*/ 2045970 w 2727960"/>
                            <a:gd name="connsiteY8" fmla="*/ 1831976 h 1831976"/>
                            <a:gd name="connsiteX9" fmla="*/ 1418539 w 2727960"/>
                            <a:gd name="connsiteY9" fmla="*/ 1831976 h 1831976"/>
                            <a:gd name="connsiteX10" fmla="*/ 736549 w 2727960"/>
                            <a:gd name="connsiteY10" fmla="*/ 1831976 h 1831976"/>
                            <a:gd name="connsiteX11" fmla="*/ 0 w 2727960"/>
                            <a:gd name="connsiteY11" fmla="*/ 1831976 h 1831976"/>
                            <a:gd name="connsiteX12" fmla="*/ 0 w 2727960"/>
                            <a:gd name="connsiteY12" fmla="*/ 1221317 h 1831976"/>
                            <a:gd name="connsiteX13" fmla="*/ 0 w 2727960"/>
                            <a:gd name="connsiteY13" fmla="*/ 665618 h 1831976"/>
                            <a:gd name="connsiteX14" fmla="*/ 0 w 2727960"/>
                            <a:gd name="connsiteY14" fmla="*/ 0 h 183197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2727960" h="1831976" extrusionOk="0">
                              <a:moveTo>
                                <a:pt x="0" y="0"/>
                              </a:moveTo>
                              <a:cubicBezTo>
                                <a:pt x="267746" y="3471"/>
                                <a:pt x="364054" y="23714"/>
                                <a:pt x="709270" y="0"/>
                              </a:cubicBezTo>
                              <a:cubicBezTo>
                                <a:pt x="1054486" y="-23714"/>
                                <a:pt x="1183842" y="-4866"/>
                                <a:pt x="1445819" y="0"/>
                              </a:cubicBezTo>
                              <a:cubicBezTo>
                                <a:pt x="1707796" y="4866"/>
                                <a:pt x="1776632" y="-20251"/>
                                <a:pt x="2045970" y="0"/>
                              </a:cubicBezTo>
                              <a:cubicBezTo>
                                <a:pt x="2315308" y="20251"/>
                                <a:pt x="2493166" y="-7269"/>
                                <a:pt x="2727960" y="0"/>
                              </a:cubicBezTo>
                              <a:cubicBezTo>
                                <a:pt x="2732797" y="287468"/>
                                <a:pt x="2741859" y="495917"/>
                                <a:pt x="2727960" y="628978"/>
                              </a:cubicBezTo>
                              <a:cubicBezTo>
                                <a:pt x="2714061" y="762039"/>
                                <a:pt x="2715530" y="1010821"/>
                                <a:pt x="2727960" y="1276277"/>
                              </a:cubicBezTo>
                              <a:cubicBezTo>
                                <a:pt x="2740390" y="1541733"/>
                                <a:pt x="2707849" y="1563975"/>
                                <a:pt x="2727960" y="1831976"/>
                              </a:cubicBezTo>
                              <a:cubicBezTo>
                                <a:pt x="2409724" y="1822166"/>
                                <a:pt x="2242310" y="1854819"/>
                                <a:pt x="2045970" y="1831976"/>
                              </a:cubicBezTo>
                              <a:cubicBezTo>
                                <a:pt x="1849630" y="1809134"/>
                                <a:pt x="1579084" y="1819089"/>
                                <a:pt x="1418539" y="1831976"/>
                              </a:cubicBezTo>
                              <a:cubicBezTo>
                                <a:pt x="1257994" y="1844863"/>
                                <a:pt x="876379" y="1828760"/>
                                <a:pt x="736549" y="1831976"/>
                              </a:cubicBezTo>
                              <a:cubicBezTo>
                                <a:pt x="596719" y="1835193"/>
                                <a:pt x="178357" y="1825636"/>
                                <a:pt x="0" y="1831976"/>
                              </a:cubicBezTo>
                              <a:cubicBezTo>
                                <a:pt x="7943" y="1683299"/>
                                <a:pt x="-20417" y="1400535"/>
                                <a:pt x="0" y="1221317"/>
                              </a:cubicBezTo>
                              <a:cubicBezTo>
                                <a:pt x="20417" y="1042099"/>
                                <a:pt x="-6709" y="797007"/>
                                <a:pt x="0" y="665618"/>
                              </a:cubicBezTo>
                              <a:cubicBezTo>
                                <a:pt x="6709" y="534229"/>
                                <a:pt x="-20884" y="19660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44B230A-66EC-45CD-83CF-9D20AA368888}"/>
              </a:ext>
            </a:extLst>
          </p:cNvPr>
          <p:cNvGrpSpPr/>
          <p:nvPr/>
        </p:nvGrpSpPr>
        <p:grpSpPr>
          <a:xfrm>
            <a:off x="9230360" y="4048933"/>
            <a:ext cx="2727960" cy="2463361"/>
            <a:chOff x="2057400" y="2254346"/>
            <a:chExt cx="4170680" cy="267885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871EDE-E98F-402A-A7DB-BCD81A80356B}"/>
                </a:ext>
              </a:extLst>
            </p:cNvPr>
            <p:cNvSpPr txBox="1"/>
            <p:nvPr/>
          </p:nvSpPr>
          <p:spPr>
            <a:xfrm>
              <a:off x="2057400" y="2254346"/>
              <a:ext cx="4170680" cy="334701"/>
            </a:xfrm>
            <a:custGeom>
              <a:avLst/>
              <a:gdLst>
                <a:gd name="connsiteX0" fmla="*/ 0 w 4170680"/>
                <a:gd name="connsiteY0" fmla="*/ 0 h 334701"/>
                <a:gd name="connsiteX1" fmla="*/ 778527 w 4170680"/>
                <a:gd name="connsiteY1" fmla="*/ 0 h 334701"/>
                <a:gd name="connsiteX2" fmla="*/ 1557054 w 4170680"/>
                <a:gd name="connsiteY2" fmla="*/ 0 h 334701"/>
                <a:gd name="connsiteX3" fmla="*/ 2252167 w 4170680"/>
                <a:gd name="connsiteY3" fmla="*/ 0 h 334701"/>
                <a:gd name="connsiteX4" fmla="*/ 2905574 w 4170680"/>
                <a:gd name="connsiteY4" fmla="*/ 0 h 334701"/>
                <a:gd name="connsiteX5" fmla="*/ 3475567 w 4170680"/>
                <a:gd name="connsiteY5" fmla="*/ 0 h 334701"/>
                <a:gd name="connsiteX6" fmla="*/ 4170680 w 4170680"/>
                <a:gd name="connsiteY6" fmla="*/ 0 h 334701"/>
                <a:gd name="connsiteX7" fmla="*/ 4170680 w 4170680"/>
                <a:gd name="connsiteY7" fmla="*/ 334701 h 334701"/>
                <a:gd name="connsiteX8" fmla="*/ 3475567 w 4170680"/>
                <a:gd name="connsiteY8" fmla="*/ 334701 h 334701"/>
                <a:gd name="connsiteX9" fmla="*/ 2905574 w 4170680"/>
                <a:gd name="connsiteY9" fmla="*/ 334701 h 334701"/>
                <a:gd name="connsiteX10" fmla="*/ 2210460 w 4170680"/>
                <a:gd name="connsiteY10" fmla="*/ 334701 h 334701"/>
                <a:gd name="connsiteX11" fmla="*/ 1515347 w 4170680"/>
                <a:gd name="connsiteY11" fmla="*/ 334701 h 334701"/>
                <a:gd name="connsiteX12" fmla="*/ 736820 w 4170680"/>
                <a:gd name="connsiteY12" fmla="*/ 334701 h 334701"/>
                <a:gd name="connsiteX13" fmla="*/ 0 w 4170680"/>
                <a:gd name="connsiteY13" fmla="*/ 334701 h 334701"/>
                <a:gd name="connsiteX14" fmla="*/ 0 w 4170680"/>
                <a:gd name="connsiteY14" fmla="*/ 0 h 33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70680" h="334701" fill="none" extrusionOk="0">
                  <a:moveTo>
                    <a:pt x="0" y="0"/>
                  </a:moveTo>
                  <a:cubicBezTo>
                    <a:pt x="273846" y="-15736"/>
                    <a:pt x="419140" y="-15729"/>
                    <a:pt x="778527" y="0"/>
                  </a:cubicBezTo>
                  <a:cubicBezTo>
                    <a:pt x="1137914" y="15729"/>
                    <a:pt x="1181602" y="28249"/>
                    <a:pt x="1557054" y="0"/>
                  </a:cubicBezTo>
                  <a:cubicBezTo>
                    <a:pt x="1932506" y="-28249"/>
                    <a:pt x="1987013" y="-14964"/>
                    <a:pt x="2252167" y="0"/>
                  </a:cubicBezTo>
                  <a:cubicBezTo>
                    <a:pt x="2517321" y="14964"/>
                    <a:pt x="2643443" y="30407"/>
                    <a:pt x="2905574" y="0"/>
                  </a:cubicBezTo>
                  <a:cubicBezTo>
                    <a:pt x="3167705" y="-30407"/>
                    <a:pt x="3293175" y="6652"/>
                    <a:pt x="3475567" y="0"/>
                  </a:cubicBezTo>
                  <a:cubicBezTo>
                    <a:pt x="3657959" y="-6652"/>
                    <a:pt x="3975266" y="-16531"/>
                    <a:pt x="4170680" y="0"/>
                  </a:cubicBezTo>
                  <a:cubicBezTo>
                    <a:pt x="4172779" y="163799"/>
                    <a:pt x="4165694" y="258457"/>
                    <a:pt x="4170680" y="334701"/>
                  </a:cubicBezTo>
                  <a:cubicBezTo>
                    <a:pt x="3885295" y="321098"/>
                    <a:pt x="3659461" y="356622"/>
                    <a:pt x="3475567" y="334701"/>
                  </a:cubicBezTo>
                  <a:cubicBezTo>
                    <a:pt x="3291673" y="312780"/>
                    <a:pt x="3132309" y="357250"/>
                    <a:pt x="2905574" y="334701"/>
                  </a:cubicBezTo>
                  <a:cubicBezTo>
                    <a:pt x="2678839" y="312152"/>
                    <a:pt x="2503028" y="321434"/>
                    <a:pt x="2210460" y="334701"/>
                  </a:cubicBezTo>
                  <a:cubicBezTo>
                    <a:pt x="1917892" y="347968"/>
                    <a:pt x="1701673" y="309161"/>
                    <a:pt x="1515347" y="334701"/>
                  </a:cubicBezTo>
                  <a:cubicBezTo>
                    <a:pt x="1329021" y="360241"/>
                    <a:pt x="965050" y="308087"/>
                    <a:pt x="736820" y="334701"/>
                  </a:cubicBezTo>
                  <a:cubicBezTo>
                    <a:pt x="508590" y="361315"/>
                    <a:pt x="204837" y="312378"/>
                    <a:pt x="0" y="334701"/>
                  </a:cubicBezTo>
                  <a:cubicBezTo>
                    <a:pt x="1634" y="197945"/>
                    <a:pt x="-8546" y="165557"/>
                    <a:pt x="0" y="0"/>
                  </a:cubicBezTo>
                  <a:close/>
                </a:path>
                <a:path w="4170680" h="334701" stroke="0" extrusionOk="0">
                  <a:moveTo>
                    <a:pt x="0" y="0"/>
                  </a:moveTo>
                  <a:cubicBezTo>
                    <a:pt x="228697" y="-24304"/>
                    <a:pt x="567439" y="18460"/>
                    <a:pt x="778527" y="0"/>
                  </a:cubicBezTo>
                  <a:cubicBezTo>
                    <a:pt x="989615" y="-18460"/>
                    <a:pt x="1370884" y="9385"/>
                    <a:pt x="1557054" y="0"/>
                  </a:cubicBezTo>
                  <a:cubicBezTo>
                    <a:pt x="1743224" y="-9385"/>
                    <a:pt x="1879968" y="-530"/>
                    <a:pt x="2168754" y="0"/>
                  </a:cubicBezTo>
                  <a:cubicBezTo>
                    <a:pt x="2457540" y="530"/>
                    <a:pt x="2627941" y="-26584"/>
                    <a:pt x="2863867" y="0"/>
                  </a:cubicBezTo>
                  <a:cubicBezTo>
                    <a:pt x="3099793" y="26584"/>
                    <a:pt x="3524207" y="-13665"/>
                    <a:pt x="4170680" y="0"/>
                  </a:cubicBezTo>
                  <a:cubicBezTo>
                    <a:pt x="4161745" y="160691"/>
                    <a:pt x="4167830" y="250635"/>
                    <a:pt x="4170680" y="334701"/>
                  </a:cubicBezTo>
                  <a:cubicBezTo>
                    <a:pt x="3968537" y="330117"/>
                    <a:pt x="3676396" y="364959"/>
                    <a:pt x="3517273" y="334701"/>
                  </a:cubicBezTo>
                  <a:cubicBezTo>
                    <a:pt x="3358150" y="304443"/>
                    <a:pt x="3073078" y="302587"/>
                    <a:pt x="2780453" y="334701"/>
                  </a:cubicBezTo>
                  <a:cubicBezTo>
                    <a:pt x="2487828" y="366815"/>
                    <a:pt x="2258343" y="344079"/>
                    <a:pt x="2085340" y="334701"/>
                  </a:cubicBezTo>
                  <a:cubicBezTo>
                    <a:pt x="1912337" y="325323"/>
                    <a:pt x="1566950" y="323691"/>
                    <a:pt x="1431933" y="334701"/>
                  </a:cubicBezTo>
                  <a:cubicBezTo>
                    <a:pt x="1296916" y="345711"/>
                    <a:pt x="897751" y="350664"/>
                    <a:pt x="736820" y="334701"/>
                  </a:cubicBezTo>
                  <a:cubicBezTo>
                    <a:pt x="575889" y="318738"/>
                    <a:pt x="339901" y="318545"/>
                    <a:pt x="0" y="334701"/>
                  </a:cubicBezTo>
                  <a:cubicBezTo>
                    <a:pt x="-14131" y="181512"/>
                    <a:pt x="13087" y="11351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83267320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Things to Note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308CB8-F83B-416D-9C9C-CFD4733A4139}"/>
                </a:ext>
              </a:extLst>
            </p:cNvPr>
            <p:cNvSpPr txBox="1"/>
            <p:nvPr/>
          </p:nvSpPr>
          <p:spPr>
            <a:xfrm>
              <a:off x="2057400" y="2724176"/>
              <a:ext cx="4170680" cy="2209021"/>
            </a:xfrm>
            <a:custGeom>
              <a:avLst/>
              <a:gdLst>
                <a:gd name="connsiteX0" fmla="*/ 0 w 4170680"/>
                <a:gd name="connsiteY0" fmla="*/ 0 h 2209021"/>
                <a:gd name="connsiteX1" fmla="*/ 736820 w 4170680"/>
                <a:gd name="connsiteY1" fmla="*/ 0 h 2209021"/>
                <a:gd name="connsiteX2" fmla="*/ 1515347 w 4170680"/>
                <a:gd name="connsiteY2" fmla="*/ 0 h 2209021"/>
                <a:gd name="connsiteX3" fmla="*/ 2085340 w 4170680"/>
                <a:gd name="connsiteY3" fmla="*/ 0 h 2209021"/>
                <a:gd name="connsiteX4" fmla="*/ 2738747 w 4170680"/>
                <a:gd name="connsiteY4" fmla="*/ 0 h 2209021"/>
                <a:gd name="connsiteX5" fmla="*/ 3475567 w 4170680"/>
                <a:gd name="connsiteY5" fmla="*/ 0 h 2209021"/>
                <a:gd name="connsiteX6" fmla="*/ 4170680 w 4170680"/>
                <a:gd name="connsiteY6" fmla="*/ 0 h 2209021"/>
                <a:gd name="connsiteX7" fmla="*/ 4170680 w 4170680"/>
                <a:gd name="connsiteY7" fmla="*/ 574345 h 2209021"/>
                <a:gd name="connsiteX8" fmla="*/ 4170680 w 4170680"/>
                <a:gd name="connsiteY8" fmla="*/ 1126601 h 2209021"/>
                <a:gd name="connsiteX9" fmla="*/ 4170680 w 4170680"/>
                <a:gd name="connsiteY9" fmla="*/ 1723036 h 2209021"/>
                <a:gd name="connsiteX10" fmla="*/ 4170680 w 4170680"/>
                <a:gd name="connsiteY10" fmla="*/ 2209021 h 2209021"/>
                <a:gd name="connsiteX11" fmla="*/ 3392153 w 4170680"/>
                <a:gd name="connsiteY11" fmla="*/ 2209021 h 2209021"/>
                <a:gd name="connsiteX12" fmla="*/ 2697040 w 4170680"/>
                <a:gd name="connsiteY12" fmla="*/ 2209021 h 2209021"/>
                <a:gd name="connsiteX13" fmla="*/ 2085340 w 4170680"/>
                <a:gd name="connsiteY13" fmla="*/ 2209021 h 2209021"/>
                <a:gd name="connsiteX14" fmla="*/ 1348520 w 4170680"/>
                <a:gd name="connsiteY14" fmla="*/ 2209021 h 2209021"/>
                <a:gd name="connsiteX15" fmla="*/ 0 w 4170680"/>
                <a:gd name="connsiteY15" fmla="*/ 2209021 h 2209021"/>
                <a:gd name="connsiteX16" fmla="*/ 0 w 4170680"/>
                <a:gd name="connsiteY16" fmla="*/ 1723036 h 2209021"/>
                <a:gd name="connsiteX17" fmla="*/ 0 w 4170680"/>
                <a:gd name="connsiteY17" fmla="*/ 1214962 h 2209021"/>
                <a:gd name="connsiteX18" fmla="*/ 0 w 4170680"/>
                <a:gd name="connsiteY18" fmla="*/ 728977 h 2209021"/>
                <a:gd name="connsiteX19" fmla="*/ 0 w 4170680"/>
                <a:gd name="connsiteY19" fmla="*/ 0 h 220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70680" h="2209021" extrusionOk="0">
                  <a:moveTo>
                    <a:pt x="0" y="0"/>
                  </a:moveTo>
                  <a:cubicBezTo>
                    <a:pt x="344317" y="2359"/>
                    <a:pt x="472456" y="-32080"/>
                    <a:pt x="736820" y="0"/>
                  </a:cubicBezTo>
                  <a:cubicBezTo>
                    <a:pt x="1001184" y="32080"/>
                    <a:pt x="1128032" y="763"/>
                    <a:pt x="1515347" y="0"/>
                  </a:cubicBezTo>
                  <a:cubicBezTo>
                    <a:pt x="1902662" y="-763"/>
                    <a:pt x="1869661" y="-8818"/>
                    <a:pt x="2085340" y="0"/>
                  </a:cubicBezTo>
                  <a:cubicBezTo>
                    <a:pt x="2301019" y="8818"/>
                    <a:pt x="2558054" y="-24340"/>
                    <a:pt x="2738747" y="0"/>
                  </a:cubicBezTo>
                  <a:cubicBezTo>
                    <a:pt x="2919440" y="24340"/>
                    <a:pt x="3107553" y="-29328"/>
                    <a:pt x="3475567" y="0"/>
                  </a:cubicBezTo>
                  <a:cubicBezTo>
                    <a:pt x="3843581" y="29328"/>
                    <a:pt x="3850199" y="-15290"/>
                    <a:pt x="4170680" y="0"/>
                  </a:cubicBezTo>
                  <a:cubicBezTo>
                    <a:pt x="4196022" y="138582"/>
                    <a:pt x="4143415" y="445138"/>
                    <a:pt x="4170680" y="574345"/>
                  </a:cubicBezTo>
                  <a:cubicBezTo>
                    <a:pt x="4197945" y="703553"/>
                    <a:pt x="4149476" y="960000"/>
                    <a:pt x="4170680" y="1126601"/>
                  </a:cubicBezTo>
                  <a:cubicBezTo>
                    <a:pt x="4191884" y="1293202"/>
                    <a:pt x="4194743" y="1570914"/>
                    <a:pt x="4170680" y="1723036"/>
                  </a:cubicBezTo>
                  <a:cubicBezTo>
                    <a:pt x="4146617" y="1875158"/>
                    <a:pt x="4187419" y="1973436"/>
                    <a:pt x="4170680" y="2209021"/>
                  </a:cubicBezTo>
                  <a:cubicBezTo>
                    <a:pt x="3958025" y="2198731"/>
                    <a:pt x="3584262" y="2232760"/>
                    <a:pt x="3392153" y="2209021"/>
                  </a:cubicBezTo>
                  <a:cubicBezTo>
                    <a:pt x="3200044" y="2185282"/>
                    <a:pt x="2884077" y="2229290"/>
                    <a:pt x="2697040" y="2209021"/>
                  </a:cubicBezTo>
                  <a:cubicBezTo>
                    <a:pt x="2510003" y="2188752"/>
                    <a:pt x="2339154" y="2193448"/>
                    <a:pt x="2085340" y="2209021"/>
                  </a:cubicBezTo>
                  <a:cubicBezTo>
                    <a:pt x="1831526" y="2224594"/>
                    <a:pt x="1664741" y="2230247"/>
                    <a:pt x="1348520" y="2209021"/>
                  </a:cubicBezTo>
                  <a:cubicBezTo>
                    <a:pt x="1032299" y="2187795"/>
                    <a:pt x="382886" y="2153675"/>
                    <a:pt x="0" y="2209021"/>
                  </a:cubicBezTo>
                  <a:cubicBezTo>
                    <a:pt x="11407" y="2024421"/>
                    <a:pt x="5131" y="1924635"/>
                    <a:pt x="0" y="1723036"/>
                  </a:cubicBezTo>
                  <a:cubicBezTo>
                    <a:pt x="-5131" y="1521437"/>
                    <a:pt x="-1242" y="1337806"/>
                    <a:pt x="0" y="1214962"/>
                  </a:cubicBezTo>
                  <a:cubicBezTo>
                    <a:pt x="1242" y="1092118"/>
                    <a:pt x="-20409" y="932077"/>
                    <a:pt x="0" y="728977"/>
                  </a:cubicBezTo>
                  <a:cubicBezTo>
                    <a:pt x="20409" y="525877"/>
                    <a:pt x="-34928" y="198646"/>
                    <a:pt x="0" y="0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90756278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Sq. root hash was a more effective way of placing values in bucket.  So, values were more sorted early 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Expand value range by adding more buckets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Radix Sort vs Bucket Sort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LSD </a:t>
              </a:r>
              <a:r>
                <a:rPr lang="en-US" sz="1400" dirty="0">
                  <a:sym typeface="Wingdings" panose="05000000000000000000" pitchFamily="2" charset="2"/>
                </a:rPr>
                <a:t> MSD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ym typeface="Wingdings" panose="05000000000000000000" pitchFamily="2" charset="2"/>
                </a:rPr>
                <a:t>MSD  LSD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391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253</Words>
  <Application>Microsoft Office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Landon Baer</dc:creator>
  <cp:lastModifiedBy>Landon Baer</cp:lastModifiedBy>
  <cp:revision>10</cp:revision>
  <dcterms:created xsi:type="dcterms:W3CDTF">2019-12-05T17:53:42Z</dcterms:created>
  <dcterms:modified xsi:type="dcterms:W3CDTF">2019-12-05T19:16:15Z</dcterms:modified>
</cp:coreProperties>
</file>