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7" r:id="rId3"/>
    <p:sldId id="298" r:id="rId4"/>
    <p:sldId id="299" r:id="rId5"/>
    <p:sldId id="290" r:id="rId6"/>
    <p:sldId id="291" r:id="rId7"/>
    <p:sldId id="28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300" r:id="rId18"/>
    <p:sldId id="301" r:id="rId19"/>
    <p:sldId id="319" r:id="rId20"/>
    <p:sldId id="294" r:id="rId21"/>
    <p:sldId id="288" r:id="rId22"/>
    <p:sldId id="263" r:id="rId23"/>
    <p:sldId id="262" r:id="rId24"/>
    <p:sldId id="302" r:id="rId25"/>
    <p:sldId id="295" r:id="rId26"/>
    <p:sldId id="265" r:id="rId27"/>
    <p:sldId id="266" r:id="rId28"/>
    <p:sldId id="320" r:id="rId29"/>
    <p:sldId id="314" r:id="rId30"/>
    <p:sldId id="322" r:id="rId31"/>
    <p:sldId id="281" r:id="rId32"/>
    <p:sldId id="267" r:id="rId33"/>
    <p:sldId id="285" r:id="rId34"/>
    <p:sldId id="278" r:id="rId35"/>
    <p:sldId id="279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296" r:id="rId46"/>
    <p:sldId id="287" r:id="rId47"/>
    <p:sldId id="286" r:id="rId48"/>
    <p:sldId id="312" r:id="rId49"/>
    <p:sldId id="315" r:id="rId50"/>
    <p:sldId id="316" r:id="rId51"/>
    <p:sldId id="317" r:id="rId52"/>
    <p:sldId id="318" r:id="rId53"/>
    <p:sldId id="283" r:id="rId54"/>
    <p:sldId id="313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46" autoAdjust="0"/>
  </p:normalViewPr>
  <p:slideViewPr>
    <p:cSldViewPr>
      <p:cViewPr varScale="1">
        <p:scale>
          <a:sx n="116" d="100"/>
          <a:sy n="116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D66-F404-406F-8B1A-B29B757F94D5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B431-4011-4742-835D-B5231AF181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2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Einleitung – nach der Zielsetzung</a:t>
            </a: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4095-76B8-4DA1-B401-A7C64F8595B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17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73234-9347-4450-9750-0BB27E2EAC51}" type="slidenum">
              <a:rPr lang="de-DE"/>
              <a:pPr/>
              <a:t>46</a:t>
            </a:fld>
            <a:endParaRPr lang="de-DE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4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EEA24-EEF0-4835-83A3-D7A76C958A29}" type="slidenum">
              <a:rPr lang="de-DE"/>
              <a:pPr/>
              <a:t>47</a:t>
            </a:fld>
            <a:endParaRPr lang="de-DE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86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</a:t>
            </a:r>
          </a:p>
          <a:p>
            <a:pPr>
              <a:spcBef>
                <a:spcPct val="0"/>
              </a:spcBef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Stimmen die Windows-Angaben?</a:t>
            </a:r>
          </a:p>
        </p:txBody>
      </p:sp>
      <p:sp>
        <p:nvSpPr>
          <p:cNvPr id="3686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93EC0-FC85-4E9F-8095-2EBFC2222722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85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6B5D1-173A-498E-A353-62E60A10C650}" type="slidenum">
              <a:rPr lang="de-DE"/>
              <a:pPr/>
              <a:t>50</a:t>
            </a:fld>
            <a:endParaRPr lang="de-DE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3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2F6AA-FE12-491B-9961-B884089EF862}" type="slidenum">
              <a:rPr lang="de-DE"/>
              <a:pPr/>
              <a:t>51</a:t>
            </a:fld>
            <a:endParaRPr lang="de-DE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93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Warping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C08F7-5DE5-4D1F-B73D-DB78B6C68DF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9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Clientarchitektur</a:t>
            </a:r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AD15DC-90F5-4761-939A-EFB93ABDA67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Erster Ansatz</a:t>
            </a:r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A57BB-374B-4D40-9491-BC065702F05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Zweiter Ansatz</a:t>
            </a: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A8AF01-EE17-4893-8680-E9DEB0B58EC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7D29-1379-4A2C-88E7-16F04665E0FC}" type="slidenum">
              <a:rPr lang="de-DE"/>
              <a:pPr/>
              <a:t>34</a:t>
            </a:fld>
            <a:endParaRPr lang="de-DE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2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6E5D6-EF93-4771-9512-408E6453CAA7}" type="slidenum">
              <a:rPr lang="de-DE"/>
              <a:pPr/>
              <a:t>35</a:t>
            </a:fld>
            <a:endParaRPr lang="de-DE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6C9451-CB9D-403E-9AA0-E9D7B6AB5E89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99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 / Übergang zum Fazit</a:t>
            </a:r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8EE841-4CAE-408E-BC67-FE170C4308A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0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F69434F-0E34-4A41-AC59-764F2A156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2FCF-BD7B-4636-8A26-4B5BF01F5EE2}" type="datetimeFigureOut">
              <a:rPr lang="de-DE" smtClean="0"/>
              <a:pPr/>
              <a:t>25.09.2013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KoRemoteRe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Forschungspraktikum CG</a:t>
            </a:r>
          </a:p>
          <a:p>
            <a:r>
              <a:rPr lang="de-DE" dirty="0" smtClean="0"/>
              <a:t>Sommersemester 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4099" name="Grafik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36675"/>
            <a:ext cx="4581525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Nutzen:</a:t>
            </a:r>
          </a:p>
          <a:p>
            <a:pPr lvl="1"/>
            <a:r>
              <a:rPr lang="de-DE" dirty="0" smtClean="0"/>
              <a:t>Framerate erhöhen</a:t>
            </a:r>
          </a:p>
          <a:p>
            <a:pPr lvl="1"/>
            <a:r>
              <a:rPr lang="de-DE" dirty="0" smtClean="0"/>
              <a:t>Stereoskopie</a:t>
            </a:r>
          </a:p>
          <a:p>
            <a:r>
              <a:rPr lang="de-DE" dirty="0" smtClean="0"/>
              <a:t>Verfahren:</a:t>
            </a:r>
          </a:p>
          <a:p>
            <a:pPr lvl="1"/>
            <a:r>
              <a:rPr lang="de-DE" dirty="0" smtClean="0"/>
              <a:t>Bildbasiert</a:t>
            </a:r>
          </a:p>
          <a:p>
            <a:pPr lvl="1"/>
            <a:r>
              <a:rPr lang="de-DE" dirty="0" smtClean="0"/>
              <a:t>Geometriebasiert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6147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7171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8195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r>
              <a:rPr lang="de-DE" dirty="0" smtClean="0"/>
              <a:t>: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Außerhalb des Server-Bildes</a:t>
            </a:r>
          </a:p>
          <a:p>
            <a:pPr lvl="1"/>
            <a:r>
              <a:rPr lang="de-DE" dirty="0" smtClean="0"/>
              <a:t>Client-Texturen</a:t>
            </a:r>
          </a:p>
          <a:p>
            <a:r>
              <a:rPr lang="de-DE" dirty="0" smtClean="0"/>
              <a:t>Verdeckung</a:t>
            </a:r>
          </a:p>
          <a:p>
            <a:pPr lvl="1"/>
            <a:r>
              <a:rPr lang="de-DE" dirty="0" smtClean="0"/>
              <a:t>Bisher keine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4106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accent3"/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15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51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2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412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4126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49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4130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40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4143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Client-Architektur</a:t>
            </a:r>
          </a:p>
        </p:txBody>
      </p:sp>
      <p:pic>
        <p:nvPicPr>
          <p:cNvPr id="12291" name="Picture 2" descr="https://github-camo.global.ssl.fastly.net/297944486ff052d45d07692b98aef51f73cf99b6/687474703a2f2f7573657270616765732e756e692d6b6f626c656e7a2e64652f2537456d73656b756c6c612f6e65756573554d4c2d4469616772616d6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58888"/>
            <a:ext cx="8937625" cy="55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7"/>
          <p:cNvSpPr>
            <a:spLocks/>
          </p:cNvSpPr>
          <p:nvPr/>
        </p:nvSpPr>
        <p:spPr bwMode="auto">
          <a:xfrm rot="-1170754">
            <a:off x="4943475" y="5256213"/>
            <a:ext cx="1582738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Server-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verbindung</a:t>
            </a:r>
          </a:p>
        </p:txBody>
      </p:sp>
      <p:sp>
        <p:nvSpPr>
          <p:cNvPr id="12293" name="Rectangle 67"/>
          <p:cNvSpPr>
            <a:spLocks/>
          </p:cNvSpPr>
          <p:nvPr/>
        </p:nvSpPr>
        <p:spPr bwMode="auto">
          <a:xfrm rot="-1170754">
            <a:off x="92075" y="574675"/>
            <a:ext cx="1779588" cy="76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Diffuses Bild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(FBO)</a:t>
            </a:r>
          </a:p>
        </p:txBody>
      </p:sp>
      <p:sp>
        <p:nvSpPr>
          <p:cNvPr id="12294" name="Rectangle 67"/>
          <p:cNvSpPr>
            <a:spLocks/>
          </p:cNvSpPr>
          <p:nvPr/>
        </p:nvSpPr>
        <p:spPr bwMode="auto">
          <a:xfrm rot="-1170754">
            <a:off x="1289050" y="3760788"/>
            <a:ext cx="11874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Warping</a:t>
            </a:r>
          </a:p>
        </p:txBody>
      </p:sp>
      <p:sp>
        <p:nvSpPr>
          <p:cNvPr id="12295" name="Rectangle 67"/>
          <p:cNvSpPr>
            <a:spLocks/>
          </p:cNvSpPr>
          <p:nvPr/>
        </p:nvSpPr>
        <p:spPr bwMode="auto">
          <a:xfrm rot="-1170754">
            <a:off x="6665913" y="608013"/>
            <a:ext cx="1781175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Eingabe-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verarbeitung</a:t>
            </a:r>
          </a:p>
        </p:txBody>
      </p:sp>
      <p:sp>
        <p:nvSpPr>
          <p:cNvPr id="12296" name="Rectangle 67"/>
          <p:cNvSpPr>
            <a:spLocks/>
          </p:cNvSpPr>
          <p:nvPr/>
        </p:nvSpPr>
        <p:spPr bwMode="auto">
          <a:xfrm rot="-1170754">
            <a:off x="4943475" y="2370138"/>
            <a:ext cx="1549400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verwaltung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Verwendete externe Bibliotheken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Assimp</a:t>
            </a:r>
            <a:r>
              <a:rPr lang="de-DE" dirty="0" smtClean="0"/>
              <a:t> 3.0</a:t>
            </a:r>
          </a:p>
          <a:p>
            <a:r>
              <a:rPr lang="de-DE" dirty="0" smtClean="0"/>
              <a:t>GLEW 1.9.0</a:t>
            </a:r>
          </a:p>
          <a:p>
            <a:r>
              <a:rPr lang="de-DE" dirty="0" smtClean="0"/>
              <a:t>GLFW 2.7</a:t>
            </a:r>
          </a:p>
          <a:p>
            <a:r>
              <a:rPr lang="de-DE" dirty="0" err="1" smtClean="0"/>
              <a:t>DevIL</a:t>
            </a:r>
            <a:r>
              <a:rPr lang="de-DE" dirty="0" smtClean="0"/>
              <a:t> 1.7.8</a:t>
            </a:r>
          </a:p>
          <a:p>
            <a:r>
              <a:rPr lang="de-DE" dirty="0" err="1" smtClean="0"/>
              <a:t>OpenCV</a:t>
            </a:r>
            <a:r>
              <a:rPr lang="de-DE" dirty="0" smtClean="0"/>
              <a:t> 2.4 (</a:t>
            </a:r>
            <a:r>
              <a:rPr lang="de-DE" dirty="0" err="1" smtClean="0"/>
              <a:t>core</a:t>
            </a:r>
            <a:r>
              <a:rPr lang="de-DE" dirty="0" smtClean="0"/>
              <a:t>, </a:t>
            </a:r>
            <a:r>
              <a:rPr lang="de-DE" dirty="0" err="1" smtClean="0"/>
              <a:t>imgproc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Boost</a:t>
            </a:r>
            <a:r>
              <a:rPr lang="de-DE" dirty="0" smtClean="0"/>
              <a:t> (</a:t>
            </a:r>
            <a:r>
              <a:rPr lang="de-DE" dirty="0" err="1" smtClean="0"/>
              <a:t>system</a:t>
            </a:r>
            <a:r>
              <a:rPr lang="de-DE" dirty="0" smtClean="0"/>
              <a:t>, </a:t>
            </a:r>
            <a:r>
              <a:rPr lang="de-DE" dirty="0" err="1" smtClean="0"/>
              <a:t>thread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Grafikintensive Anwendungen auf schwachen Endgeräten (Clients)</a:t>
            </a:r>
          </a:p>
          <a:p>
            <a:r>
              <a:rPr lang="de-DE" smtClean="0"/>
              <a:t>Berechnungen auf entfernten, leistungsstarken Servern</a:t>
            </a:r>
          </a:p>
          <a:p>
            <a:r>
              <a:rPr lang="de-DE" smtClean="0"/>
              <a:t>Client sendet Nutzereingaben und empfängt den passenden Videostream vom Server</a:t>
            </a:r>
          </a:p>
          <a:p>
            <a:pPr>
              <a:buFont typeface="Arial" pitchFamily="34" charset="0"/>
              <a:buNone/>
            </a:pPr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Bisher kommerziell nicht erfolgreich.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9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7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6161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2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6168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6169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617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617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6184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6186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87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89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0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92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3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94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619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Stream</a:t>
            </a:r>
          </a:p>
          <a:p>
            <a:r>
              <a:rPr lang="de-DE" dirty="0" smtClean="0"/>
              <a:t>H264 Kodierung</a:t>
            </a:r>
          </a:p>
          <a:p>
            <a:r>
              <a:rPr lang="de-DE" dirty="0" smtClean="0"/>
              <a:t>RTSP Protokoll</a:t>
            </a:r>
            <a:endParaRPr lang="de-DE" dirty="0"/>
          </a:p>
          <a:p>
            <a:r>
              <a:rPr lang="de-DE" dirty="0" smtClean="0"/>
              <a:t>Dauerhaftes Rendern</a:t>
            </a:r>
          </a:p>
          <a:p>
            <a:r>
              <a:rPr lang="de-DE" dirty="0" smtClean="0"/>
              <a:t>Feste Framerate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49233"/>
              </p:ext>
            </p:extLst>
          </p:nvPr>
        </p:nvGraphicFramePr>
        <p:xfrm>
          <a:off x="323528" y="260648"/>
          <a:ext cx="8352927" cy="62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9686774" imgH="6943725" progId="">
                  <p:embed/>
                </p:oleObj>
              </mc:Choice>
              <mc:Fallback>
                <p:oleObj name="Visio" r:id="rId3" imgW="9686774" imgH="694372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352927" cy="6264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 -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Zuordnung von Server- und Clientbild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Senden von </a:t>
            </a:r>
            <a:r>
              <a:rPr lang="de-DE" b="1" dirty="0" smtClean="0"/>
              <a:t>per Frame Metadaten</a:t>
            </a:r>
            <a:r>
              <a:rPr lang="de-DE" dirty="0" smtClean="0"/>
              <a:t> wird nicht unterstützt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Framebuffererweiterung</a:t>
            </a:r>
            <a:r>
              <a:rPr lang="de-DE" dirty="0" smtClean="0"/>
              <a:t> für Zusatzdaten nicht möglich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Encoding</a:t>
            </a:r>
            <a:r>
              <a:rPr lang="de-DE" b="1" dirty="0" smtClean="0"/>
              <a:t> einer ID in Bildpixel</a:t>
            </a:r>
            <a:r>
              <a:rPr lang="de-DE" dirty="0" smtClean="0"/>
              <a:t> nicht möglich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	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Datenkompression)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smtClean="0"/>
              <a:t>Zeitstempel als ID</a:t>
            </a:r>
            <a:r>
              <a:rPr lang="de-DE" dirty="0" smtClean="0"/>
              <a:t> nicht nutzbar</a:t>
            </a:r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de-DE" u="sng" dirty="0" smtClean="0"/>
              <a:t>Lösungsmöglichkeiten: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zwei synchrone Streams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erweitertes Videoprotokoll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718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9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192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7193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7197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7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7201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7208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211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3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4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6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7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18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2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Einzelbilder auf Anfrage</a:t>
            </a:r>
          </a:p>
          <a:p>
            <a:r>
              <a:rPr lang="de-DE" dirty="0" smtClean="0"/>
              <a:t>JPEG/PNG Kodierung</a:t>
            </a:r>
          </a:p>
          <a:p>
            <a:r>
              <a:rPr lang="de-DE" dirty="0" smtClean="0"/>
              <a:t>Senden über TCP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Serialisierung</a:t>
            </a:r>
            <a:r>
              <a:rPr lang="de-DE" dirty="0" smtClean="0"/>
              <a:t> zur Übertragung</a:t>
            </a:r>
          </a:p>
          <a:p>
            <a:pPr lvl="1"/>
            <a:r>
              <a:rPr lang="de-DE" dirty="0" smtClean="0"/>
              <a:t>Client -&gt; Server: Matrix</a:t>
            </a:r>
          </a:p>
          <a:p>
            <a:pPr lvl="1"/>
            <a:r>
              <a:rPr lang="de-DE" dirty="0" smtClean="0"/>
              <a:t>Server -&gt; Client: Matrix &amp; Bild</a:t>
            </a:r>
          </a:p>
          <a:p>
            <a:r>
              <a:rPr lang="de-DE" dirty="0" smtClean="0"/>
              <a:t>Einzelbilder ermöglichen:</a:t>
            </a:r>
          </a:p>
          <a:p>
            <a:pPr lvl="1"/>
            <a:r>
              <a:rPr lang="de-DE" dirty="0" smtClean="0"/>
              <a:t>Geringere Serverauslastung </a:t>
            </a:r>
          </a:p>
          <a:p>
            <a:pPr lvl="1"/>
            <a:r>
              <a:rPr lang="de-DE" dirty="0" smtClean="0"/>
              <a:t>Nur neue Bilder wenn neue benötigt werden</a:t>
            </a:r>
          </a:p>
          <a:p>
            <a:r>
              <a:rPr lang="de-DE" dirty="0" smtClean="0"/>
              <a:t>Adaptive Anfragehäufigkeit</a:t>
            </a:r>
          </a:p>
          <a:p>
            <a:pPr lvl="1"/>
            <a:r>
              <a:rPr lang="de-DE" dirty="0" smtClean="0"/>
              <a:t>RTT basiert</a:t>
            </a:r>
          </a:p>
          <a:p>
            <a:pPr lvl="1"/>
            <a:r>
              <a:rPr lang="de-DE" dirty="0" smtClean="0"/>
              <a:t>Optimale Netzwerkausnutzung</a:t>
            </a:r>
          </a:p>
        </p:txBody>
      </p:sp>
    </p:spTree>
    <p:extLst>
      <p:ext uri="{BB962C8B-B14F-4D97-AF65-F5344CB8AC3E}">
        <p14:creationId xmlns:p14="http://schemas.microsoft.com/office/powerpoint/2010/main" val="271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43752"/>
              </p:ext>
            </p:extLst>
          </p:nvPr>
        </p:nvGraphicFramePr>
        <p:xfrm>
          <a:off x="185738" y="560637"/>
          <a:ext cx="8834663" cy="56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60637"/>
                        <a:ext cx="8834663" cy="5676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28452"/>
              </p:ext>
            </p:extLst>
          </p:nvPr>
        </p:nvGraphicFramePr>
        <p:xfrm>
          <a:off x="179512" y="-24154"/>
          <a:ext cx="8784976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-24154"/>
                        <a:ext cx="8784976" cy="661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de-DE" dirty="0" smtClean="0"/>
              <a:t>Server Architektur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21417"/>
              </p:ext>
            </p:extLst>
          </p:nvPr>
        </p:nvGraphicFramePr>
        <p:xfrm>
          <a:off x="251520" y="1052736"/>
          <a:ext cx="8640960" cy="541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3" imgW="10353557" imgH="6486678" progId="Visio.Drawing.15">
                  <p:embed/>
                </p:oleObj>
              </mc:Choice>
              <mc:Fallback>
                <p:oleObj name="Visio" r:id="rId3" imgW="10353557" imgH="648667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052736"/>
                        <a:ext cx="8640960" cy="5414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Grafischer Qualitätsverlust</a:t>
            </a:r>
          </a:p>
          <a:p>
            <a:r>
              <a:rPr lang="de-DE" smtClean="0"/>
              <a:t>Latenz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Lässt sich beides unter </a:t>
            </a:r>
            <a:r>
              <a:rPr lang="de-DE" b="1" smtClean="0">
                <a:sym typeface="Wingdings" pitchFamily="2" charset="2"/>
              </a:rPr>
              <a:t>Ausnutzung der Grafikleistung des Clients </a:t>
            </a:r>
            <a:r>
              <a:rPr lang="de-DE" smtClean="0">
                <a:sym typeface="Wingdings" pitchFamily="2" charset="2"/>
              </a:rPr>
              <a:t>kompensieren?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 -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Überlastung des Systems durch hohe Anzahl an Anfragen</a:t>
            </a:r>
          </a:p>
          <a:p>
            <a:pPr lvl="1"/>
            <a:r>
              <a:rPr lang="de-DE" dirty="0" smtClean="0"/>
              <a:t>Gelöst durch Adaptive Anfragehäufigkeit </a:t>
            </a:r>
          </a:p>
          <a:p>
            <a:r>
              <a:rPr lang="de-DE" dirty="0" smtClean="0"/>
              <a:t>Encodierungszeit</a:t>
            </a:r>
          </a:p>
          <a:p>
            <a:r>
              <a:rPr lang="de-DE" dirty="0" smtClean="0"/>
              <a:t>Keine Differenzbilder -&gt; größere Datenmenge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Größerer Öffnungswinkel auf dem Server</a:t>
            </a:r>
          </a:p>
          <a:p>
            <a:r>
              <a:rPr lang="de-DE" dirty="0" err="1" smtClean="0"/>
              <a:t>Reflektives</a:t>
            </a:r>
            <a:r>
              <a:rPr lang="de-DE" dirty="0" smtClean="0"/>
              <a:t>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Upsamling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Information auf dem Bild -&gt; </a:t>
            </a:r>
            <a:r>
              <a:rPr lang="de-DE" dirty="0" err="1" smtClean="0"/>
              <a:t>Warping</a:t>
            </a:r>
            <a:r>
              <a:rPr lang="de-DE" dirty="0" smtClean="0"/>
              <a:t> kann kleine Bewegungen ausgleichen</a:t>
            </a:r>
          </a:p>
          <a:p>
            <a:r>
              <a:rPr lang="de-DE" dirty="0" smtClean="0"/>
              <a:t>Jedoch geringere Auflösung -&gt; Pixelbildung</a:t>
            </a:r>
          </a:p>
          <a:p>
            <a:r>
              <a:rPr lang="de-DE" dirty="0" smtClean="0"/>
              <a:t>Ausgleich durch erhöhte Auflösung auf dem Server</a:t>
            </a:r>
          </a:p>
          <a:p>
            <a:pPr lvl="1"/>
            <a:r>
              <a:rPr lang="de-DE" dirty="0" smtClean="0"/>
              <a:t>Jedoch extremer Anstieg der Auflösung -&gt; Längere Encoding Zeiten</a:t>
            </a:r>
          </a:p>
          <a:p>
            <a:r>
              <a:rPr lang="de-DE" dirty="0" smtClean="0"/>
              <a:t>Darum verworfen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  <p:pic>
        <p:nvPicPr>
          <p:cNvPr id="4" name="Picture 2" descr="E:\Bastian-Präsi\ang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850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Bisher nur diffuses </a:t>
            </a:r>
            <a:r>
              <a:rPr lang="de-DE" dirty="0" err="1"/>
              <a:t>Warping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Idee: </a:t>
            </a:r>
            <a:r>
              <a:rPr lang="de-DE" dirty="0" err="1"/>
              <a:t>Reflektive</a:t>
            </a:r>
            <a:r>
              <a:rPr lang="de-DE" dirty="0"/>
              <a:t> Oberflächen ebenfalls Warpen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von </a:t>
            </a:r>
            <a:r>
              <a:rPr lang="de-DE" dirty="0" err="1"/>
              <a:t>Reflektiver</a:t>
            </a:r>
            <a:r>
              <a:rPr lang="de-DE" dirty="0"/>
              <a:t> Tiefenkarte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Für jeden Punkt wird gespeichert, nach welcher Entfernung der reflektierte Strahl auf ein </a:t>
            </a:r>
            <a:r>
              <a:rPr lang="de-DE" dirty="0" err="1"/>
              <a:t>Hinderniss</a:t>
            </a:r>
            <a:r>
              <a:rPr lang="de-DE" dirty="0"/>
              <a:t> trifft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Rendern von vollständig reflektierender Umgebung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Mithilfe der Tiefenkarte soll angenähert korrekte Farbe gefunden werden bei veränderter Kamera</a:t>
            </a:r>
          </a:p>
          <a:p>
            <a:pPr marL="391686" indent="-293764">
              <a:buSzPct val="45000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320" y="1672017"/>
            <a:ext cx="3657600" cy="458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Upsampling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de-DE" u="sng" smtClean="0"/>
              <a:t>Idee:</a:t>
            </a:r>
            <a:endParaRPr lang="de-DE" smtClean="0"/>
          </a:p>
          <a:p>
            <a:r>
              <a:rPr lang="de-DE" smtClean="0"/>
              <a:t>Rechenleistung des Clients ausnutzen</a:t>
            </a:r>
          </a:p>
          <a:p>
            <a:pPr lvl="1"/>
            <a:r>
              <a:rPr lang="de-DE" smtClean="0"/>
              <a:t>geringaufgelöste, hochqualitative Serverbilder erst auf dem Client höher auflösen 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u="sng" smtClean="0"/>
              <a:t>Ziele:</a:t>
            </a:r>
          </a:p>
          <a:p>
            <a:r>
              <a:rPr lang="de-DE" smtClean="0"/>
              <a:t>Bildqualität verbessern</a:t>
            </a:r>
          </a:p>
          <a:p>
            <a:r>
              <a:rPr lang="de-DE" smtClean="0"/>
              <a:t>Latenz verringern</a:t>
            </a:r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anhand von Kamerabewegung und Tiefenkarte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2060575"/>
            <a:ext cx="8751888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„Spatio-Temporal-Upsampling“</a:t>
            </a:r>
          </a:p>
        </p:txBody>
      </p:sp>
      <p:sp>
        <p:nvSpPr>
          <p:cNvPr id="1160" name="Inhaltsplatzhalter 1159"/>
          <p:cNvSpPr>
            <a:spLocks noGrp="1"/>
          </p:cNvSpPr>
          <p:nvPr>
            <p:ph idx="1"/>
          </p:nvPr>
        </p:nvSpPr>
        <p:spPr>
          <a:xfrm>
            <a:off x="457200" y="5229225"/>
            <a:ext cx="8229600" cy="9366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Basierend auf Videostream (H.264)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Nachberechnung von Informationen bei Verdeckungen</a:t>
            </a:r>
          </a:p>
        </p:txBody>
      </p:sp>
      <p:grpSp>
        <p:nvGrpSpPr>
          <p:cNvPr id="2" name="Gruppieren 1158"/>
          <p:cNvGrpSpPr>
            <a:grpSpLocks/>
          </p:cNvGrpSpPr>
          <p:nvPr/>
        </p:nvGrpSpPr>
        <p:grpSpPr bwMode="auto">
          <a:xfrm>
            <a:off x="539750" y="1341438"/>
            <a:ext cx="8208963" cy="3767137"/>
            <a:chOff x="179512" y="1678075"/>
            <a:chExt cx="8208912" cy="3767148"/>
          </a:xfrm>
        </p:grpSpPr>
        <p:grpSp>
          <p:nvGrpSpPr>
            <p:cNvPr id="3" name="Group 1687"/>
            <p:cNvGrpSpPr>
              <a:grpSpLocks/>
            </p:cNvGrpSpPr>
            <p:nvPr/>
          </p:nvGrpSpPr>
          <p:grpSpPr bwMode="auto">
            <a:xfrm>
              <a:off x="1454054" y="3521573"/>
              <a:ext cx="1611015" cy="1923650"/>
              <a:chOff x="624" y="2928"/>
              <a:chExt cx="1104" cy="1152"/>
            </a:xfrm>
          </p:grpSpPr>
          <p:sp>
            <p:nvSpPr>
              <p:cNvPr id="18566" name="Line 1664"/>
              <p:cNvSpPr>
                <a:spLocks noChangeShapeType="1"/>
              </p:cNvSpPr>
              <p:nvPr/>
            </p:nvSpPr>
            <p:spPr bwMode="auto">
              <a:xfrm rot="-1092029">
                <a:off x="624" y="2928"/>
                <a:ext cx="1104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8567" name="Text Box 1665"/>
              <p:cNvSpPr txBox="1">
                <a:spLocks noChangeArrowheads="1"/>
              </p:cNvSpPr>
              <p:nvPr/>
            </p:nvSpPr>
            <p:spPr bwMode="auto">
              <a:xfrm>
                <a:off x="1002" y="3428"/>
                <a:ext cx="24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" pitchFamily="18" charset="0"/>
                  </a:rPr>
                  <a:t>t</a:t>
                </a:r>
              </a:p>
            </p:txBody>
          </p:sp>
        </p:grpSp>
        <p:grpSp>
          <p:nvGrpSpPr>
            <p:cNvPr id="4" name="Gruppieren 1157"/>
            <p:cNvGrpSpPr>
              <a:grpSpLocks/>
            </p:cNvGrpSpPr>
            <p:nvPr/>
          </p:nvGrpSpPr>
          <p:grpSpPr bwMode="auto">
            <a:xfrm>
              <a:off x="179512" y="1678075"/>
              <a:ext cx="8208912" cy="3526692"/>
              <a:chOff x="179512" y="1678075"/>
              <a:chExt cx="8208912" cy="3526692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243921" y="2399444"/>
                <a:ext cx="1190750" cy="1362586"/>
                <a:chOff x="1392" y="3216"/>
                <a:chExt cx="816" cy="816"/>
              </a:xfrm>
            </p:grpSpPr>
            <p:sp>
              <p:nvSpPr>
                <p:cNvPr id="18533" name="Rectangle 4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34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5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6" name="Line 45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7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8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9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0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1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2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3" name="Line 52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4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5" name="Line 54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6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7" name="Line 56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8" name="Line 57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9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384009" y="2479596"/>
                <a:ext cx="1190750" cy="1362586"/>
                <a:chOff x="1392" y="3216"/>
                <a:chExt cx="816" cy="816"/>
              </a:xfrm>
            </p:grpSpPr>
            <p:sp>
              <p:nvSpPr>
                <p:cNvPr id="18500" name="Rectangle 7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66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01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2" name="Line 7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3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4" name="Line 8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5" name="Line 8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6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7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8" name="Line 8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9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0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1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2" name="Line 8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3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4" name="Line 9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5" name="Line 9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6" name="Line 9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7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0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1524098" y="2559748"/>
                <a:ext cx="1190750" cy="1362586"/>
                <a:chOff x="1392" y="3216"/>
                <a:chExt cx="816" cy="816"/>
              </a:xfrm>
            </p:grpSpPr>
            <p:sp>
              <p:nvSpPr>
                <p:cNvPr id="1846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99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68" name="Line 11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9" name="Line 11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0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1" name="Line 11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2" name="Line 11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3" name="Line 11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4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5" name="Line 11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6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7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8" name="Line 12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9" name="Line 12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0" name="Line 12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1" name="Line 12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2" name="Line 12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3" name="Line 12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4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6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0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1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2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3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4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5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6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7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8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" name="Group 178"/>
              <p:cNvGrpSpPr>
                <a:grpSpLocks/>
              </p:cNvGrpSpPr>
              <p:nvPr/>
            </p:nvGrpSpPr>
            <p:grpSpPr bwMode="auto">
              <a:xfrm>
                <a:off x="1664186" y="2639900"/>
                <a:ext cx="1190750" cy="1362586"/>
                <a:chOff x="1392" y="3216"/>
                <a:chExt cx="816" cy="816"/>
              </a:xfrm>
            </p:grpSpPr>
            <p:sp>
              <p:nvSpPr>
                <p:cNvPr id="1843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FF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35" name="Line 18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6" name="Line 18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7" name="Line 18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8" name="Line 18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9" name="Line 18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0" name="Line 18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1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2" name="Line 18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3" name="Line 18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4" name="Line 18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5" name="Line 19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6" name="Line 19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7" name="Line 19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8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9" name="Line 19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0" name="Line 19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1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2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3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4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5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6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7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8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9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0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1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2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3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4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5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6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" name="Group 212"/>
              <p:cNvGrpSpPr>
                <a:grpSpLocks/>
              </p:cNvGrpSpPr>
              <p:nvPr/>
            </p:nvGrpSpPr>
            <p:grpSpPr bwMode="auto">
              <a:xfrm>
                <a:off x="1804274" y="2720052"/>
                <a:ext cx="1190750" cy="1362586"/>
                <a:chOff x="1392" y="3216"/>
                <a:chExt cx="816" cy="816"/>
              </a:xfrm>
            </p:grpSpPr>
            <p:sp>
              <p:nvSpPr>
                <p:cNvPr id="184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FF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02" name="Line 21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3" name="Line 21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4" name="Line 21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5" name="Line 21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6" name="Line 21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7" name="Line 21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8" name="Line 22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9" name="Line 22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0" name="Line 22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1" name="Line 22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2" name="Line 22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3" name="Line 22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4" name="Line 22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5" name="Line 22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6" name="Line 22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7" name="Line 22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8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4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5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6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7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8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9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0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1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2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3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" name="Group 246"/>
              <p:cNvGrpSpPr>
                <a:grpSpLocks/>
              </p:cNvGrpSpPr>
              <p:nvPr/>
            </p:nvGrpSpPr>
            <p:grpSpPr bwMode="auto">
              <a:xfrm>
                <a:off x="1944363" y="2800204"/>
                <a:ext cx="1190750" cy="1362586"/>
                <a:chOff x="1392" y="3216"/>
                <a:chExt cx="816" cy="816"/>
              </a:xfrm>
            </p:grpSpPr>
            <p:sp>
              <p:nvSpPr>
                <p:cNvPr id="1836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33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69" name="Line 24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0" name="Line 24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1" name="Line 25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2" name="Line 25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3" name="Line 25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4" name="Line 2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5" name="Line 25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6" name="Line 25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7" name="Line 25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8" name="Line 25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9" name="Line 25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0" name="Line 25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1" name="Line 26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2" name="Line 26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3" name="Line 26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4" name="Line 26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5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6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7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8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9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0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2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3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5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6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7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8" name="Line 27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9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0" name="Line 27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" name="Group 280"/>
              <p:cNvGrpSpPr>
                <a:grpSpLocks/>
              </p:cNvGrpSpPr>
              <p:nvPr/>
            </p:nvGrpSpPr>
            <p:grpSpPr bwMode="auto">
              <a:xfrm>
                <a:off x="2084451" y="2880356"/>
                <a:ext cx="1190750" cy="1362586"/>
                <a:chOff x="1392" y="3216"/>
                <a:chExt cx="816" cy="816"/>
              </a:xfrm>
            </p:grpSpPr>
            <p:sp>
              <p:nvSpPr>
                <p:cNvPr id="18335" name="Rectangle 28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36" name="Line 28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7" name="Line 28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8" name="Line 28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9" name="Line 28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0" name="Line 28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1" name="Line 28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2" name="Line 28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3" name="Line 28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4" name="Line 29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5" name="Line 29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6" name="Line 29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7" name="Line 29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8" name="Line 29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9" name="Line 29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0" name="Line 29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1" name="Line 29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2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3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4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5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6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7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8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9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0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1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2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3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4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5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6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7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oup 314"/>
              <p:cNvGrpSpPr>
                <a:grpSpLocks/>
              </p:cNvGrpSpPr>
              <p:nvPr/>
            </p:nvGrpSpPr>
            <p:grpSpPr bwMode="auto">
              <a:xfrm>
                <a:off x="2224539" y="2960508"/>
                <a:ext cx="1190750" cy="1362586"/>
                <a:chOff x="1392" y="3216"/>
                <a:chExt cx="816" cy="816"/>
              </a:xfrm>
            </p:grpSpPr>
            <p:sp>
              <p:nvSpPr>
                <p:cNvPr id="18302" name="Rectangle 31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CC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03" name="Line 31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4" name="Line 31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5" name="Line 31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6" name="Line 31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7" name="Line 32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8" name="Line 32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9" name="Line 32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0" name="Line 32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1" name="Line 32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2" name="Line 32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3" name="Line 32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4" name="Line 32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5" name="Line 32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6" name="Line 32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7" name="Line 33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8" name="Line 33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9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0" name="Line 33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1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2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3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4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5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6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9" name="Line 34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0" name="Line 34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1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2" name="Line 34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4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" name="Group 348"/>
              <p:cNvGrpSpPr>
                <a:grpSpLocks/>
              </p:cNvGrpSpPr>
              <p:nvPr/>
            </p:nvGrpSpPr>
            <p:grpSpPr bwMode="auto">
              <a:xfrm>
                <a:off x="2364627" y="3040660"/>
                <a:ext cx="1190750" cy="1362586"/>
                <a:chOff x="1392" y="3216"/>
                <a:chExt cx="816" cy="816"/>
              </a:xfrm>
            </p:grpSpPr>
            <p:sp>
              <p:nvSpPr>
                <p:cNvPr id="18269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FF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70" name="Line 35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1" name="Line 35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2" name="Line 35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3" name="Line 35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4" name="Line 35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5" name="Line 35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6" name="Line 35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7" name="Line 35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8" name="Line 35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9" name="Line 35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0" name="Line 36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1" name="Line 36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2" name="Line 36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3" name="Line 36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4" name="Line 36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5" name="Line 36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6" name="Line 36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7" name="Line 36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8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9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0" name="Line 37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1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2" name="Line 37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3" name="Line 37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4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5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6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7" name="Line 37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8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9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0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1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" name="Group 382"/>
              <p:cNvGrpSpPr>
                <a:grpSpLocks/>
              </p:cNvGrpSpPr>
              <p:nvPr/>
            </p:nvGrpSpPr>
            <p:grpSpPr bwMode="auto">
              <a:xfrm>
                <a:off x="2504716" y="3120812"/>
                <a:ext cx="1190750" cy="1362586"/>
                <a:chOff x="1392" y="3216"/>
                <a:chExt cx="816" cy="816"/>
              </a:xfrm>
            </p:grpSpPr>
            <p:sp>
              <p:nvSpPr>
                <p:cNvPr id="18236" name="Rectangle 38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33CC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37" name="Line 38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8" name="Line 38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9" name="Line 38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0" name="Line 38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1" name="Line 38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2" name="Line 38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3" name="Line 39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4" name="Line 39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5" name="Line 39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6" name="Line 39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7" name="Line 39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8" name="Line 39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9" name="Line 39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0" name="Line 39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1" name="Line 39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2" name="Line 39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3" name="Line 40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4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5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6" name="Line 40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7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8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9" name="Line 40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0" name="Line 40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1" name="Line 40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2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3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4" name="Line 41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5" name="Line 41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6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7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8" name="Line 41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" name="Group 416"/>
              <p:cNvGrpSpPr>
                <a:grpSpLocks/>
              </p:cNvGrpSpPr>
              <p:nvPr/>
            </p:nvGrpSpPr>
            <p:grpSpPr bwMode="auto">
              <a:xfrm>
                <a:off x="2644804" y="3200964"/>
                <a:ext cx="1190750" cy="1362586"/>
                <a:chOff x="1392" y="3216"/>
                <a:chExt cx="816" cy="816"/>
              </a:xfrm>
            </p:grpSpPr>
            <p:sp>
              <p:nvSpPr>
                <p:cNvPr id="18203" name="Rectangle 41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66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04" name="Line 41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5" name="Line 41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6" name="Line 42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7" name="Line 42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8" name="Line 42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9" name="Line 42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0" name="Line 42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1" name="Line 42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2" name="Line 42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3" name="Line 42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4" name="Line 42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5" name="Line 42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6" name="Line 4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7" name="Line 43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8" name="Line 43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9" name="Line 43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0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1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2" name="Line 43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3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4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5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6" name="Line 44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7" name="Line 44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8" name="Line 44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9" name="Line 44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0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1" name="Line 44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2" name="Line 44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3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4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5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" name="Group 450"/>
              <p:cNvGrpSpPr>
                <a:grpSpLocks/>
              </p:cNvGrpSpPr>
              <p:nvPr/>
            </p:nvGrpSpPr>
            <p:grpSpPr bwMode="auto">
              <a:xfrm>
                <a:off x="2784892" y="3281117"/>
                <a:ext cx="1190750" cy="1362586"/>
                <a:chOff x="1392" y="3216"/>
                <a:chExt cx="816" cy="816"/>
              </a:xfrm>
            </p:grpSpPr>
            <p:sp>
              <p:nvSpPr>
                <p:cNvPr id="18170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33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71" name="Line 45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2" name="Line 45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3" name="Line 45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4" name="Line 45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5" name="Line 45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6" name="Line 45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7" name="Line 45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8" name="Line 45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9" name="Line 46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0" name="Line 46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1" name="Line 46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2" name="Line 46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3" name="Line 46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4" name="Line 46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5" name="Line 46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6" name="Line 46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7" name="Line 46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8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9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0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1" name="Line 47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2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3" name="Line 47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4" name="Line 47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6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7" name="Line 47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8" name="Line 47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9" name="Line 48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0" name="Line 48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1" name="Line 48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2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" name="Group 484"/>
              <p:cNvGrpSpPr>
                <a:grpSpLocks/>
              </p:cNvGrpSpPr>
              <p:nvPr/>
            </p:nvGrpSpPr>
            <p:grpSpPr bwMode="auto">
              <a:xfrm>
                <a:off x="2924981" y="3361269"/>
                <a:ext cx="1190750" cy="1362586"/>
                <a:chOff x="1392" y="3216"/>
                <a:chExt cx="816" cy="816"/>
              </a:xfrm>
            </p:grpSpPr>
            <p:sp>
              <p:nvSpPr>
                <p:cNvPr id="181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00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38" name="Line 48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9" name="Line 48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0" name="Line 48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1" name="Line 48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2" name="Line 49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3" name="Line 49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4" name="Line 49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5" name="Line 49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6" name="Line 49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7" name="Line 49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8" name="Line 49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9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0" name="Line 49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1" name="Line 49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2" name="Line 50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3" name="Line 50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4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5" name="Line 50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6" name="Line 50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7" name="Line 50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8" name="Line 50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9" name="Line 50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0" name="Line 50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1" name="Line 50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2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3" name="Line 51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4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5" name="Line 51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6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7" name="Line 51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8" name="Line 51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9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oup 518"/>
              <p:cNvGrpSpPr>
                <a:grpSpLocks/>
              </p:cNvGrpSpPr>
              <p:nvPr/>
            </p:nvGrpSpPr>
            <p:grpSpPr bwMode="auto">
              <a:xfrm>
                <a:off x="3065069" y="3441421"/>
                <a:ext cx="1190750" cy="1362586"/>
                <a:chOff x="1392" y="3216"/>
                <a:chExt cx="816" cy="816"/>
              </a:xfrm>
            </p:grpSpPr>
            <p:sp>
              <p:nvSpPr>
                <p:cNvPr id="18104" name="Rectangle 51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99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05" name="Line 52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6" name="Line 52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7" name="Line 52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8" name="Line 52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9" name="Line 52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0" name="Line 52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1" name="Line 52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2" name="Line 52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3" name="Line 52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4" name="Line 52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5" name="Line 53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6" name="Line 53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7" name="Line 53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8" name="Line 53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9" name="Line 53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0" name="Line 53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1" name="Line 53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2" name="Line 53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3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4" name="Line 53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5" name="Line 54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6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7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8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9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0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1" name="Line 54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2" name="Line 54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3" name="Line 54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4" name="Line 54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5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6" name="Line 55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oup 552"/>
              <p:cNvGrpSpPr>
                <a:grpSpLocks/>
              </p:cNvGrpSpPr>
              <p:nvPr/>
            </p:nvGrpSpPr>
            <p:grpSpPr bwMode="auto">
              <a:xfrm>
                <a:off x="3205157" y="3521573"/>
                <a:ext cx="1190750" cy="1362586"/>
                <a:chOff x="1392" y="3216"/>
                <a:chExt cx="816" cy="816"/>
              </a:xfrm>
            </p:grpSpPr>
            <p:sp>
              <p:nvSpPr>
                <p:cNvPr id="18071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72" name="Line 55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3" name="Line 55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4" name="Line 55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5" name="Line 55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6" name="Line 55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7" name="Line 55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8" name="Line 56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9" name="Line 56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0" name="Line 56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1" name="Line 56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2" name="Line 56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3" name="Line 56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4" name="Line 56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5" name="Line 56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6" name="Line 56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7" name="Line 56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8" name="Line 57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9" name="Line 57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0" name="Line 57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1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2" name="Line 57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3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4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5" name="Line 57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6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7" name="Line 57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9" name="Line 58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0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1" name="Line 58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2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3" name="Line 58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oup 586"/>
              <p:cNvGrpSpPr>
                <a:grpSpLocks/>
              </p:cNvGrpSpPr>
              <p:nvPr/>
            </p:nvGrpSpPr>
            <p:grpSpPr bwMode="auto">
              <a:xfrm>
                <a:off x="3345246" y="3601725"/>
                <a:ext cx="1190750" cy="1362586"/>
                <a:chOff x="1392" y="3216"/>
                <a:chExt cx="816" cy="816"/>
              </a:xfrm>
            </p:grpSpPr>
            <p:sp>
              <p:nvSpPr>
                <p:cNvPr id="18038" name="Rectangle 58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00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9" name="Line 58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0" name="Line 58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1" name="Line 59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2" name="Line 59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3" name="Line 59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4" name="Line 59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5" name="Line 59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6" name="Line 59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7" name="Line 59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8" name="Line 59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9" name="Line 59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0" name="Line 59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1" name="Line 60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2" name="Line 60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3" name="Line 60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4" name="Line 60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5" name="Line 60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6" name="Line 60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7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8" name="Line 60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9" name="Line 60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0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1" name="Line 61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2" name="Line 61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3" name="Line 61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4" name="Line 61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5" name="Line 61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6" name="Line 61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7" name="Line 61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8" name="Line 61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9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0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sp>
            <p:nvSpPr>
              <p:cNvPr id="17432" name="Rectangle 623"/>
              <p:cNvSpPr>
                <a:spLocks noChangeArrowheads="1"/>
              </p:cNvSpPr>
              <p:nvPr/>
            </p:nvSpPr>
            <p:spPr bwMode="auto">
              <a:xfrm>
                <a:off x="525394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3" name="Line 625"/>
              <p:cNvSpPr>
                <a:spLocks noChangeShapeType="1"/>
              </p:cNvSpPr>
              <p:nvPr/>
            </p:nvSpPr>
            <p:spPr bwMode="auto">
              <a:xfrm>
                <a:off x="567421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4" name="Line 635"/>
              <p:cNvSpPr>
                <a:spLocks noChangeShapeType="1"/>
              </p:cNvSpPr>
              <p:nvPr/>
            </p:nvSpPr>
            <p:spPr bwMode="auto">
              <a:xfrm>
                <a:off x="553412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5" name="Line 638"/>
              <p:cNvSpPr>
                <a:spLocks noChangeShapeType="1"/>
              </p:cNvSpPr>
              <p:nvPr/>
            </p:nvSpPr>
            <p:spPr bwMode="auto">
              <a:xfrm>
                <a:off x="539403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6" name="Line 650"/>
              <p:cNvSpPr>
                <a:spLocks noChangeShapeType="1"/>
              </p:cNvSpPr>
              <p:nvPr/>
            </p:nvSpPr>
            <p:spPr bwMode="auto">
              <a:xfrm flipH="1">
                <a:off x="525394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7" name="Line 652"/>
              <p:cNvSpPr>
                <a:spLocks noChangeShapeType="1"/>
              </p:cNvSpPr>
              <p:nvPr/>
            </p:nvSpPr>
            <p:spPr bwMode="auto">
              <a:xfrm flipH="1">
                <a:off x="525394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8" name="Line 654"/>
              <p:cNvSpPr>
                <a:spLocks noChangeShapeType="1"/>
              </p:cNvSpPr>
              <p:nvPr/>
            </p:nvSpPr>
            <p:spPr bwMode="auto">
              <a:xfrm flipH="1">
                <a:off x="525394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9" name="Rectangle 842"/>
              <p:cNvSpPr>
                <a:spLocks noChangeArrowheads="1"/>
              </p:cNvSpPr>
              <p:nvPr/>
            </p:nvSpPr>
            <p:spPr bwMode="auto">
              <a:xfrm>
                <a:off x="5827435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0" name="Line 843"/>
              <p:cNvSpPr>
                <a:spLocks noChangeShapeType="1"/>
              </p:cNvSpPr>
              <p:nvPr/>
            </p:nvSpPr>
            <p:spPr bwMode="auto">
              <a:xfrm>
                <a:off x="624770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1" name="Line 844"/>
              <p:cNvSpPr>
                <a:spLocks noChangeShapeType="1"/>
              </p:cNvSpPr>
              <p:nvPr/>
            </p:nvSpPr>
            <p:spPr bwMode="auto">
              <a:xfrm>
                <a:off x="6107612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2" name="Line 845"/>
              <p:cNvSpPr>
                <a:spLocks noChangeShapeType="1"/>
              </p:cNvSpPr>
              <p:nvPr/>
            </p:nvSpPr>
            <p:spPr bwMode="auto">
              <a:xfrm>
                <a:off x="5967524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3" name="Line 846"/>
              <p:cNvSpPr>
                <a:spLocks noChangeShapeType="1"/>
              </p:cNvSpPr>
              <p:nvPr/>
            </p:nvSpPr>
            <p:spPr bwMode="auto">
              <a:xfrm flipH="1">
                <a:off x="5827435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4" name="Line 847"/>
              <p:cNvSpPr>
                <a:spLocks noChangeShapeType="1"/>
              </p:cNvSpPr>
              <p:nvPr/>
            </p:nvSpPr>
            <p:spPr bwMode="auto">
              <a:xfrm flipH="1">
                <a:off x="5827435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5" name="Line 848"/>
              <p:cNvSpPr>
                <a:spLocks noChangeShapeType="1"/>
              </p:cNvSpPr>
              <p:nvPr/>
            </p:nvSpPr>
            <p:spPr bwMode="auto">
              <a:xfrm flipH="1">
                <a:off x="5827435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6" name="Rectangle 865"/>
              <p:cNvSpPr>
                <a:spLocks noChangeArrowheads="1"/>
              </p:cNvSpPr>
              <p:nvPr/>
            </p:nvSpPr>
            <p:spPr bwMode="auto">
              <a:xfrm>
                <a:off x="6400921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7" name="Line 866"/>
              <p:cNvSpPr>
                <a:spLocks noChangeShapeType="1"/>
              </p:cNvSpPr>
              <p:nvPr/>
            </p:nvSpPr>
            <p:spPr bwMode="auto">
              <a:xfrm>
                <a:off x="6821186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8" name="Line 867"/>
              <p:cNvSpPr>
                <a:spLocks noChangeShapeType="1"/>
              </p:cNvSpPr>
              <p:nvPr/>
            </p:nvSpPr>
            <p:spPr bwMode="auto">
              <a:xfrm>
                <a:off x="6681098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9" name="Line 868"/>
              <p:cNvSpPr>
                <a:spLocks noChangeShapeType="1"/>
              </p:cNvSpPr>
              <p:nvPr/>
            </p:nvSpPr>
            <p:spPr bwMode="auto">
              <a:xfrm>
                <a:off x="654101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0" name="Line 869"/>
              <p:cNvSpPr>
                <a:spLocks noChangeShapeType="1"/>
              </p:cNvSpPr>
              <p:nvPr/>
            </p:nvSpPr>
            <p:spPr bwMode="auto">
              <a:xfrm flipH="1">
                <a:off x="6400921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1" name="Line 870"/>
              <p:cNvSpPr>
                <a:spLocks noChangeShapeType="1"/>
              </p:cNvSpPr>
              <p:nvPr/>
            </p:nvSpPr>
            <p:spPr bwMode="auto">
              <a:xfrm flipH="1">
                <a:off x="6400921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2" name="Line 871"/>
              <p:cNvSpPr>
                <a:spLocks noChangeShapeType="1"/>
              </p:cNvSpPr>
              <p:nvPr/>
            </p:nvSpPr>
            <p:spPr bwMode="auto">
              <a:xfrm flipH="1">
                <a:off x="6400921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3" name="Rectangle 888"/>
              <p:cNvSpPr>
                <a:spLocks noChangeArrowheads="1"/>
              </p:cNvSpPr>
              <p:nvPr/>
            </p:nvSpPr>
            <p:spPr bwMode="auto">
              <a:xfrm>
                <a:off x="697440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54" name="Line 889"/>
              <p:cNvSpPr>
                <a:spLocks noChangeShapeType="1"/>
              </p:cNvSpPr>
              <p:nvPr/>
            </p:nvSpPr>
            <p:spPr bwMode="auto">
              <a:xfrm>
                <a:off x="739467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5" name="Line 890"/>
              <p:cNvSpPr>
                <a:spLocks noChangeShapeType="1"/>
              </p:cNvSpPr>
              <p:nvPr/>
            </p:nvSpPr>
            <p:spPr bwMode="auto">
              <a:xfrm>
                <a:off x="725458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6" name="Line 891"/>
              <p:cNvSpPr>
                <a:spLocks noChangeShapeType="1"/>
              </p:cNvSpPr>
              <p:nvPr/>
            </p:nvSpPr>
            <p:spPr bwMode="auto">
              <a:xfrm>
                <a:off x="711449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7" name="Line 892"/>
              <p:cNvSpPr>
                <a:spLocks noChangeShapeType="1"/>
              </p:cNvSpPr>
              <p:nvPr/>
            </p:nvSpPr>
            <p:spPr bwMode="auto">
              <a:xfrm flipH="1">
                <a:off x="697440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8" name="Line 893"/>
              <p:cNvSpPr>
                <a:spLocks noChangeShapeType="1"/>
              </p:cNvSpPr>
              <p:nvPr/>
            </p:nvSpPr>
            <p:spPr bwMode="auto">
              <a:xfrm flipH="1">
                <a:off x="697440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9" name="Line 894"/>
              <p:cNvSpPr>
                <a:spLocks noChangeShapeType="1"/>
              </p:cNvSpPr>
              <p:nvPr/>
            </p:nvSpPr>
            <p:spPr bwMode="auto">
              <a:xfrm flipH="1">
                <a:off x="697440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0" name="Rectangle 911"/>
              <p:cNvSpPr>
                <a:spLocks noChangeArrowheads="1"/>
              </p:cNvSpPr>
              <p:nvPr/>
            </p:nvSpPr>
            <p:spPr bwMode="auto">
              <a:xfrm>
                <a:off x="7547894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1" name="Line 912"/>
              <p:cNvSpPr>
                <a:spLocks noChangeShapeType="1"/>
              </p:cNvSpPr>
              <p:nvPr/>
            </p:nvSpPr>
            <p:spPr bwMode="auto">
              <a:xfrm>
                <a:off x="7968159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2" name="Line 913"/>
              <p:cNvSpPr>
                <a:spLocks noChangeShapeType="1"/>
              </p:cNvSpPr>
              <p:nvPr/>
            </p:nvSpPr>
            <p:spPr bwMode="auto">
              <a:xfrm>
                <a:off x="7828071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3" name="Line 914"/>
              <p:cNvSpPr>
                <a:spLocks noChangeShapeType="1"/>
              </p:cNvSpPr>
              <p:nvPr/>
            </p:nvSpPr>
            <p:spPr bwMode="auto">
              <a:xfrm>
                <a:off x="768798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4" name="Line 915"/>
              <p:cNvSpPr>
                <a:spLocks noChangeShapeType="1"/>
              </p:cNvSpPr>
              <p:nvPr/>
            </p:nvSpPr>
            <p:spPr bwMode="auto">
              <a:xfrm flipH="1">
                <a:off x="7547894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5" name="Line 916"/>
              <p:cNvSpPr>
                <a:spLocks noChangeShapeType="1"/>
              </p:cNvSpPr>
              <p:nvPr/>
            </p:nvSpPr>
            <p:spPr bwMode="auto">
              <a:xfrm flipH="1">
                <a:off x="7547894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6" name="Line 917"/>
              <p:cNvSpPr>
                <a:spLocks noChangeShapeType="1"/>
              </p:cNvSpPr>
              <p:nvPr/>
            </p:nvSpPr>
            <p:spPr bwMode="auto">
              <a:xfrm flipH="1">
                <a:off x="7547894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7" name="Rectangle 1003"/>
              <p:cNvSpPr>
                <a:spLocks noChangeArrowheads="1"/>
              </p:cNvSpPr>
              <p:nvPr/>
            </p:nvSpPr>
            <p:spPr bwMode="auto">
              <a:xfrm>
                <a:off x="525394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8" name="Line 1004"/>
              <p:cNvSpPr>
                <a:spLocks noChangeShapeType="1"/>
              </p:cNvSpPr>
              <p:nvPr/>
            </p:nvSpPr>
            <p:spPr bwMode="auto">
              <a:xfrm>
                <a:off x="567421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9" name="Line 1005"/>
              <p:cNvSpPr>
                <a:spLocks noChangeShapeType="1"/>
              </p:cNvSpPr>
              <p:nvPr/>
            </p:nvSpPr>
            <p:spPr bwMode="auto">
              <a:xfrm>
                <a:off x="553412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0" name="Line 1006"/>
              <p:cNvSpPr>
                <a:spLocks noChangeShapeType="1"/>
              </p:cNvSpPr>
              <p:nvPr/>
            </p:nvSpPr>
            <p:spPr bwMode="auto">
              <a:xfrm>
                <a:off x="539403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1" name="Line 1007"/>
              <p:cNvSpPr>
                <a:spLocks noChangeShapeType="1"/>
              </p:cNvSpPr>
              <p:nvPr/>
            </p:nvSpPr>
            <p:spPr bwMode="auto">
              <a:xfrm flipH="1">
                <a:off x="525394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2" name="Line 1008"/>
              <p:cNvSpPr>
                <a:spLocks noChangeShapeType="1"/>
              </p:cNvSpPr>
              <p:nvPr/>
            </p:nvSpPr>
            <p:spPr bwMode="auto">
              <a:xfrm flipH="1">
                <a:off x="525394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3" name="Line 1009"/>
              <p:cNvSpPr>
                <a:spLocks noChangeShapeType="1"/>
              </p:cNvSpPr>
              <p:nvPr/>
            </p:nvSpPr>
            <p:spPr bwMode="auto">
              <a:xfrm flipH="1">
                <a:off x="525394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4" name="Rectangle 1026"/>
              <p:cNvSpPr>
                <a:spLocks noChangeArrowheads="1"/>
              </p:cNvSpPr>
              <p:nvPr/>
            </p:nvSpPr>
            <p:spPr bwMode="auto">
              <a:xfrm>
                <a:off x="5827435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75" name="Line 1027"/>
              <p:cNvSpPr>
                <a:spLocks noChangeShapeType="1"/>
              </p:cNvSpPr>
              <p:nvPr/>
            </p:nvSpPr>
            <p:spPr bwMode="auto">
              <a:xfrm>
                <a:off x="624770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6" name="Line 1028"/>
              <p:cNvSpPr>
                <a:spLocks noChangeShapeType="1"/>
              </p:cNvSpPr>
              <p:nvPr/>
            </p:nvSpPr>
            <p:spPr bwMode="auto">
              <a:xfrm>
                <a:off x="6107612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7" name="Line 1029"/>
              <p:cNvSpPr>
                <a:spLocks noChangeShapeType="1"/>
              </p:cNvSpPr>
              <p:nvPr/>
            </p:nvSpPr>
            <p:spPr bwMode="auto">
              <a:xfrm>
                <a:off x="5967524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8" name="Line 1030"/>
              <p:cNvSpPr>
                <a:spLocks noChangeShapeType="1"/>
              </p:cNvSpPr>
              <p:nvPr/>
            </p:nvSpPr>
            <p:spPr bwMode="auto">
              <a:xfrm flipH="1">
                <a:off x="5827435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9" name="Line 1031"/>
              <p:cNvSpPr>
                <a:spLocks noChangeShapeType="1"/>
              </p:cNvSpPr>
              <p:nvPr/>
            </p:nvSpPr>
            <p:spPr bwMode="auto">
              <a:xfrm flipH="1">
                <a:off x="5827435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0" name="Line 1032"/>
              <p:cNvSpPr>
                <a:spLocks noChangeShapeType="1"/>
              </p:cNvSpPr>
              <p:nvPr/>
            </p:nvSpPr>
            <p:spPr bwMode="auto">
              <a:xfrm flipH="1">
                <a:off x="5827435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1" name="Rectangle 1049"/>
              <p:cNvSpPr>
                <a:spLocks noChangeArrowheads="1"/>
              </p:cNvSpPr>
              <p:nvPr/>
            </p:nvSpPr>
            <p:spPr bwMode="auto">
              <a:xfrm>
                <a:off x="6400921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2" name="Line 1050"/>
              <p:cNvSpPr>
                <a:spLocks noChangeShapeType="1"/>
              </p:cNvSpPr>
              <p:nvPr/>
            </p:nvSpPr>
            <p:spPr bwMode="auto">
              <a:xfrm>
                <a:off x="6821186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3" name="Line 1051"/>
              <p:cNvSpPr>
                <a:spLocks noChangeShapeType="1"/>
              </p:cNvSpPr>
              <p:nvPr/>
            </p:nvSpPr>
            <p:spPr bwMode="auto">
              <a:xfrm>
                <a:off x="6681098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4" name="Line 1052"/>
              <p:cNvSpPr>
                <a:spLocks noChangeShapeType="1"/>
              </p:cNvSpPr>
              <p:nvPr/>
            </p:nvSpPr>
            <p:spPr bwMode="auto">
              <a:xfrm>
                <a:off x="654101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5" name="Line 1053"/>
              <p:cNvSpPr>
                <a:spLocks noChangeShapeType="1"/>
              </p:cNvSpPr>
              <p:nvPr/>
            </p:nvSpPr>
            <p:spPr bwMode="auto">
              <a:xfrm flipH="1">
                <a:off x="6400921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6" name="Line 1054"/>
              <p:cNvSpPr>
                <a:spLocks noChangeShapeType="1"/>
              </p:cNvSpPr>
              <p:nvPr/>
            </p:nvSpPr>
            <p:spPr bwMode="auto">
              <a:xfrm flipH="1">
                <a:off x="6400921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7" name="Line 1055"/>
              <p:cNvSpPr>
                <a:spLocks noChangeShapeType="1"/>
              </p:cNvSpPr>
              <p:nvPr/>
            </p:nvSpPr>
            <p:spPr bwMode="auto">
              <a:xfrm flipH="1">
                <a:off x="6400921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8" name="Rectangle 1072"/>
              <p:cNvSpPr>
                <a:spLocks noChangeArrowheads="1"/>
              </p:cNvSpPr>
              <p:nvPr/>
            </p:nvSpPr>
            <p:spPr bwMode="auto">
              <a:xfrm>
                <a:off x="697440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9" name="Line 1073"/>
              <p:cNvSpPr>
                <a:spLocks noChangeShapeType="1"/>
              </p:cNvSpPr>
              <p:nvPr/>
            </p:nvSpPr>
            <p:spPr bwMode="auto">
              <a:xfrm>
                <a:off x="739467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0" name="Line 1074"/>
              <p:cNvSpPr>
                <a:spLocks noChangeShapeType="1"/>
              </p:cNvSpPr>
              <p:nvPr/>
            </p:nvSpPr>
            <p:spPr bwMode="auto">
              <a:xfrm>
                <a:off x="725458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1" name="Line 1075"/>
              <p:cNvSpPr>
                <a:spLocks noChangeShapeType="1"/>
              </p:cNvSpPr>
              <p:nvPr/>
            </p:nvSpPr>
            <p:spPr bwMode="auto">
              <a:xfrm>
                <a:off x="711449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2" name="Line 1076"/>
              <p:cNvSpPr>
                <a:spLocks noChangeShapeType="1"/>
              </p:cNvSpPr>
              <p:nvPr/>
            </p:nvSpPr>
            <p:spPr bwMode="auto">
              <a:xfrm flipH="1">
                <a:off x="697440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3" name="Line 1077"/>
              <p:cNvSpPr>
                <a:spLocks noChangeShapeType="1"/>
              </p:cNvSpPr>
              <p:nvPr/>
            </p:nvSpPr>
            <p:spPr bwMode="auto">
              <a:xfrm flipH="1">
                <a:off x="697440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4" name="Line 1078"/>
              <p:cNvSpPr>
                <a:spLocks noChangeShapeType="1"/>
              </p:cNvSpPr>
              <p:nvPr/>
            </p:nvSpPr>
            <p:spPr bwMode="auto">
              <a:xfrm flipH="1">
                <a:off x="697440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5" name="Rectangle 1095"/>
              <p:cNvSpPr>
                <a:spLocks noChangeArrowheads="1"/>
              </p:cNvSpPr>
              <p:nvPr/>
            </p:nvSpPr>
            <p:spPr bwMode="auto">
              <a:xfrm>
                <a:off x="7547894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96" name="Line 1096"/>
              <p:cNvSpPr>
                <a:spLocks noChangeShapeType="1"/>
              </p:cNvSpPr>
              <p:nvPr/>
            </p:nvSpPr>
            <p:spPr bwMode="auto">
              <a:xfrm>
                <a:off x="7968159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7" name="Line 1097"/>
              <p:cNvSpPr>
                <a:spLocks noChangeShapeType="1"/>
              </p:cNvSpPr>
              <p:nvPr/>
            </p:nvSpPr>
            <p:spPr bwMode="auto">
              <a:xfrm>
                <a:off x="7828071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8" name="Line 1098"/>
              <p:cNvSpPr>
                <a:spLocks noChangeShapeType="1"/>
              </p:cNvSpPr>
              <p:nvPr/>
            </p:nvSpPr>
            <p:spPr bwMode="auto">
              <a:xfrm>
                <a:off x="768798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9" name="Line 1099"/>
              <p:cNvSpPr>
                <a:spLocks noChangeShapeType="1"/>
              </p:cNvSpPr>
              <p:nvPr/>
            </p:nvSpPr>
            <p:spPr bwMode="auto">
              <a:xfrm flipH="1">
                <a:off x="7547894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0" name="Line 1100"/>
              <p:cNvSpPr>
                <a:spLocks noChangeShapeType="1"/>
              </p:cNvSpPr>
              <p:nvPr/>
            </p:nvSpPr>
            <p:spPr bwMode="auto">
              <a:xfrm flipH="1">
                <a:off x="7547894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1" name="Line 1101"/>
              <p:cNvSpPr>
                <a:spLocks noChangeShapeType="1"/>
              </p:cNvSpPr>
              <p:nvPr/>
            </p:nvSpPr>
            <p:spPr bwMode="auto">
              <a:xfrm flipH="1">
                <a:off x="7547894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2" name="Rectangle 1164"/>
              <p:cNvSpPr>
                <a:spLocks noChangeArrowheads="1"/>
              </p:cNvSpPr>
              <p:nvPr/>
            </p:nvSpPr>
            <p:spPr bwMode="auto">
              <a:xfrm>
                <a:off x="525394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03" name="Line 1165"/>
              <p:cNvSpPr>
                <a:spLocks noChangeShapeType="1"/>
              </p:cNvSpPr>
              <p:nvPr/>
            </p:nvSpPr>
            <p:spPr bwMode="auto">
              <a:xfrm>
                <a:off x="567421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4" name="Line 1166"/>
              <p:cNvSpPr>
                <a:spLocks noChangeShapeType="1"/>
              </p:cNvSpPr>
              <p:nvPr/>
            </p:nvSpPr>
            <p:spPr bwMode="auto">
              <a:xfrm>
                <a:off x="553412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5" name="Line 1167"/>
              <p:cNvSpPr>
                <a:spLocks noChangeShapeType="1"/>
              </p:cNvSpPr>
              <p:nvPr/>
            </p:nvSpPr>
            <p:spPr bwMode="auto">
              <a:xfrm>
                <a:off x="539403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6" name="Line 1168"/>
              <p:cNvSpPr>
                <a:spLocks noChangeShapeType="1"/>
              </p:cNvSpPr>
              <p:nvPr/>
            </p:nvSpPr>
            <p:spPr bwMode="auto">
              <a:xfrm flipH="1">
                <a:off x="525394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7" name="Line 1169"/>
              <p:cNvSpPr>
                <a:spLocks noChangeShapeType="1"/>
              </p:cNvSpPr>
              <p:nvPr/>
            </p:nvSpPr>
            <p:spPr bwMode="auto">
              <a:xfrm flipH="1">
                <a:off x="525394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8" name="Line 1170"/>
              <p:cNvSpPr>
                <a:spLocks noChangeShapeType="1"/>
              </p:cNvSpPr>
              <p:nvPr/>
            </p:nvSpPr>
            <p:spPr bwMode="auto">
              <a:xfrm flipH="1">
                <a:off x="525394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9" name="Rectangle 1187"/>
              <p:cNvSpPr>
                <a:spLocks noChangeArrowheads="1"/>
              </p:cNvSpPr>
              <p:nvPr/>
            </p:nvSpPr>
            <p:spPr bwMode="auto">
              <a:xfrm>
                <a:off x="5827435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0" name="Line 1188"/>
              <p:cNvSpPr>
                <a:spLocks noChangeShapeType="1"/>
              </p:cNvSpPr>
              <p:nvPr/>
            </p:nvSpPr>
            <p:spPr bwMode="auto">
              <a:xfrm>
                <a:off x="624770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1" name="Line 1189"/>
              <p:cNvSpPr>
                <a:spLocks noChangeShapeType="1"/>
              </p:cNvSpPr>
              <p:nvPr/>
            </p:nvSpPr>
            <p:spPr bwMode="auto">
              <a:xfrm>
                <a:off x="6107612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2" name="Line 1190"/>
              <p:cNvSpPr>
                <a:spLocks noChangeShapeType="1"/>
              </p:cNvSpPr>
              <p:nvPr/>
            </p:nvSpPr>
            <p:spPr bwMode="auto">
              <a:xfrm>
                <a:off x="5967524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3" name="Line 1191"/>
              <p:cNvSpPr>
                <a:spLocks noChangeShapeType="1"/>
              </p:cNvSpPr>
              <p:nvPr/>
            </p:nvSpPr>
            <p:spPr bwMode="auto">
              <a:xfrm flipH="1">
                <a:off x="5827435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4" name="Line 1192"/>
              <p:cNvSpPr>
                <a:spLocks noChangeShapeType="1"/>
              </p:cNvSpPr>
              <p:nvPr/>
            </p:nvSpPr>
            <p:spPr bwMode="auto">
              <a:xfrm flipH="1">
                <a:off x="5827435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5" name="Line 1193"/>
              <p:cNvSpPr>
                <a:spLocks noChangeShapeType="1"/>
              </p:cNvSpPr>
              <p:nvPr/>
            </p:nvSpPr>
            <p:spPr bwMode="auto">
              <a:xfrm flipH="1">
                <a:off x="5827435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6" name="Rectangle 1210"/>
              <p:cNvSpPr>
                <a:spLocks noChangeArrowheads="1"/>
              </p:cNvSpPr>
              <p:nvPr/>
            </p:nvSpPr>
            <p:spPr bwMode="auto">
              <a:xfrm>
                <a:off x="6400921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7" name="Line 1211"/>
              <p:cNvSpPr>
                <a:spLocks noChangeShapeType="1"/>
              </p:cNvSpPr>
              <p:nvPr/>
            </p:nvSpPr>
            <p:spPr bwMode="auto">
              <a:xfrm>
                <a:off x="6821186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8" name="Line 1212"/>
              <p:cNvSpPr>
                <a:spLocks noChangeShapeType="1"/>
              </p:cNvSpPr>
              <p:nvPr/>
            </p:nvSpPr>
            <p:spPr bwMode="auto">
              <a:xfrm>
                <a:off x="6681098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9" name="Line 1213"/>
              <p:cNvSpPr>
                <a:spLocks noChangeShapeType="1"/>
              </p:cNvSpPr>
              <p:nvPr/>
            </p:nvSpPr>
            <p:spPr bwMode="auto">
              <a:xfrm>
                <a:off x="654101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0" name="Line 1214"/>
              <p:cNvSpPr>
                <a:spLocks noChangeShapeType="1"/>
              </p:cNvSpPr>
              <p:nvPr/>
            </p:nvSpPr>
            <p:spPr bwMode="auto">
              <a:xfrm flipH="1">
                <a:off x="6400921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1" name="Line 1215"/>
              <p:cNvSpPr>
                <a:spLocks noChangeShapeType="1"/>
              </p:cNvSpPr>
              <p:nvPr/>
            </p:nvSpPr>
            <p:spPr bwMode="auto">
              <a:xfrm flipH="1">
                <a:off x="6400921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2" name="Line 1216"/>
              <p:cNvSpPr>
                <a:spLocks noChangeShapeType="1"/>
              </p:cNvSpPr>
              <p:nvPr/>
            </p:nvSpPr>
            <p:spPr bwMode="auto">
              <a:xfrm flipH="1">
                <a:off x="6400921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3" name="Rectangle 1233"/>
              <p:cNvSpPr>
                <a:spLocks noChangeArrowheads="1"/>
              </p:cNvSpPr>
              <p:nvPr/>
            </p:nvSpPr>
            <p:spPr bwMode="auto">
              <a:xfrm>
                <a:off x="697440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24" name="Line 1234"/>
              <p:cNvSpPr>
                <a:spLocks noChangeShapeType="1"/>
              </p:cNvSpPr>
              <p:nvPr/>
            </p:nvSpPr>
            <p:spPr bwMode="auto">
              <a:xfrm>
                <a:off x="739467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5" name="Line 1235"/>
              <p:cNvSpPr>
                <a:spLocks noChangeShapeType="1"/>
              </p:cNvSpPr>
              <p:nvPr/>
            </p:nvSpPr>
            <p:spPr bwMode="auto">
              <a:xfrm>
                <a:off x="725458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6" name="Line 1236"/>
              <p:cNvSpPr>
                <a:spLocks noChangeShapeType="1"/>
              </p:cNvSpPr>
              <p:nvPr/>
            </p:nvSpPr>
            <p:spPr bwMode="auto">
              <a:xfrm>
                <a:off x="711449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7" name="Line 1237"/>
              <p:cNvSpPr>
                <a:spLocks noChangeShapeType="1"/>
              </p:cNvSpPr>
              <p:nvPr/>
            </p:nvSpPr>
            <p:spPr bwMode="auto">
              <a:xfrm flipH="1">
                <a:off x="697440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8" name="Line 1238"/>
              <p:cNvSpPr>
                <a:spLocks noChangeShapeType="1"/>
              </p:cNvSpPr>
              <p:nvPr/>
            </p:nvSpPr>
            <p:spPr bwMode="auto">
              <a:xfrm flipH="1">
                <a:off x="697440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9" name="Line 1239"/>
              <p:cNvSpPr>
                <a:spLocks noChangeShapeType="1"/>
              </p:cNvSpPr>
              <p:nvPr/>
            </p:nvSpPr>
            <p:spPr bwMode="auto">
              <a:xfrm flipH="1">
                <a:off x="697440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0" name="Rectangle 1256"/>
              <p:cNvSpPr>
                <a:spLocks noChangeArrowheads="1"/>
              </p:cNvSpPr>
              <p:nvPr/>
            </p:nvSpPr>
            <p:spPr bwMode="auto">
              <a:xfrm>
                <a:off x="7547894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1" name="Line 1257"/>
              <p:cNvSpPr>
                <a:spLocks noChangeShapeType="1"/>
              </p:cNvSpPr>
              <p:nvPr/>
            </p:nvSpPr>
            <p:spPr bwMode="auto">
              <a:xfrm>
                <a:off x="7968159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2" name="Line 1258"/>
              <p:cNvSpPr>
                <a:spLocks noChangeShapeType="1"/>
              </p:cNvSpPr>
              <p:nvPr/>
            </p:nvSpPr>
            <p:spPr bwMode="auto">
              <a:xfrm>
                <a:off x="7828071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3" name="Line 1259"/>
              <p:cNvSpPr>
                <a:spLocks noChangeShapeType="1"/>
              </p:cNvSpPr>
              <p:nvPr/>
            </p:nvSpPr>
            <p:spPr bwMode="auto">
              <a:xfrm>
                <a:off x="768798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4" name="Line 1260"/>
              <p:cNvSpPr>
                <a:spLocks noChangeShapeType="1"/>
              </p:cNvSpPr>
              <p:nvPr/>
            </p:nvSpPr>
            <p:spPr bwMode="auto">
              <a:xfrm flipH="1">
                <a:off x="7547894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5" name="Line 1261"/>
              <p:cNvSpPr>
                <a:spLocks noChangeShapeType="1"/>
              </p:cNvSpPr>
              <p:nvPr/>
            </p:nvSpPr>
            <p:spPr bwMode="auto">
              <a:xfrm flipH="1">
                <a:off x="7547894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6" name="Line 1262"/>
              <p:cNvSpPr>
                <a:spLocks noChangeShapeType="1"/>
              </p:cNvSpPr>
              <p:nvPr/>
            </p:nvSpPr>
            <p:spPr bwMode="auto">
              <a:xfrm flipH="1">
                <a:off x="7547894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7" name="Rectangle 1325"/>
              <p:cNvSpPr>
                <a:spLocks noChangeArrowheads="1"/>
              </p:cNvSpPr>
              <p:nvPr/>
            </p:nvSpPr>
            <p:spPr bwMode="auto">
              <a:xfrm>
                <a:off x="525394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8" name="Line 1326"/>
              <p:cNvSpPr>
                <a:spLocks noChangeShapeType="1"/>
              </p:cNvSpPr>
              <p:nvPr/>
            </p:nvSpPr>
            <p:spPr bwMode="auto">
              <a:xfrm>
                <a:off x="567421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9" name="Line 1327"/>
              <p:cNvSpPr>
                <a:spLocks noChangeShapeType="1"/>
              </p:cNvSpPr>
              <p:nvPr/>
            </p:nvSpPr>
            <p:spPr bwMode="auto">
              <a:xfrm>
                <a:off x="553412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0" name="Line 1328"/>
              <p:cNvSpPr>
                <a:spLocks noChangeShapeType="1"/>
              </p:cNvSpPr>
              <p:nvPr/>
            </p:nvSpPr>
            <p:spPr bwMode="auto">
              <a:xfrm>
                <a:off x="539403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1" name="Line 1329"/>
              <p:cNvSpPr>
                <a:spLocks noChangeShapeType="1"/>
              </p:cNvSpPr>
              <p:nvPr/>
            </p:nvSpPr>
            <p:spPr bwMode="auto">
              <a:xfrm flipH="1">
                <a:off x="525394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2" name="Line 1330"/>
              <p:cNvSpPr>
                <a:spLocks noChangeShapeType="1"/>
              </p:cNvSpPr>
              <p:nvPr/>
            </p:nvSpPr>
            <p:spPr bwMode="auto">
              <a:xfrm flipH="1">
                <a:off x="525394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3" name="Line 1331"/>
              <p:cNvSpPr>
                <a:spLocks noChangeShapeType="1"/>
              </p:cNvSpPr>
              <p:nvPr/>
            </p:nvSpPr>
            <p:spPr bwMode="auto">
              <a:xfrm flipH="1">
                <a:off x="525394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4" name="Rectangle 1348"/>
              <p:cNvSpPr>
                <a:spLocks noChangeArrowheads="1"/>
              </p:cNvSpPr>
              <p:nvPr/>
            </p:nvSpPr>
            <p:spPr bwMode="auto">
              <a:xfrm>
                <a:off x="5827435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45" name="Line 1349"/>
              <p:cNvSpPr>
                <a:spLocks noChangeShapeType="1"/>
              </p:cNvSpPr>
              <p:nvPr/>
            </p:nvSpPr>
            <p:spPr bwMode="auto">
              <a:xfrm>
                <a:off x="624770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6" name="Line 1350"/>
              <p:cNvSpPr>
                <a:spLocks noChangeShapeType="1"/>
              </p:cNvSpPr>
              <p:nvPr/>
            </p:nvSpPr>
            <p:spPr bwMode="auto">
              <a:xfrm>
                <a:off x="6107612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7" name="Line 1351"/>
              <p:cNvSpPr>
                <a:spLocks noChangeShapeType="1"/>
              </p:cNvSpPr>
              <p:nvPr/>
            </p:nvSpPr>
            <p:spPr bwMode="auto">
              <a:xfrm>
                <a:off x="5967524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8" name="Line 1352"/>
              <p:cNvSpPr>
                <a:spLocks noChangeShapeType="1"/>
              </p:cNvSpPr>
              <p:nvPr/>
            </p:nvSpPr>
            <p:spPr bwMode="auto">
              <a:xfrm flipH="1">
                <a:off x="5827435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9" name="Line 1353"/>
              <p:cNvSpPr>
                <a:spLocks noChangeShapeType="1"/>
              </p:cNvSpPr>
              <p:nvPr/>
            </p:nvSpPr>
            <p:spPr bwMode="auto">
              <a:xfrm flipH="1">
                <a:off x="5827435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0" name="Line 1354"/>
              <p:cNvSpPr>
                <a:spLocks noChangeShapeType="1"/>
              </p:cNvSpPr>
              <p:nvPr/>
            </p:nvSpPr>
            <p:spPr bwMode="auto">
              <a:xfrm flipH="1">
                <a:off x="5827435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1" name="Rectangle 1371"/>
              <p:cNvSpPr>
                <a:spLocks noChangeArrowheads="1"/>
              </p:cNvSpPr>
              <p:nvPr/>
            </p:nvSpPr>
            <p:spPr bwMode="auto">
              <a:xfrm>
                <a:off x="6400921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2" name="Line 1372"/>
              <p:cNvSpPr>
                <a:spLocks noChangeShapeType="1"/>
              </p:cNvSpPr>
              <p:nvPr/>
            </p:nvSpPr>
            <p:spPr bwMode="auto">
              <a:xfrm>
                <a:off x="6821186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3" name="Line 1373"/>
              <p:cNvSpPr>
                <a:spLocks noChangeShapeType="1"/>
              </p:cNvSpPr>
              <p:nvPr/>
            </p:nvSpPr>
            <p:spPr bwMode="auto">
              <a:xfrm>
                <a:off x="6681098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4" name="Line 1374"/>
              <p:cNvSpPr>
                <a:spLocks noChangeShapeType="1"/>
              </p:cNvSpPr>
              <p:nvPr/>
            </p:nvSpPr>
            <p:spPr bwMode="auto">
              <a:xfrm>
                <a:off x="654101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5" name="Line 1375"/>
              <p:cNvSpPr>
                <a:spLocks noChangeShapeType="1"/>
              </p:cNvSpPr>
              <p:nvPr/>
            </p:nvSpPr>
            <p:spPr bwMode="auto">
              <a:xfrm flipH="1">
                <a:off x="6400921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6" name="Line 1376"/>
              <p:cNvSpPr>
                <a:spLocks noChangeShapeType="1"/>
              </p:cNvSpPr>
              <p:nvPr/>
            </p:nvSpPr>
            <p:spPr bwMode="auto">
              <a:xfrm flipH="1">
                <a:off x="6400921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7" name="Line 1377"/>
              <p:cNvSpPr>
                <a:spLocks noChangeShapeType="1"/>
              </p:cNvSpPr>
              <p:nvPr/>
            </p:nvSpPr>
            <p:spPr bwMode="auto">
              <a:xfrm flipH="1">
                <a:off x="6400921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8" name="Rectangle 1394"/>
              <p:cNvSpPr>
                <a:spLocks noChangeArrowheads="1"/>
              </p:cNvSpPr>
              <p:nvPr/>
            </p:nvSpPr>
            <p:spPr bwMode="auto">
              <a:xfrm>
                <a:off x="697440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9" name="Line 1395"/>
              <p:cNvSpPr>
                <a:spLocks noChangeShapeType="1"/>
              </p:cNvSpPr>
              <p:nvPr/>
            </p:nvSpPr>
            <p:spPr bwMode="auto">
              <a:xfrm>
                <a:off x="739467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0" name="Line 1396"/>
              <p:cNvSpPr>
                <a:spLocks noChangeShapeType="1"/>
              </p:cNvSpPr>
              <p:nvPr/>
            </p:nvSpPr>
            <p:spPr bwMode="auto">
              <a:xfrm>
                <a:off x="725458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1" name="Line 1397"/>
              <p:cNvSpPr>
                <a:spLocks noChangeShapeType="1"/>
              </p:cNvSpPr>
              <p:nvPr/>
            </p:nvSpPr>
            <p:spPr bwMode="auto">
              <a:xfrm>
                <a:off x="711449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2" name="Line 1398"/>
              <p:cNvSpPr>
                <a:spLocks noChangeShapeType="1"/>
              </p:cNvSpPr>
              <p:nvPr/>
            </p:nvSpPr>
            <p:spPr bwMode="auto">
              <a:xfrm flipH="1">
                <a:off x="697440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3" name="Line 1399"/>
              <p:cNvSpPr>
                <a:spLocks noChangeShapeType="1"/>
              </p:cNvSpPr>
              <p:nvPr/>
            </p:nvSpPr>
            <p:spPr bwMode="auto">
              <a:xfrm flipH="1">
                <a:off x="697440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4" name="Line 1400"/>
              <p:cNvSpPr>
                <a:spLocks noChangeShapeType="1"/>
              </p:cNvSpPr>
              <p:nvPr/>
            </p:nvSpPr>
            <p:spPr bwMode="auto">
              <a:xfrm flipH="1">
                <a:off x="697440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5" name="Rectangle 1417"/>
              <p:cNvSpPr>
                <a:spLocks noChangeArrowheads="1"/>
              </p:cNvSpPr>
              <p:nvPr/>
            </p:nvSpPr>
            <p:spPr bwMode="auto">
              <a:xfrm>
                <a:off x="7547894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66" name="Line 1418"/>
              <p:cNvSpPr>
                <a:spLocks noChangeShapeType="1"/>
              </p:cNvSpPr>
              <p:nvPr/>
            </p:nvSpPr>
            <p:spPr bwMode="auto">
              <a:xfrm>
                <a:off x="7968159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7" name="Line 1419"/>
              <p:cNvSpPr>
                <a:spLocks noChangeShapeType="1"/>
              </p:cNvSpPr>
              <p:nvPr/>
            </p:nvSpPr>
            <p:spPr bwMode="auto">
              <a:xfrm>
                <a:off x="7828071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8" name="Line 1420"/>
              <p:cNvSpPr>
                <a:spLocks noChangeShapeType="1"/>
              </p:cNvSpPr>
              <p:nvPr/>
            </p:nvSpPr>
            <p:spPr bwMode="auto">
              <a:xfrm>
                <a:off x="768798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9" name="Line 1421"/>
              <p:cNvSpPr>
                <a:spLocks noChangeShapeType="1"/>
              </p:cNvSpPr>
              <p:nvPr/>
            </p:nvSpPr>
            <p:spPr bwMode="auto">
              <a:xfrm flipH="1">
                <a:off x="7547894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0" name="Line 1422"/>
              <p:cNvSpPr>
                <a:spLocks noChangeShapeType="1"/>
              </p:cNvSpPr>
              <p:nvPr/>
            </p:nvSpPr>
            <p:spPr bwMode="auto">
              <a:xfrm flipH="1">
                <a:off x="7547894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1" name="Line 1423"/>
              <p:cNvSpPr>
                <a:spLocks noChangeShapeType="1"/>
              </p:cNvSpPr>
              <p:nvPr/>
            </p:nvSpPr>
            <p:spPr bwMode="auto">
              <a:xfrm flipH="1">
                <a:off x="7547894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grpSp>
            <p:nvGrpSpPr>
              <p:cNvPr id="21" name="Group 1686"/>
              <p:cNvGrpSpPr>
                <a:grpSpLocks/>
              </p:cNvGrpSpPr>
              <p:nvPr/>
            </p:nvGrpSpPr>
            <p:grpSpPr bwMode="auto">
              <a:xfrm>
                <a:off x="5253948" y="4309735"/>
                <a:ext cx="2854299" cy="641217"/>
                <a:chOff x="3228" y="3400"/>
                <a:chExt cx="1956" cy="384"/>
              </a:xfrm>
            </p:grpSpPr>
            <p:sp>
              <p:nvSpPr>
                <p:cNvPr id="18003" name="Rectangle 1486"/>
                <p:cNvSpPr>
                  <a:spLocks noChangeArrowheads="1"/>
                </p:cNvSpPr>
                <p:nvPr/>
              </p:nvSpPr>
              <p:spPr bwMode="auto">
                <a:xfrm>
                  <a:off x="3228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4" name="Line 1487"/>
                <p:cNvSpPr>
                  <a:spLocks noChangeShapeType="1"/>
                </p:cNvSpPr>
                <p:nvPr/>
              </p:nvSpPr>
              <p:spPr bwMode="auto">
                <a:xfrm>
                  <a:off x="351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5" name="Line 1488"/>
                <p:cNvSpPr>
                  <a:spLocks noChangeShapeType="1"/>
                </p:cNvSpPr>
                <p:nvPr/>
              </p:nvSpPr>
              <p:spPr bwMode="auto">
                <a:xfrm>
                  <a:off x="342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6" name="Line 1489"/>
                <p:cNvSpPr>
                  <a:spLocks noChangeShapeType="1"/>
                </p:cNvSpPr>
                <p:nvPr/>
              </p:nvSpPr>
              <p:spPr bwMode="auto">
                <a:xfrm>
                  <a:off x="3324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7" name="Line 1490"/>
                <p:cNvSpPr>
                  <a:spLocks noChangeShapeType="1"/>
                </p:cNvSpPr>
                <p:nvPr/>
              </p:nvSpPr>
              <p:spPr bwMode="auto">
                <a:xfrm flipH="1">
                  <a:off x="3228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8" name="Line 1491"/>
                <p:cNvSpPr>
                  <a:spLocks noChangeShapeType="1"/>
                </p:cNvSpPr>
                <p:nvPr/>
              </p:nvSpPr>
              <p:spPr bwMode="auto">
                <a:xfrm flipH="1">
                  <a:off x="3228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9" name="Line 1492"/>
                <p:cNvSpPr>
                  <a:spLocks noChangeShapeType="1"/>
                </p:cNvSpPr>
                <p:nvPr/>
              </p:nvSpPr>
              <p:spPr bwMode="auto">
                <a:xfrm flipH="1">
                  <a:off x="3228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0" name="Rectangle 1509"/>
                <p:cNvSpPr>
                  <a:spLocks noChangeArrowheads="1"/>
                </p:cNvSpPr>
                <p:nvPr/>
              </p:nvSpPr>
              <p:spPr bwMode="auto">
                <a:xfrm>
                  <a:off x="3621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1" name="Line 1510"/>
                <p:cNvSpPr>
                  <a:spLocks noChangeShapeType="1"/>
                </p:cNvSpPr>
                <p:nvPr/>
              </p:nvSpPr>
              <p:spPr bwMode="auto">
                <a:xfrm>
                  <a:off x="390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2" name="Line 1511"/>
                <p:cNvSpPr>
                  <a:spLocks noChangeShapeType="1"/>
                </p:cNvSpPr>
                <p:nvPr/>
              </p:nvSpPr>
              <p:spPr bwMode="auto">
                <a:xfrm>
                  <a:off x="381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3" name="Line 1512"/>
                <p:cNvSpPr>
                  <a:spLocks noChangeShapeType="1"/>
                </p:cNvSpPr>
                <p:nvPr/>
              </p:nvSpPr>
              <p:spPr bwMode="auto">
                <a:xfrm>
                  <a:off x="3717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4" name="Line 1513"/>
                <p:cNvSpPr>
                  <a:spLocks noChangeShapeType="1"/>
                </p:cNvSpPr>
                <p:nvPr/>
              </p:nvSpPr>
              <p:spPr bwMode="auto">
                <a:xfrm flipH="1">
                  <a:off x="3621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5" name="Line 1514"/>
                <p:cNvSpPr>
                  <a:spLocks noChangeShapeType="1"/>
                </p:cNvSpPr>
                <p:nvPr/>
              </p:nvSpPr>
              <p:spPr bwMode="auto">
                <a:xfrm flipH="1">
                  <a:off x="3621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6" name="Line 1515"/>
                <p:cNvSpPr>
                  <a:spLocks noChangeShapeType="1"/>
                </p:cNvSpPr>
                <p:nvPr/>
              </p:nvSpPr>
              <p:spPr bwMode="auto">
                <a:xfrm flipH="1">
                  <a:off x="3621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7" name="Rectangle 1532"/>
                <p:cNvSpPr>
                  <a:spLocks noChangeArrowheads="1"/>
                </p:cNvSpPr>
                <p:nvPr/>
              </p:nvSpPr>
              <p:spPr bwMode="auto">
                <a:xfrm>
                  <a:off x="4014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8" name="Line 1533"/>
                <p:cNvSpPr>
                  <a:spLocks noChangeShapeType="1"/>
                </p:cNvSpPr>
                <p:nvPr/>
              </p:nvSpPr>
              <p:spPr bwMode="auto">
                <a:xfrm>
                  <a:off x="430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9" name="Line 1534"/>
                <p:cNvSpPr>
                  <a:spLocks noChangeShapeType="1"/>
                </p:cNvSpPr>
                <p:nvPr/>
              </p:nvSpPr>
              <p:spPr bwMode="auto">
                <a:xfrm>
                  <a:off x="420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0" name="Line 1535"/>
                <p:cNvSpPr>
                  <a:spLocks noChangeShapeType="1"/>
                </p:cNvSpPr>
                <p:nvPr/>
              </p:nvSpPr>
              <p:spPr bwMode="auto">
                <a:xfrm>
                  <a:off x="411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1" name="Line 1536"/>
                <p:cNvSpPr>
                  <a:spLocks noChangeShapeType="1"/>
                </p:cNvSpPr>
                <p:nvPr/>
              </p:nvSpPr>
              <p:spPr bwMode="auto">
                <a:xfrm flipH="1">
                  <a:off x="4014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2" name="Line 1537"/>
                <p:cNvSpPr>
                  <a:spLocks noChangeShapeType="1"/>
                </p:cNvSpPr>
                <p:nvPr/>
              </p:nvSpPr>
              <p:spPr bwMode="auto">
                <a:xfrm flipH="1">
                  <a:off x="4014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3" name="Line 1538"/>
                <p:cNvSpPr>
                  <a:spLocks noChangeShapeType="1"/>
                </p:cNvSpPr>
                <p:nvPr/>
              </p:nvSpPr>
              <p:spPr bwMode="auto">
                <a:xfrm flipH="1">
                  <a:off x="4014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4" name="Rectangle 1555"/>
                <p:cNvSpPr>
                  <a:spLocks noChangeArrowheads="1"/>
                </p:cNvSpPr>
                <p:nvPr/>
              </p:nvSpPr>
              <p:spPr bwMode="auto">
                <a:xfrm>
                  <a:off x="4407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25" name="Line 1556"/>
                <p:cNvSpPr>
                  <a:spLocks noChangeShapeType="1"/>
                </p:cNvSpPr>
                <p:nvPr/>
              </p:nvSpPr>
              <p:spPr bwMode="auto">
                <a:xfrm>
                  <a:off x="4695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6" name="Line 1557"/>
                <p:cNvSpPr>
                  <a:spLocks noChangeShapeType="1"/>
                </p:cNvSpPr>
                <p:nvPr/>
              </p:nvSpPr>
              <p:spPr bwMode="auto">
                <a:xfrm>
                  <a:off x="459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7" name="Line 1558"/>
                <p:cNvSpPr>
                  <a:spLocks noChangeShapeType="1"/>
                </p:cNvSpPr>
                <p:nvPr/>
              </p:nvSpPr>
              <p:spPr bwMode="auto">
                <a:xfrm>
                  <a:off x="450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8" name="Line 1559"/>
                <p:cNvSpPr>
                  <a:spLocks noChangeShapeType="1"/>
                </p:cNvSpPr>
                <p:nvPr/>
              </p:nvSpPr>
              <p:spPr bwMode="auto">
                <a:xfrm flipH="1">
                  <a:off x="4407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9" name="Line 1560"/>
                <p:cNvSpPr>
                  <a:spLocks noChangeShapeType="1"/>
                </p:cNvSpPr>
                <p:nvPr/>
              </p:nvSpPr>
              <p:spPr bwMode="auto">
                <a:xfrm flipH="1">
                  <a:off x="4407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0" name="Line 1561"/>
                <p:cNvSpPr>
                  <a:spLocks noChangeShapeType="1"/>
                </p:cNvSpPr>
                <p:nvPr/>
              </p:nvSpPr>
              <p:spPr bwMode="auto">
                <a:xfrm flipH="1">
                  <a:off x="4407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1" name="Rectangle 1578"/>
                <p:cNvSpPr>
                  <a:spLocks noChangeArrowheads="1"/>
                </p:cNvSpPr>
                <p:nvPr/>
              </p:nvSpPr>
              <p:spPr bwMode="auto">
                <a:xfrm>
                  <a:off x="4800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2" name="Line 1579"/>
                <p:cNvSpPr>
                  <a:spLocks noChangeShapeType="1"/>
                </p:cNvSpPr>
                <p:nvPr/>
              </p:nvSpPr>
              <p:spPr bwMode="auto">
                <a:xfrm>
                  <a:off x="5088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3" name="Line 1580"/>
                <p:cNvSpPr>
                  <a:spLocks noChangeShapeType="1"/>
                </p:cNvSpPr>
                <p:nvPr/>
              </p:nvSpPr>
              <p:spPr bwMode="auto">
                <a:xfrm>
                  <a:off x="499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4" name="Line 1581"/>
                <p:cNvSpPr>
                  <a:spLocks noChangeShapeType="1"/>
                </p:cNvSpPr>
                <p:nvPr/>
              </p:nvSpPr>
              <p:spPr bwMode="auto">
                <a:xfrm>
                  <a:off x="489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5" name="Line 1582"/>
                <p:cNvSpPr>
                  <a:spLocks noChangeShapeType="1"/>
                </p:cNvSpPr>
                <p:nvPr/>
              </p:nvSpPr>
              <p:spPr bwMode="auto">
                <a:xfrm flipH="1">
                  <a:off x="4800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6" name="Line 1583"/>
                <p:cNvSpPr>
                  <a:spLocks noChangeShapeType="1"/>
                </p:cNvSpPr>
                <p:nvPr/>
              </p:nvSpPr>
              <p:spPr bwMode="auto">
                <a:xfrm flipH="1">
                  <a:off x="4800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7" name="Line 1584"/>
                <p:cNvSpPr>
                  <a:spLocks noChangeShapeType="1"/>
                </p:cNvSpPr>
                <p:nvPr/>
              </p:nvSpPr>
              <p:spPr bwMode="auto">
                <a:xfrm flipH="1">
                  <a:off x="4800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" name="Group 1657"/>
              <p:cNvGrpSpPr>
                <a:grpSpLocks/>
              </p:cNvGrpSpPr>
              <p:nvPr/>
            </p:nvGrpSpPr>
            <p:grpSpPr bwMode="auto">
              <a:xfrm>
                <a:off x="5534125" y="2005362"/>
                <a:ext cx="2434034" cy="2785285"/>
                <a:chOff x="2736" y="2064"/>
                <a:chExt cx="1668" cy="1668"/>
              </a:xfrm>
            </p:grpSpPr>
            <p:sp>
              <p:nvSpPr>
                <p:cNvPr id="1797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736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9" name="Rectangle 849"/>
                <p:cNvSpPr>
                  <a:spLocks noChangeArrowheads="1"/>
                </p:cNvSpPr>
                <p:nvPr/>
              </p:nvSpPr>
              <p:spPr bwMode="auto">
                <a:xfrm>
                  <a:off x="3129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0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2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1" name="Rectangle 895"/>
                <p:cNvSpPr>
                  <a:spLocks noChangeArrowheads="1"/>
                </p:cNvSpPr>
                <p:nvPr/>
              </p:nvSpPr>
              <p:spPr bwMode="auto">
                <a:xfrm>
                  <a:off x="3915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2" name="Rectangle 918"/>
                <p:cNvSpPr>
                  <a:spLocks noChangeArrowheads="1"/>
                </p:cNvSpPr>
                <p:nvPr/>
              </p:nvSpPr>
              <p:spPr bwMode="auto">
                <a:xfrm>
                  <a:off x="4308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3" name="Rectangle 1010"/>
                <p:cNvSpPr>
                  <a:spLocks noChangeArrowheads="1"/>
                </p:cNvSpPr>
                <p:nvPr/>
              </p:nvSpPr>
              <p:spPr bwMode="auto">
                <a:xfrm>
                  <a:off x="2736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4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129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5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522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6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915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7" name="Rectangle 1102"/>
                <p:cNvSpPr>
                  <a:spLocks noChangeArrowheads="1"/>
                </p:cNvSpPr>
                <p:nvPr/>
              </p:nvSpPr>
              <p:spPr bwMode="auto">
                <a:xfrm>
                  <a:off x="4308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8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736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9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29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0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522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1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915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2" name="Rectangle 1263"/>
                <p:cNvSpPr>
                  <a:spLocks noChangeArrowheads="1"/>
                </p:cNvSpPr>
                <p:nvPr/>
              </p:nvSpPr>
              <p:spPr bwMode="auto">
                <a:xfrm>
                  <a:off x="4308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3" name="Rectangle 1332"/>
                <p:cNvSpPr>
                  <a:spLocks noChangeArrowheads="1"/>
                </p:cNvSpPr>
                <p:nvPr/>
              </p:nvSpPr>
              <p:spPr bwMode="auto">
                <a:xfrm>
                  <a:off x="2736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4" name="Rectangle 1355"/>
                <p:cNvSpPr>
                  <a:spLocks noChangeArrowheads="1"/>
                </p:cNvSpPr>
                <p:nvPr/>
              </p:nvSpPr>
              <p:spPr bwMode="auto">
                <a:xfrm>
                  <a:off x="3129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5" name="Rectangle 1378"/>
                <p:cNvSpPr>
                  <a:spLocks noChangeArrowheads="1"/>
                </p:cNvSpPr>
                <p:nvPr/>
              </p:nvSpPr>
              <p:spPr bwMode="auto">
                <a:xfrm>
                  <a:off x="3522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6" name="Rectangle 1401"/>
                <p:cNvSpPr>
                  <a:spLocks noChangeArrowheads="1"/>
                </p:cNvSpPr>
                <p:nvPr/>
              </p:nvSpPr>
              <p:spPr bwMode="auto">
                <a:xfrm>
                  <a:off x="3915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7" name="Rectangle 1424"/>
                <p:cNvSpPr>
                  <a:spLocks noChangeArrowheads="1"/>
                </p:cNvSpPr>
                <p:nvPr/>
              </p:nvSpPr>
              <p:spPr bwMode="auto">
                <a:xfrm>
                  <a:off x="4308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8" name="Rectangle 1493"/>
                <p:cNvSpPr>
                  <a:spLocks noChangeArrowheads="1"/>
                </p:cNvSpPr>
                <p:nvPr/>
              </p:nvSpPr>
              <p:spPr bwMode="auto">
                <a:xfrm>
                  <a:off x="2736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9" name="Rectangle 1516"/>
                <p:cNvSpPr>
                  <a:spLocks noChangeArrowheads="1"/>
                </p:cNvSpPr>
                <p:nvPr/>
              </p:nvSpPr>
              <p:spPr bwMode="auto">
                <a:xfrm>
                  <a:off x="3129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0" name="Rectangle 1539"/>
                <p:cNvSpPr>
                  <a:spLocks noChangeArrowheads="1"/>
                </p:cNvSpPr>
                <p:nvPr/>
              </p:nvSpPr>
              <p:spPr bwMode="auto">
                <a:xfrm>
                  <a:off x="3522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1" name="Rectangle 1562"/>
                <p:cNvSpPr>
                  <a:spLocks noChangeArrowheads="1"/>
                </p:cNvSpPr>
                <p:nvPr/>
              </p:nvSpPr>
              <p:spPr bwMode="auto">
                <a:xfrm>
                  <a:off x="3915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2" name="Rectangle 1585"/>
                <p:cNvSpPr>
                  <a:spLocks noChangeArrowheads="1"/>
                </p:cNvSpPr>
                <p:nvPr/>
              </p:nvSpPr>
              <p:spPr bwMode="auto">
                <a:xfrm>
                  <a:off x="4308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1655"/>
              <p:cNvGrpSpPr>
                <a:grpSpLocks/>
              </p:cNvGrpSpPr>
              <p:nvPr/>
            </p:nvGrpSpPr>
            <p:grpSpPr bwMode="auto">
              <a:xfrm>
                <a:off x="5529748" y="2165667"/>
                <a:ext cx="2434034" cy="2785285"/>
                <a:chOff x="2736" y="2160"/>
                <a:chExt cx="1668" cy="1668"/>
              </a:xfrm>
            </p:grpSpPr>
            <p:sp>
              <p:nvSpPr>
                <p:cNvPr id="17953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36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4" name="Rectangle 850"/>
                <p:cNvSpPr>
                  <a:spLocks noChangeArrowheads="1"/>
                </p:cNvSpPr>
                <p:nvPr/>
              </p:nvSpPr>
              <p:spPr bwMode="auto">
                <a:xfrm>
                  <a:off x="3129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5" name="Rectangle 873"/>
                <p:cNvSpPr>
                  <a:spLocks noChangeArrowheads="1"/>
                </p:cNvSpPr>
                <p:nvPr/>
              </p:nvSpPr>
              <p:spPr bwMode="auto">
                <a:xfrm>
                  <a:off x="3522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6" name="Rectangle 896"/>
                <p:cNvSpPr>
                  <a:spLocks noChangeArrowheads="1"/>
                </p:cNvSpPr>
                <p:nvPr/>
              </p:nvSpPr>
              <p:spPr bwMode="auto">
                <a:xfrm>
                  <a:off x="3915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7" name="Rectangle 919"/>
                <p:cNvSpPr>
                  <a:spLocks noChangeArrowheads="1"/>
                </p:cNvSpPr>
                <p:nvPr/>
              </p:nvSpPr>
              <p:spPr bwMode="auto">
                <a:xfrm>
                  <a:off x="4308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8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736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9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129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0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522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1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915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308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3" name="Rectangle 1172"/>
                <p:cNvSpPr>
                  <a:spLocks noChangeArrowheads="1"/>
                </p:cNvSpPr>
                <p:nvPr/>
              </p:nvSpPr>
              <p:spPr bwMode="auto">
                <a:xfrm>
                  <a:off x="2736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4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129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5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522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915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7" name="Rectangle 1264"/>
                <p:cNvSpPr>
                  <a:spLocks noChangeArrowheads="1"/>
                </p:cNvSpPr>
                <p:nvPr/>
              </p:nvSpPr>
              <p:spPr bwMode="auto">
                <a:xfrm>
                  <a:off x="4308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8" name="Rectangle 1333"/>
                <p:cNvSpPr>
                  <a:spLocks noChangeArrowheads="1"/>
                </p:cNvSpPr>
                <p:nvPr/>
              </p:nvSpPr>
              <p:spPr bwMode="auto">
                <a:xfrm>
                  <a:off x="2736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9" name="Rectangle 1356"/>
                <p:cNvSpPr>
                  <a:spLocks noChangeArrowheads="1"/>
                </p:cNvSpPr>
                <p:nvPr/>
              </p:nvSpPr>
              <p:spPr bwMode="auto">
                <a:xfrm>
                  <a:off x="3129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0" name="Rectangle 1379"/>
                <p:cNvSpPr>
                  <a:spLocks noChangeArrowheads="1"/>
                </p:cNvSpPr>
                <p:nvPr/>
              </p:nvSpPr>
              <p:spPr bwMode="auto">
                <a:xfrm>
                  <a:off x="3522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1" name="Rectangle 1402"/>
                <p:cNvSpPr>
                  <a:spLocks noChangeArrowheads="1"/>
                </p:cNvSpPr>
                <p:nvPr/>
              </p:nvSpPr>
              <p:spPr bwMode="auto">
                <a:xfrm>
                  <a:off x="3915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2" name="Rectangle 1425"/>
                <p:cNvSpPr>
                  <a:spLocks noChangeArrowheads="1"/>
                </p:cNvSpPr>
                <p:nvPr/>
              </p:nvSpPr>
              <p:spPr bwMode="auto">
                <a:xfrm>
                  <a:off x="4308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3" name="Rectangle 1494"/>
                <p:cNvSpPr>
                  <a:spLocks noChangeArrowheads="1"/>
                </p:cNvSpPr>
                <p:nvPr/>
              </p:nvSpPr>
              <p:spPr bwMode="auto">
                <a:xfrm>
                  <a:off x="2736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4" name="Rectangle 1517"/>
                <p:cNvSpPr>
                  <a:spLocks noChangeArrowheads="1"/>
                </p:cNvSpPr>
                <p:nvPr/>
              </p:nvSpPr>
              <p:spPr bwMode="auto">
                <a:xfrm>
                  <a:off x="3129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5" name="Rectangle 1540"/>
                <p:cNvSpPr>
                  <a:spLocks noChangeArrowheads="1"/>
                </p:cNvSpPr>
                <p:nvPr/>
              </p:nvSpPr>
              <p:spPr bwMode="auto">
                <a:xfrm>
                  <a:off x="3522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6" name="Rectangle 1563"/>
                <p:cNvSpPr>
                  <a:spLocks noChangeArrowheads="1"/>
                </p:cNvSpPr>
                <p:nvPr/>
              </p:nvSpPr>
              <p:spPr bwMode="auto">
                <a:xfrm>
                  <a:off x="3915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7" name="Rectangle 1586"/>
                <p:cNvSpPr>
                  <a:spLocks noChangeArrowheads="1"/>
                </p:cNvSpPr>
                <p:nvPr/>
              </p:nvSpPr>
              <p:spPr bwMode="auto">
                <a:xfrm>
                  <a:off x="4308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Group 1656"/>
              <p:cNvGrpSpPr>
                <a:grpSpLocks/>
              </p:cNvGrpSpPr>
              <p:nvPr/>
            </p:nvGrpSpPr>
            <p:grpSpPr bwMode="auto">
              <a:xfrm>
                <a:off x="5253948" y="1684754"/>
                <a:ext cx="2434034" cy="2785285"/>
                <a:chOff x="2544" y="1872"/>
                <a:chExt cx="1668" cy="1668"/>
              </a:xfrm>
            </p:grpSpPr>
            <p:sp>
              <p:nvSpPr>
                <p:cNvPr id="17928" name="Rectangle 828"/>
                <p:cNvSpPr>
                  <a:spLocks noChangeArrowheads="1"/>
                </p:cNvSpPr>
                <p:nvPr/>
              </p:nvSpPr>
              <p:spPr bwMode="auto">
                <a:xfrm>
                  <a:off x="2544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9" name="Rectangle 851"/>
                <p:cNvSpPr>
                  <a:spLocks noChangeArrowheads="1"/>
                </p:cNvSpPr>
                <p:nvPr/>
              </p:nvSpPr>
              <p:spPr bwMode="auto">
                <a:xfrm>
                  <a:off x="2937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0" name="Rectangle 874"/>
                <p:cNvSpPr>
                  <a:spLocks noChangeArrowheads="1"/>
                </p:cNvSpPr>
                <p:nvPr/>
              </p:nvSpPr>
              <p:spPr bwMode="auto">
                <a:xfrm>
                  <a:off x="3330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1" name="Rectangle 897"/>
                <p:cNvSpPr>
                  <a:spLocks noChangeArrowheads="1"/>
                </p:cNvSpPr>
                <p:nvPr/>
              </p:nvSpPr>
              <p:spPr bwMode="auto">
                <a:xfrm>
                  <a:off x="3723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2" name="Rectangle 920"/>
                <p:cNvSpPr>
                  <a:spLocks noChangeArrowheads="1"/>
                </p:cNvSpPr>
                <p:nvPr/>
              </p:nvSpPr>
              <p:spPr bwMode="auto">
                <a:xfrm>
                  <a:off x="4116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3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544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4" name="Rectangle 1035"/>
                <p:cNvSpPr>
                  <a:spLocks noChangeArrowheads="1"/>
                </p:cNvSpPr>
                <p:nvPr/>
              </p:nvSpPr>
              <p:spPr bwMode="auto">
                <a:xfrm>
                  <a:off x="2937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5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330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6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723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7" name="Rectangle 1104"/>
                <p:cNvSpPr>
                  <a:spLocks noChangeArrowheads="1"/>
                </p:cNvSpPr>
                <p:nvPr/>
              </p:nvSpPr>
              <p:spPr bwMode="auto">
                <a:xfrm>
                  <a:off x="4116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8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544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9" name="Rectangle 1196"/>
                <p:cNvSpPr>
                  <a:spLocks noChangeArrowheads="1"/>
                </p:cNvSpPr>
                <p:nvPr/>
              </p:nvSpPr>
              <p:spPr bwMode="auto">
                <a:xfrm>
                  <a:off x="2937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0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330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1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723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2" name="Rectangle 1265"/>
                <p:cNvSpPr>
                  <a:spLocks noChangeArrowheads="1"/>
                </p:cNvSpPr>
                <p:nvPr/>
              </p:nvSpPr>
              <p:spPr bwMode="auto">
                <a:xfrm>
                  <a:off x="4116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3" name="Rectangle 1334"/>
                <p:cNvSpPr>
                  <a:spLocks noChangeArrowheads="1"/>
                </p:cNvSpPr>
                <p:nvPr/>
              </p:nvSpPr>
              <p:spPr bwMode="auto">
                <a:xfrm>
                  <a:off x="2544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4" name="Rectangle 1357"/>
                <p:cNvSpPr>
                  <a:spLocks noChangeArrowheads="1"/>
                </p:cNvSpPr>
                <p:nvPr/>
              </p:nvSpPr>
              <p:spPr bwMode="auto">
                <a:xfrm>
                  <a:off x="2937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5" name="Rectangle 1380"/>
                <p:cNvSpPr>
                  <a:spLocks noChangeArrowheads="1"/>
                </p:cNvSpPr>
                <p:nvPr/>
              </p:nvSpPr>
              <p:spPr bwMode="auto">
                <a:xfrm>
                  <a:off x="3330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6" name="Rectangle 1403"/>
                <p:cNvSpPr>
                  <a:spLocks noChangeArrowheads="1"/>
                </p:cNvSpPr>
                <p:nvPr/>
              </p:nvSpPr>
              <p:spPr bwMode="auto">
                <a:xfrm>
                  <a:off x="3723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7" name="Rectangle 1426"/>
                <p:cNvSpPr>
                  <a:spLocks noChangeArrowheads="1"/>
                </p:cNvSpPr>
                <p:nvPr/>
              </p:nvSpPr>
              <p:spPr bwMode="auto">
                <a:xfrm>
                  <a:off x="4116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8" name="Rectangle 1495"/>
                <p:cNvSpPr>
                  <a:spLocks noChangeArrowheads="1"/>
                </p:cNvSpPr>
                <p:nvPr/>
              </p:nvSpPr>
              <p:spPr bwMode="auto">
                <a:xfrm>
                  <a:off x="2544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9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937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0" name="Rectangle 1541"/>
                <p:cNvSpPr>
                  <a:spLocks noChangeArrowheads="1"/>
                </p:cNvSpPr>
                <p:nvPr/>
              </p:nvSpPr>
              <p:spPr bwMode="auto">
                <a:xfrm>
                  <a:off x="3330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1" name="Rectangle 1564"/>
                <p:cNvSpPr>
                  <a:spLocks noChangeArrowheads="1"/>
                </p:cNvSpPr>
                <p:nvPr/>
              </p:nvSpPr>
              <p:spPr bwMode="auto">
                <a:xfrm>
                  <a:off x="3723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2" name="Rectangle 1587"/>
                <p:cNvSpPr>
                  <a:spLocks noChangeArrowheads="1"/>
                </p:cNvSpPr>
                <p:nvPr/>
              </p:nvSpPr>
              <p:spPr bwMode="auto">
                <a:xfrm>
                  <a:off x="4116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Group 1651"/>
              <p:cNvGrpSpPr>
                <a:grpSpLocks/>
              </p:cNvGrpSpPr>
              <p:nvPr/>
            </p:nvGrpSpPr>
            <p:grpSpPr bwMode="auto">
              <a:xfrm>
                <a:off x="5674213" y="1684754"/>
                <a:ext cx="2434034" cy="2785285"/>
                <a:chOff x="2832" y="1872"/>
                <a:chExt cx="1668" cy="1668"/>
              </a:xfrm>
            </p:grpSpPr>
            <p:sp>
              <p:nvSpPr>
                <p:cNvPr id="17903" name="Rectangle 829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4" name="Rectangle 852"/>
                <p:cNvSpPr>
                  <a:spLocks noChangeArrowheads="1"/>
                </p:cNvSpPr>
                <p:nvPr/>
              </p:nvSpPr>
              <p:spPr bwMode="auto">
                <a:xfrm>
                  <a:off x="3225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5" name="Rectangle 875"/>
                <p:cNvSpPr>
                  <a:spLocks noChangeArrowheads="1"/>
                </p:cNvSpPr>
                <p:nvPr/>
              </p:nvSpPr>
              <p:spPr bwMode="auto">
                <a:xfrm>
                  <a:off x="3618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6" name="Rectangle 898"/>
                <p:cNvSpPr>
                  <a:spLocks noChangeArrowheads="1"/>
                </p:cNvSpPr>
                <p:nvPr/>
              </p:nvSpPr>
              <p:spPr bwMode="auto">
                <a:xfrm>
                  <a:off x="4011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7" name="Rectangle 921"/>
                <p:cNvSpPr>
                  <a:spLocks noChangeArrowheads="1"/>
                </p:cNvSpPr>
                <p:nvPr/>
              </p:nvSpPr>
              <p:spPr bwMode="auto">
                <a:xfrm>
                  <a:off x="4404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8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832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9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225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0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618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1" name="Rectangle 1082"/>
                <p:cNvSpPr>
                  <a:spLocks noChangeArrowheads="1"/>
                </p:cNvSpPr>
                <p:nvPr/>
              </p:nvSpPr>
              <p:spPr bwMode="auto">
                <a:xfrm>
                  <a:off x="4011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2" name="Rectangle 1105"/>
                <p:cNvSpPr>
                  <a:spLocks noChangeArrowheads="1"/>
                </p:cNvSpPr>
                <p:nvPr/>
              </p:nvSpPr>
              <p:spPr bwMode="auto">
                <a:xfrm>
                  <a:off x="4404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3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832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4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225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618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6" name="Rectangle 1243"/>
                <p:cNvSpPr>
                  <a:spLocks noChangeArrowheads="1"/>
                </p:cNvSpPr>
                <p:nvPr/>
              </p:nvSpPr>
              <p:spPr bwMode="auto">
                <a:xfrm>
                  <a:off x="4011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7" name="Rectangle 1266"/>
                <p:cNvSpPr>
                  <a:spLocks noChangeArrowheads="1"/>
                </p:cNvSpPr>
                <p:nvPr/>
              </p:nvSpPr>
              <p:spPr bwMode="auto">
                <a:xfrm>
                  <a:off x="4404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8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832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9" name="Rectangle 1358"/>
                <p:cNvSpPr>
                  <a:spLocks noChangeArrowheads="1"/>
                </p:cNvSpPr>
                <p:nvPr/>
              </p:nvSpPr>
              <p:spPr bwMode="auto">
                <a:xfrm>
                  <a:off x="3225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0" name="Rectangle 1381"/>
                <p:cNvSpPr>
                  <a:spLocks noChangeArrowheads="1"/>
                </p:cNvSpPr>
                <p:nvPr/>
              </p:nvSpPr>
              <p:spPr bwMode="auto">
                <a:xfrm>
                  <a:off x="3618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1" name="Rectangle 1404"/>
                <p:cNvSpPr>
                  <a:spLocks noChangeArrowheads="1"/>
                </p:cNvSpPr>
                <p:nvPr/>
              </p:nvSpPr>
              <p:spPr bwMode="auto">
                <a:xfrm>
                  <a:off x="4011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2" name="Rectangle 1427"/>
                <p:cNvSpPr>
                  <a:spLocks noChangeArrowheads="1"/>
                </p:cNvSpPr>
                <p:nvPr/>
              </p:nvSpPr>
              <p:spPr bwMode="auto">
                <a:xfrm>
                  <a:off x="4404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3" name="Rectangle 1496"/>
                <p:cNvSpPr>
                  <a:spLocks noChangeArrowheads="1"/>
                </p:cNvSpPr>
                <p:nvPr/>
              </p:nvSpPr>
              <p:spPr bwMode="auto">
                <a:xfrm>
                  <a:off x="2832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4" name="Rectangle 1519"/>
                <p:cNvSpPr>
                  <a:spLocks noChangeArrowheads="1"/>
                </p:cNvSpPr>
                <p:nvPr/>
              </p:nvSpPr>
              <p:spPr bwMode="auto">
                <a:xfrm>
                  <a:off x="3225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5" name="Rectangle 1542"/>
                <p:cNvSpPr>
                  <a:spLocks noChangeArrowheads="1"/>
                </p:cNvSpPr>
                <p:nvPr/>
              </p:nvSpPr>
              <p:spPr bwMode="auto">
                <a:xfrm>
                  <a:off x="3618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6" name="Rectangle 1565"/>
                <p:cNvSpPr>
                  <a:spLocks noChangeArrowheads="1"/>
                </p:cNvSpPr>
                <p:nvPr/>
              </p:nvSpPr>
              <p:spPr bwMode="auto">
                <a:xfrm>
                  <a:off x="4011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7" name="Rectangle 1588"/>
                <p:cNvSpPr>
                  <a:spLocks noChangeArrowheads="1"/>
                </p:cNvSpPr>
                <p:nvPr/>
              </p:nvSpPr>
              <p:spPr bwMode="auto">
                <a:xfrm>
                  <a:off x="4404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" name="Group 1650"/>
              <p:cNvGrpSpPr>
                <a:grpSpLocks/>
              </p:cNvGrpSpPr>
              <p:nvPr/>
            </p:nvGrpSpPr>
            <p:grpSpPr bwMode="auto">
              <a:xfrm>
                <a:off x="5394037" y="2165667"/>
                <a:ext cx="2434034" cy="2785285"/>
                <a:chOff x="2640" y="2160"/>
                <a:chExt cx="1668" cy="1668"/>
              </a:xfrm>
            </p:grpSpPr>
            <p:sp>
              <p:nvSpPr>
                <p:cNvPr id="17878" name="Rectangle 830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9" name="Rectangle 853"/>
                <p:cNvSpPr>
                  <a:spLocks noChangeArrowheads="1"/>
                </p:cNvSpPr>
                <p:nvPr/>
              </p:nvSpPr>
              <p:spPr bwMode="auto">
                <a:xfrm>
                  <a:off x="3033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0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26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1" name="Rectangle 899"/>
                <p:cNvSpPr>
                  <a:spLocks noChangeArrowheads="1"/>
                </p:cNvSpPr>
                <p:nvPr/>
              </p:nvSpPr>
              <p:spPr bwMode="auto">
                <a:xfrm>
                  <a:off x="3819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212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3" name="Rectangle 1014"/>
                <p:cNvSpPr>
                  <a:spLocks noChangeArrowheads="1"/>
                </p:cNvSpPr>
                <p:nvPr/>
              </p:nvSpPr>
              <p:spPr bwMode="auto">
                <a:xfrm>
                  <a:off x="2640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4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033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5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26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6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819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7" name="Rectangle 1106"/>
                <p:cNvSpPr>
                  <a:spLocks noChangeArrowheads="1"/>
                </p:cNvSpPr>
                <p:nvPr/>
              </p:nvSpPr>
              <p:spPr bwMode="auto">
                <a:xfrm>
                  <a:off x="4212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8" name="Rectangle 1175"/>
                <p:cNvSpPr>
                  <a:spLocks noChangeArrowheads="1"/>
                </p:cNvSpPr>
                <p:nvPr/>
              </p:nvSpPr>
              <p:spPr bwMode="auto">
                <a:xfrm>
                  <a:off x="2640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9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033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0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26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1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819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2" name="Rectangle 1267"/>
                <p:cNvSpPr>
                  <a:spLocks noChangeArrowheads="1"/>
                </p:cNvSpPr>
                <p:nvPr/>
              </p:nvSpPr>
              <p:spPr bwMode="auto">
                <a:xfrm>
                  <a:off x="4212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3" name="Rectangle 1336"/>
                <p:cNvSpPr>
                  <a:spLocks noChangeArrowheads="1"/>
                </p:cNvSpPr>
                <p:nvPr/>
              </p:nvSpPr>
              <p:spPr bwMode="auto">
                <a:xfrm>
                  <a:off x="2640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4" name="Rectangle 1359"/>
                <p:cNvSpPr>
                  <a:spLocks noChangeArrowheads="1"/>
                </p:cNvSpPr>
                <p:nvPr/>
              </p:nvSpPr>
              <p:spPr bwMode="auto">
                <a:xfrm>
                  <a:off x="3033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5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426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6" name="Rectangle 1405"/>
                <p:cNvSpPr>
                  <a:spLocks noChangeArrowheads="1"/>
                </p:cNvSpPr>
                <p:nvPr/>
              </p:nvSpPr>
              <p:spPr bwMode="auto">
                <a:xfrm>
                  <a:off x="3819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7" name="Rectangle 1428"/>
                <p:cNvSpPr>
                  <a:spLocks noChangeArrowheads="1"/>
                </p:cNvSpPr>
                <p:nvPr/>
              </p:nvSpPr>
              <p:spPr bwMode="auto">
                <a:xfrm>
                  <a:off x="4212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8" name="Rectangle 1497"/>
                <p:cNvSpPr>
                  <a:spLocks noChangeArrowheads="1"/>
                </p:cNvSpPr>
                <p:nvPr/>
              </p:nvSpPr>
              <p:spPr bwMode="auto">
                <a:xfrm>
                  <a:off x="2640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9" name="Rectangle 1520"/>
                <p:cNvSpPr>
                  <a:spLocks noChangeArrowheads="1"/>
                </p:cNvSpPr>
                <p:nvPr/>
              </p:nvSpPr>
              <p:spPr bwMode="auto">
                <a:xfrm>
                  <a:off x="3033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0" name="Rectangle 1543"/>
                <p:cNvSpPr>
                  <a:spLocks noChangeArrowheads="1"/>
                </p:cNvSpPr>
                <p:nvPr/>
              </p:nvSpPr>
              <p:spPr bwMode="auto">
                <a:xfrm>
                  <a:off x="3426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1" name="Rectangle 1566"/>
                <p:cNvSpPr>
                  <a:spLocks noChangeArrowheads="1"/>
                </p:cNvSpPr>
                <p:nvPr/>
              </p:nvSpPr>
              <p:spPr bwMode="auto">
                <a:xfrm>
                  <a:off x="3819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2" name="Rectangle 1589"/>
                <p:cNvSpPr>
                  <a:spLocks noChangeArrowheads="1"/>
                </p:cNvSpPr>
                <p:nvPr/>
              </p:nvSpPr>
              <p:spPr bwMode="auto">
                <a:xfrm>
                  <a:off x="4212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7" name="Group 1658"/>
              <p:cNvGrpSpPr>
                <a:grpSpLocks/>
              </p:cNvGrpSpPr>
              <p:nvPr/>
            </p:nvGrpSpPr>
            <p:grpSpPr bwMode="auto">
              <a:xfrm>
                <a:off x="5674213" y="1845058"/>
                <a:ext cx="2434034" cy="2785285"/>
                <a:chOff x="2832" y="1968"/>
                <a:chExt cx="1668" cy="1668"/>
              </a:xfrm>
            </p:grpSpPr>
            <p:sp>
              <p:nvSpPr>
                <p:cNvPr id="17853" name="Rectangle 831"/>
                <p:cNvSpPr>
                  <a:spLocks noChangeArrowheads="1"/>
                </p:cNvSpPr>
                <p:nvPr/>
              </p:nvSpPr>
              <p:spPr bwMode="auto">
                <a:xfrm>
                  <a:off x="2832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4" name="Rectangle 854"/>
                <p:cNvSpPr>
                  <a:spLocks noChangeArrowheads="1"/>
                </p:cNvSpPr>
                <p:nvPr/>
              </p:nvSpPr>
              <p:spPr bwMode="auto">
                <a:xfrm>
                  <a:off x="3225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5" name="Rectangle 877"/>
                <p:cNvSpPr>
                  <a:spLocks noChangeArrowheads="1"/>
                </p:cNvSpPr>
                <p:nvPr/>
              </p:nvSpPr>
              <p:spPr bwMode="auto">
                <a:xfrm>
                  <a:off x="3618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6" name="Rectangle 900"/>
                <p:cNvSpPr>
                  <a:spLocks noChangeArrowheads="1"/>
                </p:cNvSpPr>
                <p:nvPr/>
              </p:nvSpPr>
              <p:spPr bwMode="auto">
                <a:xfrm>
                  <a:off x="4011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7" name="Rectangle 923"/>
                <p:cNvSpPr>
                  <a:spLocks noChangeArrowheads="1"/>
                </p:cNvSpPr>
                <p:nvPr/>
              </p:nvSpPr>
              <p:spPr bwMode="auto">
                <a:xfrm>
                  <a:off x="4404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8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832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9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225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0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18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1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011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2" name="Rectangle 1107"/>
                <p:cNvSpPr>
                  <a:spLocks noChangeArrowheads="1"/>
                </p:cNvSpPr>
                <p:nvPr/>
              </p:nvSpPr>
              <p:spPr bwMode="auto">
                <a:xfrm>
                  <a:off x="4404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3" name="Rectangle 1176"/>
                <p:cNvSpPr>
                  <a:spLocks noChangeArrowheads="1"/>
                </p:cNvSpPr>
                <p:nvPr/>
              </p:nvSpPr>
              <p:spPr bwMode="auto">
                <a:xfrm>
                  <a:off x="2832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4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25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5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618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6" name="Rectangle 1245"/>
                <p:cNvSpPr>
                  <a:spLocks noChangeArrowheads="1"/>
                </p:cNvSpPr>
                <p:nvPr/>
              </p:nvSpPr>
              <p:spPr bwMode="auto">
                <a:xfrm>
                  <a:off x="4011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7" name="Rectangle 1268"/>
                <p:cNvSpPr>
                  <a:spLocks noChangeArrowheads="1"/>
                </p:cNvSpPr>
                <p:nvPr/>
              </p:nvSpPr>
              <p:spPr bwMode="auto">
                <a:xfrm>
                  <a:off x="4404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8" name="Rectangle 1337"/>
                <p:cNvSpPr>
                  <a:spLocks noChangeArrowheads="1"/>
                </p:cNvSpPr>
                <p:nvPr/>
              </p:nvSpPr>
              <p:spPr bwMode="auto">
                <a:xfrm>
                  <a:off x="2832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9" name="Rectangle 1360"/>
                <p:cNvSpPr>
                  <a:spLocks noChangeArrowheads="1"/>
                </p:cNvSpPr>
                <p:nvPr/>
              </p:nvSpPr>
              <p:spPr bwMode="auto">
                <a:xfrm>
                  <a:off x="3225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0" name="Rectangle 1383"/>
                <p:cNvSpPr>
                  <a:spLocks noChangeArrowheads="1"/>
                </p:cNvSpPr>
                <p:nvPr/>
              </p:nvSpPr>
              <p:spPr bwMode="auto">
                <a:xfrm>
                  <a:off x="3618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4011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2" name="Rectangle 1429"/>
                <p:cNvSpPr>
                  <a:spLocks noChangeArrowheads="1"/>
                </p:cNvSpPr>
                <p:nvPr/>
              </p:nvSpPr>
              <p:spPr bwMode="auto">
                <a:xfrm>
                  <a:off x="4404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3" name="Rectangle 1498"/>
                <p:cNvSpPr>
                  <a:spLocks noChangeArrowheads="1"/>
                </p:cNvSpPr>
                <p:nvPr/>
              </p:nvSpPr>
              <p:spPr bwMode="auto">
                <a:xfrm>
                  <a:off x="2832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4" name="Rectangle 1521"/>
                <p:cNvSpPr>
                  <a:spLocks noChangeArrowheads="1"/>
                </p:cNvSpPr>
                <p:nvPr/>
              </p:nvSpPr>
              <p:spPr bwMode="auto">
                <a:xfrm>
                  <a:off x="3225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5" name="Rectangle 1544"/>
                <p:cNvSpPr>
                  <a:spLocks noChangeArrowheads="1"/>
                </p:cNvSpPr>
                <p:nvPr/>
              </p:nvSpPr>
              <p:spPr bwMode="auto">
                <a:xfrm>
                  <a:off x="3618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6" name="Rectangle 1567"/>
                <p:cNvSpPr>
                  <a:spLocks noChangeArrowheads="1"/>
                </p:cNvSpPr>
                <p:nvPr/>
              </p:nvSpPr>
              <p:spPr bwMode="auto">
                <a:xfrm>
                  <a:off x="4011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7" name="Rectangle 1590"/>
                <p:cNvSpPr>
                  <a:spLocks noChangeArrowheads="1"/>
                </p:cNvSpPr>
                <p:nvPr/>
              </p:nvSpPr>
              <p:spPr bwMode="auto">
                <a:xfrm>
                  <a:off x="4404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" name="Group 1661"/>
              <p:cNvGrpSpPr>
                <a:grpSpLocks/>
              </p:cNvGrpSpPr>
              <p:nvPr/>
            </p:nvGrpSpPr>
            <p:grpSpPr bwMode="auto">
              <a:xfrm>
                <a:off x="5534125" y="1684754"/>
                <a:ext cx="2434034" cy="2785285"/>
                <a:chOff x="2544" y="2064"/>
                <a:chExt cx="1668" cy="1668"/>
              </a:xfrm>
            </p:grpSpPr>
            <p:sp>
              <p:nvSpPr>
                <p:cNvPr id="17828" name="Rectangle 832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9" name="Rectangle 855"/>
                <p:cNvSpPr>
                  <a:spLocks noChangeArrowheads="1"/>
                </p:cNvSpPr>
                <p:nvPr/>
              </p:nvSpPr>
              <p:spPr bwMode="auto">
                <a:xfrm>
                  <a:off x="2937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0" name="Rectangle 878"/>
                <p:cNvSpPr>
                  <a:spLocks noChangeArrowheads="1"/>
                </p:cNvSpPr>
                <p:nvPr/>
              </p:nvSpPr>
              <p:spPr bwMode="auto">
                <a:xfrm>
                  <a:off x="3330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1" name="Rectangle 901"/>
                <p:cNvSpPr>
                  <a:spLocks noChangeArrowheads="1"/>
                </p:cNvSpPr>
                <p:nvPr/>
              </p:nvSpPr>
              <p:spPr bwMode="auto">
                <a:xfrm>
                  <a:off x="3723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2" name="Rectangle 924"/>
                <p:cNvSpPr>
                  <a:spLocks noChangeArrowheads="1"/>
                </p:cNvSpPr>
                <p:nvPr/>
              </p:nvSpPr>
              <p:spPr bwMode="auto">
                <a:xfrm>
                  <a:off x="4116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3" name="Rectangle 1016"/>
                <p:cNvSpPr>
                  <a:spLocks noChangeArrowheads="1"/>
                </p:cNvSpPr>
                <p:nvPr/>
              </p:nvSpPr>
              <p:spPr bwMode="auto">
                <a:xfrm>
                  <a:off x="2544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4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937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5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330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6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723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7" name="Rectangle 1108"/>
                <p:cNvSpPr>
                  <a:spLocks noChangeArrowheads="1"/>
                </p:cNvSpPr>
                <p:nvPr/>
              </p:nvSpPr>
              <p:spPr bwMode="auto">
                <a:xfrm>
                  <a:off x="4116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8" name="Rectangle 1177"/>
                <p:cNvSpPr>
                  <a:spLocks noChangeArrowheads="1"/>
                </p:cNvSpPr>
                <p:nvPr/>
              </p:nvSpPr>
              <p:spPr bwMode="auto">
                <a:xfrm>
                  <a:off x="2544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9" name="Rectangle 1200"/>
                <p:cNvSpPr>
                  <a:spLocks noChangeArrowheads="1"/>
                </p:cNvSpPr>
                <p:nvPr/>
              </p:nvSpPr>
              <p:spPr bwMode="auto">
                <a:xfrm>
                  <a:off x="2937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0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330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723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2" name="Rectangle 1269"/>
                <p:cNvSpPr>
                  <a:spLocks noChangeArrowheads="1"/>
                </p:cNvSpPr>
                <p:nvPr/>
              </p:nvSpPr>
              <p:spPr bwMode="auto">
                <a:xfrm>
                  <a:off x="4116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3" name="Rectangle 1338"/>
                <p:cNvSpPr>
                  <a:spLocks noChangeArrowheads="1"/>
                </p:cNvSpPr>
                <p:nvPr/>
              </p:nvSpPr>
              <p:spPr bwMode="auto">
                <a:xfrm>
                  <a:off x="2544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4" name="Rectangle 1361"/>
                <p:cNvSpPr>
                  <a:spLocks noChangeArrowheads="1"/>
                </p:cNvSpPr>
                <p:nvPr/>
              </p:nvSpPr>
              <p:spPr bwMode="auto">
                <a:xfrm>
                  <a:off x="2937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5" name="Rectangle 1384"/>
                <p:cNvSpPr>
                  <a:spLocks noChangeArrowheads="1"/>
                </p:cNvSpPr>
                <p:nvPr/>
              </p:nvSpPr>
              <p:spPr bwMode="auto">
                <a:xfrm>
                  <a:off x="3330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6" name="Rectangle 1407"/>
                <p:cNvSpPr>
                  <a:spLocks noChangeArrowheads="1"/>
                </p:cNvSpPr>
                <p:nvPr/>
              </p:nvSpPr>
              <p:spPr bwMode="auto">
                <a:xfrm>
                  <a:off x="3723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7" name="Rectangle 1430"/>
                <p:cNvSpPr>
                  <a:spLocks noChangeArrowheads="1"/>
                </p:cNvSpPr>
                <p:nvPr/>
              </p:nvSpPr>
              <p:spPr bwMode="auto">
                <a:xfrm>
                  <a:off x="4116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8" name="Rectangle 1499"/>
                <p:cNvSpPr>
                  <a:spLocks noChangeArrowheads="1"/>
                </p:cNvSpPr>
                <p:nvPr/>
              </p:nvSpPr>
              <p:spPr bwMode="auto">
                <a:xfrm>
                  <a:off x="2544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9" name="Rectangle 1522"/>
                <p:cNvSpPr>
                  <a:spLocks noChangeArrowheads="1"/>
                </p:cNvSpPr>
                <p:nvPr/>
              </p:nvSpPr>
              <p:spPr bwMode="auto">
                <a:xfrm>
                  <a:off x="2937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0" name="Rectangle 1545"/>
                <p:cNvSpPr>
                  <a:spLocks noChangeArrowheads="1"/>
                </p:cNvSpPr>
                <p:nvPr/>
              </p:nvSpPr>
              <p:spPr bwMode="auto">
                <a:xfrm>
                  <a:off x="3330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1" name="Rectangle 1568"/>
                <p:cNvSpPr>
                  <a:spLocks noChangeArrowheads="1"/>
                </p:cNvSpPr>
                <p:nvPr/>
              </p:nvSpPr>
              <p:spPr bwMode="auto">
                <a:xfrm>
                  <a:off x="3723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2" name="Rectangle 1591"/>
                <p:cNvSpPr>
                  <a:spLocks noChangeArrowheads="1"/>
                </p:cNvSpPr>
                <p:nvPr/>
              </p:nvSpPr>
              <p:spPr bwMode="auto">
                <a:xfrm>
                  <a:off x="4116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" name="Group 1649"/>
              <p:cNvGrpSpPr>
                <a:grpSpLocks/>
              </p:cNvGrpSpPr>
              <p:nvPr/>
            </p:nvGrpSpPr>
            <p:grpSpPr bwMode="auto">
              <a:xfrm>
                <a:off x="5534125" y="1845058"/>
                <a:ext cx="2434034" cy="2785285"/>
                <a:chOff x="2736" y="1968"/>
                <a:chExt cx="1668" cy="1668"/>
              </a:xfrm>
            </p:grpSpPr>
            <p:sp>
              <p:nvSpPr>
                <p:cNvPr id="17803" name="Rectangle 833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4" name="Rectangle 856"/>
                <p:cNvSpPr>
                  <a:spLocks noChangeArrowheads="1"/>
                </p:cNvSpPr>
                <p:nvPr/>
              </p:nvSpPr>
              <p:spPr bwMode="auto">
                <a:xfrm>
                  <a:off x="3129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5" name="Rectangle 879"/>
                <p:cNvSpPr>
                  <a:spLocks noChangeArrowheads="1"/>
                </p:cNvSpPr>
                <p:nvPr/>
              </p:nvSpPr>
              <p:spPr bwMode="auto">
                <a:xfrm>
                  <a:off x="3522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6" name="Rectangle 902"/>
                <p:cNvSpPr>
                  <a:spLocks noChangeArrowheads="1"/>
                </p:cNvSpPr>
                <p:nvPr/>
              </p:nvSpPr>
              <p:spPr bwMode="auto">
                <a:xfrm>
                  <a:off x="3915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7" name="Rectangle 925"/>
                <p:cNvSpPr>
                  <a:spLocks noChangeArrowheads="1"/>
                </p:cNvSpPr>
                <p:nvPr/>
              </p:nvSpPr>
              <p:spPr bwMode="auto">
                <a:xfrm>
                  <a:off x="4308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8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736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9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29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0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522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1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915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2" name="Rectangle 1109"/>
                <p:cNvSpPr>
                  <a:spLocks noChangeArrowheads="1"/>
                </p:cNvSpPr>
                <p:nvPr/>
              </p:nvSpPr>
              <p:spPr bwMode="auto">
                <a:xfrm>
                  <a:off x="4308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3" name="Rectangle 1178"/>
                <p:cNvSpPr>
                  <a:spLocks noChangeArrowheads="1"/>
                </p:cNvSpPr>
                <p:nvPr/>
              </p:nvSpPr>
              <p:spPr bwMode="auto">
                <a:xfrm>
                  <a:off x="2736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4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129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5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522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6" name="Rectangle 1247"/>
                <p:cNvSpPr>
                  <a:spLocks noChangeArrowheads="1"/>
                </p:cNvSpPr>
                <p:nvPr/>
              </p:nvSpPr>
              <p:spPr bwMode="auto">
                <a:xfrm>
                  <a:off x="3915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7" name="Rectangle 1270"/>
                <p:cNvSpPr>
                  <a:spLocks noChangeArrowheads="1"/>
                </p:cNvSpPr>
                <p:nvPr/>
              </p:nvSpPr>
              <p:spPr bwMode="auto">
                <a:xfrm>
                  <a:off x="4308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8" name="Rectangle 1339"/>
                <p:cNvSpPr>
                  <a:spLocks noChangeArrowheads="1"/>
                </p:cNvSpPr>
                <p:nvPr/>
              </p:nvSpPr>
              <p:spPr bwMode="auto">
                <a:xfrm>
                  <a:off x="2736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9" name="Rectangle 1362"/>
                <p:cNvSpPr>
                  <a:spLocks noChangeArrowheads="1"/>
                </p:cNvSpPr>
                <p:nvPr/>
              </p:nvSpPr>
              <p:spPr bwMode="auto">
                <a:xfrm>
                  <a:off x="3129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3522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1" name="Rectangle 1408"/>
                <p:cNvSpPr>
                  <a:spLocks noChangeArrowheads="1"/>
                </p:cNvSpPr>
                <p:nvPr/>
              </p:nvSpPr>
              <p:spPr bwMode="auto">
                <a:xfrm>
                  <a:off x="3915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2" name="Rectangle 1431"/>
                <p:cNvSpPr>
                  <a:spLocks noChangeArrowheads="1"/>
                </p:cNvSpPr>
                <p:nvPr/>
              </p:nvSpPr>
              <p:spPr bwMode="auto">
                <a:xfrm>
                  <a:off x="4308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3" name="Rectangle 1500"/>
                <p:cNvSpPr>
                  <a:spLocks noChangeArrowheads="1"/>
                </p:cNvSpPr>
                <p:nvPr/>
              </p:nvSpPr>
              <p:spPr bwMode="auto">
                <a:xfrm>
                  <a:off x="2736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4" name="Rectangle 1523"/>
                <p:cNvSpPr>
                  <a:spLocks noChangeArrowheads="1"/>
                </p:cNvSpPr>
                <p:nvPr/>
              </p:nvSpPr>
              <p:spPr bwMode="auto">
                <a:xfrm>
                  <a:off x="3129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5" name="Rectangle 1546"/>
                <p:cNvSpPr>
                  <a:spLocks noChangeArrowheads="1"/>
                </p:cNvSpPr>
                <p:nvPr/>
              </p:nvSpPr>
              <p:spPr bwMode="auto">
                <a:xfrm>
                  <a:off x="3522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6" name="Rectangle 1569"/>
                <p:cNvSpPr>
                  <a:spLocks noChangeArrowheads="1"/>
                </p:cNvSpPr>
                <p:nvPr/>
              </p:nvSpPr>
              <p:spPr bwMode="auto">
                <a:xfrm>
                  <a:off x="3915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7" name="Rectangle 1592"/>
                <p:cNvSpPr>
                  <a:spLocks noChangeArrowheads="1"/>
                </p:cNvSpPr>
                <p:nvPr/>
              </p:nvSpPr>
              <p:spPr bwMode="auto">
                <a:xfrm>
                  <a:off x="4308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" name="Group 1659"/>
              <p:cNvGrpSpPr>
                <a:grpSpLocks/>
              </p:cNvGrpSpPr>
              <p:nvPr/>
            </p:nvGrpSpPr>
            <p:grpSpPr bwMode="auto">
              <a:xfrm>
                <a:off x="5674213" y="2165667"/>
                <a:ext cx="2434034" cy="2785285"/>
                <a:chOff x="2832" y="2160"/>
                <a:chExt cx="1668" cy="1668"/>
              </a:xfrm>
            </p:grpSpPr>
            <p:sp>
              <p:nvSpPr>
                <p:cNvPr id="17778" name="Rectangle 834"/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9" name="Rectangle 857"/>
                <p:cNvSpPr>
                  <a:spLocks noChangeArrowheads="1"/>
                </p:cNvSpPr>
                <p:nvPr/>
              </p:nvSpPr>
              <p:spPr bwMode="auto">
                <a:xfrm>
                  <a:off x="3225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0" name="Rectangle 880"/>
                <p:cNvSpPr>
                  <a:spLocks noChangeArrowheads="1"/>
                </p:cNvSpPr>
                <p:nvPr/>
              </p:nvSpPr>
              <p:spPr bwMode="auto">
                <a:xfrm>
                  <a:off x="3618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1" name="Rectangle 903"/>
                <p:cNvSpPr>
                  <a:spLocks noChangeArrowheads="1"/>
                </p:cNvSpPr>
                <p:nvPr/>
              </p:nvSpPr>
              <p:spPr bwMode="auto">
                <a:xfrm>
                  <a:off x="4011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2" name="Rectangle 926"/>
                <p:cNvSpPr>
                  <a:spLocks noChangeArrowheads="1"/>
                </p:cNvSpPr>
                <p:nvPr/>
              </p:nvSpPr>
              <p:spPr bwMode="auto">
                <a:xfrm>
                  <a:off x="4404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3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832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4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225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5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618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6" name="Rectangle 1087"/>
                <p:cNvSpPr>
                  <a:spLocks noChangeArrowheads="1"/>
                </p:cNvSpPr>
                <p:nvPr/>
              </p:nvSpPr>
              <p:spPr bwMode="auto">
                <a:xfrm>
                  <a:off x="4011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7" name="Rectangle 1110"/>
                <p:cNvSpPr>
                  <a:spLocks noChangeArrowheads="1"/>
                </p:cNvSpPr>
                <p:nvPr/>
              </p:nvSpPr>
              <p:spPr bwMode="auto">
                <a:xfrm>
                  <a:off x="4404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8" name="Rectangle 1179"/>
                <p:cNvSpPr>
                  <a:spLocks noChangeArrowheads="1"/>
                </p:cNvSpPr>
                <p:nvPr/>
              </p:nvSpPr>
              <p:spPr bwMode="auto">
                <a:xfrm>
                  <a:off x="2832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9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25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0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618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1" name="Rectangle 1248"/>
                <p:cNvSpPr>
                  <a:spLocks noChangeArrowheads="1"/>
                </p:cNvSpPr>
                <p:nvPr/>
              </p:nvSpPr>
              <p:spPr bwMode="auto">
                <a:xfrm>
                  <a:off x="4011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2" name="Rectangle 1271"/>
                <p:cNvSpPr>
                  <a:spLocks noChangeArrowheads="1"/>
                </p:cNvSpPr>
                <p:nvPr/>
              </p:nvSpPr>
              <p:spPr bwMode="auto">
                <a:xfrm>
                  <a:off x="4404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3" name="Rectangle 1340"/>
                <p:cNvSpPr>
                  <a:spLocks noChangeArrowheads="1"/>
                </p:cNvSpPr>
                <p:nvPr/>
              </p:nvSpPr>
              <p:spPr bwMode="auto">
                <a:xfrm>
                  <a:off x="2832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4" name="Rectangle 1363"/>
                <p:cNvSpPr>
                  <a:spLocks noChangeArrowheads="1"/>
                </p:cNvSpPr>
                <p:nvPr/>
              </p:nvSpPr>
              <p:spPr bwMode="auto">
                <a:xfrm>
                  <a:off x="3225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5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618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6" name="Rectangle 1409"/>
                <p:cNvSpPr>
                  <a:spLocks noChangeArrowheads="1"/>
                </p:cNvSpPr>
                <p:nvPr/>
              </p:nvSpPr>
              <p:spPr bwMode="auto">
                <a:xfrm>
                  <a:off x="4011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7" name="Rectangle 1432"/>
                <p:cNvSpPr>
                  <a:spLocks noChangeArrowheads="1"/>
                </p:cNvSpPr>
                <p:nvPr/>
              </p:nvSpPr>
              <p:spPr bwMode="auto">
                <a:xfrm>
                  <a:off x="4404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8" name="Rectangle 1501"/>
                <p:cNvSpPr>
                  <a:spLocks noChangeArrowheads="1"/>
                </p:cNvSpPr>
                <p:nvPr/>
              </p:nvSpPr>
              <p:spPr bwMode="auto">
                <a:xfrm>
                  <a:off x="2832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9" name="Rectangle 1524"/>
                <p:cNvSpPr>
                  <a:spLocks noChangeArrowheads="1"/>
                </p:cNvSpPr>
                <p:nvPr/>
              </p:nvSpPr>
              <p:spPr bwMode="auto">
                <a:xfrm>
                  <a:off x="3225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0" name="Rectangle 1547"/>
                <p:cNvSpPr>
                  <a:spLocks noChangeArrowheads="1"/>
                </p:cNvSpPr>
                <p:nvPr/>
              </p:nvSpPr>
              <p:spPr bwMode="auto">
                <a:xfrm>
                  <a:off x="3618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1" name="Rectangle 1570"/>
                <p:cNvSpPr>
                  <a:spLocks noChangeArrowheads="1"/>
                </p:cNvSpPr>
                <p:nvPr/>
              </p:nvSpPr>
              <p:spPr bwMode="auto">
                <a:xfrm>
                  <a:off x="4011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2" name="Rectangle 1593"/>
                <p:cNvSpPr>
                  <a:spLocks noChangeArrowheads="1"/>
                </p:cNvSpPr>
                <p:nvPr/>
              </p:nvSpPr>
              <p:spPr bwMode="auto">
                <a:xfrm>
                  <a:off x="4404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" name="Group 1652"/>
              <p:cNvGrpSpPr>
                <a:grpSpLocks/>
              </p:cNvGrpSpPr>
              <p:nvPr/>
            </p:nvGrpSpPr>
            <p:grpSpPr bwMode="auto">
              <a:xfrm>
                <a:off x="5394037" y="1684754"/>
                <a:ext cx="2434034" cy="2785285"/>
                <a:chOff x="2640" y="1872"/>
                <a:chExt cx="1668" cy="1668"/>
              </a:xfrm>
            </p:grpSpPr>
            <p:sp>
              <p:nvSpPr>
                <p:cNvPr id="17753" name="Rectangle 835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4" name="Rectangle 858"/>
                <p:cNvSpPr>
                  <a:spLocks noChangeArrowheads="1"/>
                </p:cNvSpPr>
                <p:nvPr/>
              </p:nvSpPr>
              <p:spPr bwMode="auto">
                <a:xfrm>
                  <a:off x="3033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5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26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6" name="Rectangle 904"/>
                <p:cNvSpPr>
                  <a:spLocks noChangeArrowheads="1"/>
                </p:cNvSpPr>
                <p:nvPr/>
              </p:nvSpPr>
              <p:spPr bwMode="auto">
                <a:xfrm>
                  <a:off x="3819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7" name="Rectangle 927"/>
                <p:cNvSpPr>
                  <a:spLocks noChangeArrowheads="1"/>
                </p:cNvSpPr>
                <p:nvPr/>
              </p:nvSpPr>
              <p:spPr bwMode="auto">
                <a:xfrm>
                  <a:off x="4212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8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640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33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0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426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1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819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2" name="Rectangle 1111"/>
                <p:cNvSpPr>
                  <a:spLocks noChangeArrowheads="1"/>
                </p:cNvSpPr>
                <p:nvPr/>
              </p:nvSpPr>
              <p:spPr bwMode="auto">
                <a:xfrm>
                  <a:off x="4212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3" name="Rectangle 1180"/>
                <p:cNvSpPr>
                  <a:spLocks noChangeArrowheads="1"/>
                </p:cNvSpPr>
                <p:nvPr/>
              </p:nvSpPr>
              <p:spPr bwMode="auto">
                <a:xfrm>
                  <a:off x="2640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4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033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5" name="Rectangle 1226"/>
                <p:cNvSpPr>
                  <a:spLocks noChangeArrowheads="1"/>
                </p:cNvSpPr>
                <p:nvPr/>
              </p:nvSpPr>
              <p:spPr bwMode="auto">
                <a:xfrm>
                  <a:off x="3426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819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7" name="Rectangle 1272"/>
                <p:cNvSpPr>
                  <a:spLocks noChangeArrowheads="1"/>
                </p:cNvSpPr>
                <p:nvPr/>
              </p:nvSpPr>
              <p:spPr bwMode="auto">
                <a:xfrm>
                  <a:off x="4212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8" name="Rectangle 1341"/>
                <p:cNvSpPr>
                  <a:spLocks noChangeArrowheads="1"/>
                </p:cNvSpPr>
                <p:nvPr/>
              </p:nvSpPr>
              <p:spPr bwMode="auto">
                <a:xfrm>
                  <a:off x="2640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9" name="Rectangle 1364"/>
                <p:cNvSpPr>
                  <a:spLocks noChangeArrowheads="1"/>
                </p:cNvSpPr>
                <p:nvPr/>
              </p:nvSpPr>
              <p:spPr bwMode="auto">
                <a:xfrm>
                  <a:off x="3033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0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426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1" name="Rectangle 1410"/>
                <p:cNvSpPr>
                  <a:spLocks noChangeArrowheads="1"/>
                </p:cNvSpPr>
                <p:nvPr/>
              </p:nvSpPr>
              <p:spPr bwMode="auto">
                <a:xfrm>
                  <a:off x="3819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2" name="Rectangle 1433"/>
                <p:cNvSpPr>
                  <a:spLocks noChangeArrowheads="1"/>
                </p:cNvSpPr>
                <p:nvPr/>
              </p:nvSpPr>
              <p:spPr bwMode="auto">
                <a:xfrm>
                  <a:off x="4212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3" name="Rectangle 1502"/>
                <p:cNvSpPr>
                  <a:spLocks noChangeArrowheads="1"/>
                </p:cNvSpPr>
                <p:nvPr/>
              </p:nvSpPr>
              <p:spPr bwMode="auto">
                <a:xfrm>
                  <a:off x="2640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4" name="Rectangle 1525"/>
                <p:cNvSpPr>
                  <a:spLocks noChangeArrowheads="1"/>
                </p:cNvSpPr>
                <p:nvPr/>
              </p:nvSpPr>
              <p:spPr bwMode="auto">
                <a:xfrm>
                  <a:off x="3033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5" name="Rectangle 1548"/>
                <p:cNvSpPr>
                  <a:spLocks noChangeArrowheads="1"/>
                </p:cNvSpPr>
                <p:nvPr/>
              </p:nvSpPr>
              <p:spPr bwMode="auto">
                <a:xfrm>
                  <a:off x="3426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6" name="Rectangle 1571"/>
                <p:cNvSpPr>
                  <a:spLocks noChangeArrowheads="1"/>
                </p:cNvSpPr>
                <p:nvPr/>
              </p:nvSpPr>
              <p:spPr bwMode="auto">
                <a:xfrm>
                  <a:off x="3819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7" name="Rectangle 1594"/>
                <p:cNvSpPr>
                  <a:spLocks noChangeArrowheads="1"/>
                </p:cNvSpPr>
                <p:nvPr/>
              </p:nvSpPr>
              <p:spPr bwMode="auto">
                <a:xfrm>
                  <a:off x="4212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8" name="Group 1654"/>
              <p:cNvGrpSpPr>
                <a:grpSpLocks/>
              </p:cNvGrpSpPr>
              <p:nvPr/>
            </p:nvGrpSpPr>
            <p:grpSpPr bwMode="auto">
              <a:xfrm>
                <a:off x="5394037" y="1845058"/>
                <a:ext cx="2434034" cy="2785285"/>
                <a:chOff x="2832" y="2064"/>
                <a:chExt cx="1668" cy="1668"/>
              </a:xfrm>
            </p:grpSpPr>
            <p:sp>
              <p:nvSpPr>
                <p:cNvPr id="17728" name="Rectangle 836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9" name="Rectangle 859"/>
                <p:cNvSpPr>
                  <a:spLocks noChangeArrowheads="1"/>
                </p:cNvSpPr>
                <p:nvPr/>
              </p:nvSpPr>
              <p:spPr bwMode="auto">
                <a:xfrm>
                  <a:off x="3225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0" name="Rectangle 882"/>
                <p:cNvSpPr>
                  <a:spLocks noChangeArrowheads="1"/>
                </p:cNvSpPr>
                <p:nvPr/>
              </p:nvSpPr>
              <p:spPr bwMode="auto">
                <a:xfrm>
                  <a:off x="3618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1" name="Rectangle 905"/>
                <p:cNvSpPr>
                  <a:spLocks noChangeArrowheads="1"/>
                </p:cNvSpPr>
                <p:nvPr/>
              </p:nvSpPr>
              <p:spPr bwMode="auto">
                <a:xfrm>
                  <a:off x="4011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2" name="Rectangle 928"/>
                <p:cNvSpPr>
                  <a:spLocks noChangeArrowheads="1"/>
                </p:cNvSpPr>
                <p:nvPr/>
              </p:nvSpPr>
              <p:spPr bwMode="auto">
                <a:xfrm>
                  <a:off x="4404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3" name="Rectangle 1020"/>
                <p:cNvSpPr>
                  <a:spLocks noChangeArrowheads="1"/>
                </p:cNvSpPr>
                <p:nvPr/>
              </p:nvSpPr>
              <p:spPr bwMode="auto">
                <a:xfrm>
                  <a:off x="2832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225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5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618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6" name="Rectangle 1089"/>
                <p:cNvSpPr>
                  <a:spLocks noChangeArrowheads="1"/>
                </p:cNvSpPr>
                <p:nvPr/>
              </p:nvSpPr>
              <p:spPr bwMode="auto">
                <a:xfrm>
                  <a:off x="4011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7" name="Rectangle 1112"/>
                <p:cNvSpPr>
                  <a:spLocks noChangeArrowheads="1"/>
                </p:cNvSpPr>
                <p:nvPr/>
              </p:nvSpPr>
              <p:spPr bwMode="auto">
                <a:xfrm>
                  <a:off x="4404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8" name="Rectangle 1181"/>
                <p:cNvSpPr>
                  <a:spLocks noChangeArrowheads="1"/>
                </p:cNvSpPr>
                <p:nvPr/>
              </p:nvSpPr>
              <p:spPr bwMode="auto">
                <a:xfrm>
                  <a:off x="2832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9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225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0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618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1" name="Rectangle 1250"/>
                <p:cNvSpPr>
                  <a:spLocks noChangeArrowheads="1"/>
                </p:cNvSpPr>
                <p:nvPr/>
              </p:nvSpPr>
              <p:spPr bwMode="auto">
                <a:xfrm>
                  <a:off x="4011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2" name="Rectangle 1273"/>
                <p:cNvSpPr>
                  <a:spLocks noChangeArrowheads="1"/>
                </p:cNvSpPr>
                <p:nvPr/>
              </p:nvSpPr>
              <p:spPr bwMode="auto">
                <a:xfrm>
                  <a:off x="4404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3" name="Rectangle 1342"/>
                <p:cNvSpPr>
                  <a:spLocks noChangeArrowheads="1"/>
                </p:cNvSpPr>
                <p:nvPr/>
              </p:nvSpPr>
              <p:spPr bwMode="auto">
                <a:xfrm>
                  <a:off x="2832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4" name="Rectangle 1365"/>
                <p:cNvSpPr>
                  <a:spLocks noChangeArrowheads="1"/>
                </p:cNvSpPr>
                <p:nvPr/>
              </p:nvSpPr>
              <p:spPr bwMode="auto">
                <a:xfrm>
                  <a:off x="3225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5" name="Rectangle 1388"/>
                <p:cNvSpPr>
                  <a:spLocks noChangeArrowheads="1"/>
                </p:cNvSpPr>
                <p:nvPr/>
              </p:nvSpPr>
              <p:spPr bwMode="auto">
                <a:xfrm>
                  <a:off x="3618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6" name="Rectangle 1411"/>
                <p:cNvSpPr>
                  <a:spLocks noChangeArrowheads="1"/>
                </p:cNvSpPr>
                <p:nvPr/>
              </p:nvSpPr>
              <p:spPr bwMode="auto">
                <a:xfrm>
                  <a:off x="4011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7" name="Rectangle 1434"/>
                <p:cNvSpPr>
                  <a:spLocks noChangeArrowheads="1"/>
                </p:cNvSpPr>
                <p:nvPr/>
              </p:nvSpPr>
              <p:spPr bwMode="auto">
                <a:xfrm>
                  <a:off x="4404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8" name="Rectangle 1503"/>
                <p:cNvSpPr>
                  <a:spLocks noChangeArrowheads="1"/>
                </p:cNvSpPr>
                <p:nvPr/>
              </p:nvSpPr>
              <p:spPr bwMode="auto">
                <a:xfrm>
                  <a:off x="2832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9" name="Rectangle 1526"/>
                <p:cNvSpPr>
                  <a:spLocks noChangeArrowheads="1"/>
                </p:cNvSpPr>
                <p:nvPr/>
              </p:nvSpPr>
              <p:spPr bwMode="auto">
                <a:xfrm>
                  <a:off x="3225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0" name="Rectangle 1549"/>
                <p:cNvSpPr>
                  <a:spLocks noChangeArrowheads="1"/>
                </p:cNvSpPr>
                <p:nvPr/>
              </p:nvSpPr>
              <p:spPr bwMode="auto">
                <a:xfrm>
                  <a:off x="3618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1" name="Rectangle 1572"/>
                <p:cNvSpPr>
                  <a:spLocks noChangeArrowheads="1"/>
                </p:cNvSpPr>
                <p:nvPr/>
              </p:nvSpPr>
              <p:spPr bwMode="auto">
                <a:xfrm>
                  <a:off x="4011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2" name="Rectangle 1595"/>
                <p:cNvSpPr>
                  <a:spLocks noChangeArrowheads="1"/>
                </p:cNvSpPr>
                <p:nvPr/>
              </p:nvSpPr>
              <p:spPr bwMode="auto">
                <a:xfrm>
                  <a:off x="4404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9" name="Group 1662"/>
              <p:cNvGrpSpPr>
                <a:grpSpLocks/>
              </p:cNvGrpSpPr>
              <p:nvPr/>
            </p:nvGrpSpPr>
            <p:grpSpPr bwMode="auto">
              <a:xfrm>
                <a:off x="5253948" y="2165667"/>
                <a:ext cx="2434034" cy="2785285"/>
                <a:chOff x="2544" y="2160"/>
                <a:chExt cx="1668" cy="1668"/>
              </a:xfrm>
            </p:grpSpPr>
            <p:sp>
              <p:nvSpPr>
                <p:cNvPr id="17703" name="Rectangle 837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4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37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5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30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6" name="Rectangle 906"/>
                <p:cNvSpPr>
                  <a:spLocks noChangeArrowheads="1"/>
                </p:cNvSpPr>
                <p:nvPr/>
              </p:nvSpPr>
              <p:spPr bwMode="auto">
                <a:xfrm>
                  <a:off x="3723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7" name="Rectangle 929"/>
                <p:cNvSpPr>
                  <a:spLocks noChangeArrowheads="1"/>
                </p:cNvSpPr>
                <p:nvPr/>
              </p:nvSpPr>
              <p:spPr bwMode="auto">
                <a:xfrm>
                  <a:off x="4116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8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544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937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0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330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1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723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2" name="Rectangle 1113"/>
                <p:cNvSpPr>
                  <a:spLocks noChangeArrowheads="1"/>
                </p:cNvSpPr>
                <p:nvPr/>
              </p:nvSpPr>
              <p:spPr bwMode="auto">
                <a:xfrm>
                  <a:off x="4116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3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544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4" name="Rectangle 1205"/>
                <p:cNvSpPr>
                  <a:spLocks noChangeArrowheads="1"/>
                </p:cNvSpPr>
                <p:nvPr/>
              </p:nvSpPr>
              <p:spPr bwMode="auto">
                <a:xfrm>
                  <a:off x="2937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5" name="Rectangle 1228"/>
                <p:cNvSpPr>
                  <a:spLocks noChangeArrowheads="1"/>
                </p:cNvSpPr>
                <p:nvPr/>
              </p:nvSpPr>
              <p:spPr bwMode="auto">
                <a:xfrm>
                  <a:off x="3330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6" name="Rectangle 1251"/>
                <p:cNvSpPr>
                  <a:spLocks noChangeArrowheads="1"/>
                </p:cNvSpPr>
                <p:nvPr/>
              </p:nvSpPr>
              <p:spPr bwMode="auto">
                <a:xfrm>
                  <a:off x="3723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7" name="Rectangle 1274"/>
                <p:cNvSpPr>
                  <a:spLocks noChangeArrowheads="1"/>
                </p:cNvSpPr>
                <p:nvPr/>
              </p:nvSpPr>
              <p:spPr bwMode="auto">
                <a:xfrm>
                  <a:off x="4116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8" name="Rectangle 1343"/>
                <p:cNvSpPr>
                  <a:spLocks noChangeArrowheads="1"/>
                </p:cNvSpPr>
                <p:nvPr/>
              </p:nvSpPr>
              <p:spPr bwMode="auto">
                <a:xfrm>
                  <a:off x="2544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9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937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0" name="Rectangle 1389"/>
                <p:cNvSpPr>
                  <a:spLocks noChangeArrowheads="1"/>
                </p:cNvSpPr>
                <p:nvPr/>
              </p:nvSpPr>
              <p:spPr bwMode="auto">
                <a:xfrm>
                  <a:off x="3330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1" name="Rectangle 1412"/>
                <p:cNvSpPr>
                  <a:spLocks noChangeArrowheads="1"/>
                </p:cNvSpPr>
                <p:nvPr/>
              </p:nvSpPr>
              <p:spPr bwMode="auto">
                <a:xfrm>
                  <a:off x="3723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2" name="Rectangle 1435"/>
                <p:cNvSpPr>
                  <a:spLocks noChangeArrowheads="1"/>
                </p:cNvSpPr>
                <p:nvPr/>
              </p:nvSpPr>
              <p:spPr bwMode="auto">
                <a:xfrm>
                  <a:off x="4116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3" name="Rectangle 1504"/>
                <p:cNvSpPr>
                  <a:spLocks noChangeArrowheads="1"/>
                </p:cNvSpPr>
                <p:nvPr/>
              </p:nvSpPr>
              <p:spPr bwMode="auto">
                <a:xfrm>
                  <a:off x="2544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4" name="Rectangle 1527"/>
                <p:cNvSpPr>
                  <a:spLocks noChangeArrowheads="1"/>
                </p:cNvSpPr>
                <p:nvPr/>
              </p:nvSpPr>
              <p:spPr bwMode="auto">
                <a:xfrm>
                  <a:off x="2937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5" name="Rectangle 1550"/>
                <p:cNvSpPr>
                  <a:spLocks noChangeArrowheads="1"/>
                </p:cNvSpPr>
                <p:nvPr/>
              </p:nvSpPr>
              <p:spPr bwMode="auto">
                <a:xfrm>
                  <a:off x="3330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6" name="Rectangle 1573"/>
                <p:cNvSpPr>
                  <a:spLocks noChangeArrowheads="1"/>
                </p:cNvSpPr>
                <p:nvPr/>
              </p:nvSpPr>
              <p:spPr bwMode="auto">
                <a:xfrm>
                  <a:off x="3723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7" name="Rectangle 1596"/>
                <p:cNvSpPr>
                  <a:spLocks noChangeArrowheads="1"/>
                </p:cNvSpPr>
                <p:nvPr/>
              </p:nvSpPr>
              <p:spPr bwMode="auto">
                <a:xfrm>
                  <a:off x="4116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0" name="Group 1660"/>
              <p:cNvGrpSpPr>
                <a:grpSpLocks/>
              </p:cNvGrpSpPr>
              <p:nvPr/>
            </p:nvGrpSpPr>
            <p:grpSpPr bwMode="auto">
              <a:xfrm>
                <a:off x="5394037" y="2005362"/>
                <a:ext cx="2434034" cy="2785285"/>
                <a:chOff x="2640" y="2064"/>
                <a:chExt cx="1668" cy="1668"/>
              </a:xfrm>
            </p:grpSpPr>
            <p:sp>
              <p:nvSpPr>
                <p:cNvPr id="17678" name="Rectangle 838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9" name="Rectangle 861"/>
                <p:cNvSpPr>
                  <a:spLocks noChangeArrowheads="1"/>
                </p:cNvSpPr>
                <p:nvPr/>
              </p:nvSpPr>
              <p:spPr bwMode="auto">
                <a:xfrm>
                  <a:off x="3033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0" name="Rectangle 884"/>
                <p:cNvSpPr>
                  <a:spLocks noChangeArrowheads="1"/>
                </p:cNvSpPr>
                <p:nvPr/>
              </p:nvSpPr>
              <p:spPr bwMode="auto">
                <a:xfrm>
                  <a:off x="3426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1" name="Rectangle 907"/>
                <p:cNvSpPr>
                  <a:spLocks noChangeArrowheads="1"/>
                </p:cNvSpPr>
                <p:nvPr/>
              </p:nvSpPr>
              <p:spPr bwMode="auto">
                <a:xfrm>
                  <a:off x="3819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2" name="Rectangle 930"/>
                <p:cNvSpPr>
                  <a:spLocks noChangeArrowheads="1"/>
                </p:cNvSpPr>
                <p:nvPr/>
              </p:nvSpPr>
              <p:spPr bwMode="auto">
                <a:xfrm>
                  <a:off x="4212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3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640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4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33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5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426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19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7" name="Rectangle 1114"/>
                <p:cNvSpPr>
                  <a:spLocks noChangeArrowheads="1"/>
                </p:cNvSpPr>
                <p:nvPr/>
              </p:nvSpPr>
              <p:spPr bwMode="auto">
                <a:xfrm>
                  <a:off x="4212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8" name="Rectangle 1183"/>
                <p:cNvSpPr>
                  <a:spLocks noChangeArrowheads="1"/>
                </p:cNvSpPr>
                <p:nvPr/>
              </p:nvSpPr>
              <p:spPr bwMode="auto">
                <a:xfrm>
                  <a:off x="2640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9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033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0" name="Rectangle 1229"/>
                <p:cNvSpPr>
                  <a:spLocks noChangeArrowheads="1"/>
                </p:cNvSpPr>
                <p:nvPr/>
              </p:nvSpPr>
              <p:spPr bwMode="auto">
                <a:xfrm>
                  <a:off x="3426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1" name="Rectangle 1252"/>
                <p:cNvSpPr>
                  <a:spLocks noChangeArrowheads="1"/>
                </p:cNvSpPr>
                <p:nvPr/>
              </p:nvSpPr>
              <p:spPr bwMode="auto">
                <a:xfrm>
                  <a:off x="3819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2" name="Rectangle 1275"/>
                <p:cNvSpPr>
                  <a:spLocks noChangeArrowheads="1"/>
                </p:cNvSpPr>
                <p:nvPr/>
              </p:nvSpPr>
              <p:spPr bwMode="auto">
                <a:xfrm>
                  <a:off x="4212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3" name="Rectangle 1344"/>
                <p:cNvSpPr>
                  <a:spLocks noChangeArrowheads="1"/>
                </p:cNvSpPr>
                <p:nvPr/>
              </p:nvSpPr>
              <p:spPr bwMode="auto">
                <a:xfrm>
                  <a:off x="2640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4" name="Rectangle 1367"/>
                <p:cNvSpPr>
                  <a:spLocks noChangeArrowheads="1"/>
                </p:cNvSpPr>
                <p:nvPr/>
              </p:nvSpPr>
              <p:spPr bwMode="auto">
                <a:xfrm>
                  <a:off x="3033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426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6" name="Rectangle 1413"/>
                <p:cNvSpPr>
                  <a:spLocks noChangeArrowheads="1"/>
                </p:cNvSpPr>
                <p:nvPr/>
              </p:nvSpPr>
              <p:spPr bwMode="auto">
                <a:xfrm>
                  <a:off x="3819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7" name="Rectangle 1436"/>
                <p:cNvSpPr>
                  <a:spLocks noChangeArrowheads="1"/>
                </p:cNvSpPr>
                <p:nvPr/>
              </p:nvSpPr>
              <p:spPr bwMode="auto">
                <a:xfrm>
                  <a:off x="4212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8" name="Rectangle 1505"/>
                <p:cNvSpPr>
                  <a:spLocks noChangeArrowheads="1"/>
                </p:cNvSpPr>
                <p:nvPr/>
              </p:nvSpPr>
              <p:spPr bwMode="auto">
                <a:xfrm>
                  <a:off x="2640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9" name="Rectangle 1528"/>
                <p:cNvSpPr>
                  <a:spLocks noChangeArrowheads="1"/>
                </p:cNvSpPr>
                <p:nvPr/>
              </p:nvSpPr>
              <p:spPr bwMode="auto">
                <a:xfrm>
                  <a:off x="3033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0" name="Rectangle 1551"/>
                <p:cNvSpPr>
                  <a:spLocks noChangeArrowheads="1"/>
                </p:cNvSpPr>
                <p:nvPr/>
              </p:nvSpPr>
              <p:spPr bwMode="auto">
                <a:xfrm>
                  <a:off x="3426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1" name="Rectangle 1574"/>
                <p:cNvSpPr>
                  <a:spLocks noChangeArrowheads="1"/>
                </p:cNvSpPr>
                <p:nvPr/>
              </p:nvSpPr>
              <p:spPr bwMode="auto">
                <a:xfrm>
                  <a:off x="3819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2" name="Rectangle 1597"/>
                <p:cNvSpPr>
                  <a:spLocks noChangeArrowheads="1"/>
                </p:cNvSpPr>
                <p:nvPr/>
              </p:nvSpPr>
              <p:spPr bwMode="auto">
                <a:xfrm>
                  <a:off x="4212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1" name="Group 1663"/>
              <p:cNvGrpSpPr>
                <a:grpSpLocks/>
              </p:cNvGrpSpPr>
              <p:nvPr/>
            </p:nvGrpSpPr>
            <p:grpSpPr bwMode="auto">
              <a:xfrm>
                <a:off x="5674213" y="2005362"/>
                <a:ext cx="2434034" cy="2785285"/>
                <a:chOff x="2640" y="1968"/>
                <a:chExt cx="1668" cy="1668"/>
              </a:xfrm>
            </p:grpSpPr>
            <p:sp>
              <p:nvSpPr>
                <p:cNvPr id="17653" name="Rectangle 839"/>
                <p:cNvSpPr>
                  <a:spLocks noChangeArrowheads="1"/>
                </p:cNvSpPr>
                <p:nvPr/>
              </p:nvSpPr>
              <p:spPr bwMode="auto">
                <a:xfrm>
                  <a:off x="2640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4" name="Rectangle 862"/>
                <p:cNvSpPr>
                  <a:spLocks noChangeArrowheads="1"/>
                </p:cNvSpPr>
                <p:nvPr/>
              </p:nvSpPr>
              <p:spPr bwMode="auto">
                <a:xfrm>
                  <a:off x="3033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5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6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6" name="Rectangle 908"/>
                <p:cNvSpPr>
                  <a:spLocks noChangeArrowheads="1"/>
                </p:cNvSpPr>
                <p:nvPr/>
              </p:nvSpPr>
              <p:spPr bwMode="auto">
                <a:xfrm>
                  <a:off x="3819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7" name="Rectangle 931"/>
                <p:cNvSpPr>
                  <a:spLocks noChangeArrowheads="1"/>
                </p:cNvSpPr>
                <p:nvPr/>
              </p:nvSpPr>
              <p:spPr bwMode="auto">
                <a:xfrm>
                  <a:off x="4212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8" name="Rectangle 1023"/>
                <p:cNvSpPr>
                  <a:spLocks noChangeArrowheads="1"/>
                </p:cNvSpPr>
                <p:nvPr/>
              </p:nvSpPr>
              <p:spPr bwMode="auto">
                <a:xfrm>
                  <a:off x="2640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9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033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0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426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1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819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2" name="Rectangle 1115"/>
                <p:cNvSpPr>
                  <a:spLocks noChangeArrowheads="1"/>
                </p:cNvSpPr>
                <p:nvPr/>
              </p:nvSpPr>
              <p:spPr bwMode="auto">
                <a:xfrm>
                  <a:off x="4212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3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640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4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033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426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6" name="Rectangle 1253"/>
                <p:cNvSpPr>
                  <a:spLocks noChangeArrowheads="1"/>
                </p:cNvSpPr>
                <p:nvPr/>
              </p:nvSpPr>
              <p:spPr bwMode="auto">
                <a:xfrm>
                  <a:off x="3819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7" name="Rectangle 1276"/>
                <p:cNvSpPr>
                  <a:spLocks noChangeArrowheads="1"/>
                </p:cNvSpPr>
                <p:nvPr/>
              </p:nvSpPr>
              <p:spPr bwMode="auto">
                <a:xfrm>
                  <a:off x="4212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8" name="Rectangle 1345"/>
                <p:cNvSpPr>
                  <a:spLocks noChangeArrowheads="1"/>
                </p:cNvSpPr>
                <p:nvPr/>
              </p:nvSpPr>
              <p:spPr bwMode="auto">
                <a:xfrm>
                  <a:off x="2640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9" name="Rectangle 1368"/>
                <p:cNvSpPr>
                  <a:spLocks noChangeArrowheads="1"/>
                </p:cNvSpPr>
                <p:nvPr/>
              </p:nvSpPr>
              <p:spPr bwMode="auto">
                <a:xfrm>
                  <a:off x="3033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0" name="Rectangle 1391"/>
                <p:cNvSpPr>
                  <a:spLocks noChangeArrowheads="1"/>
                </p:cNvSpPr>
                <p:nvPr/>
              </p:nvSpPr>
              <p:spPr bwMode="auto">
                <a:xfrm>
                  <a:off x="3426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1" name="Rectangle 1414"/>
                <p:cNvSpPr>
                  <a:spLocks noChangeArrowheads="1"/>
                </p:cNvSpPr>
                <p:nvPr/>
              </p:nvSpPr>
              <p:spPr bwMode="auto">
                <a:xfrm>
                  <a:off x="3819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2" name="Rectangle 1437"/>
                <p:cNvSpPr>
                  <a:spLocks noChangeArrowheads="1"/>
                </p:cNvSpPr>
                <p:nvPr/>
              </p:nvSpPr>
              <p:spPr bwMode="auto">
                <a:xfrm>
                  <a:off x="4212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3" name="Rectangle 1506"/>
                <p:cNvSpPr>
                  <a:spLocks noChangeArrowheads="1"/>
                </p:cNvSpPr>
                <p:nvPr/>
              </p:nvSpPr>
              <p:spPr bwMode="auto">
                <a:xfrm>
                  <a:off x="2640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4" name="Rectangle 1529"/>
                <p:cNvSpPr>
                  <a:spLocks noChangeArrowheads="1"/>
                </p:cNvSpPr>
                <p:nvPr/>
              </p:nvSpPr>
              <p:spPr bwMode="auto">
                <a:xfrm>
                  <a:off x="3033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5" name="Rectangle 1552"/>
                <p:cNvSpPr>
                  <a:spLocks noChangeArrowheads="1"/>
                </p:cNvSpPr>
                <p:nvPr/>
              </p:nvSpPr>
              <p:spPr bwMode="auto">
                <a:xfrm>
                  <a:off x="3426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6" name="Rectangle 1575"/>
                <p:cNvSpPr>
                  <a:spLocks noChangeArrowheads="1"/>
                </p:cNvSpPr>
                <p:nvPr/>
              </p:nvSpPr>
              <p:spPr bwMode="auto">
                <a:xfrm>
                  <a:off x="3819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7" name="Rectangle 1598"/>
                <p:cNvSpPr>
                  <a:spLocks noChangeArrowheads="1"/>
                </p:cNvSpPr>
                <p:nvPr/>
              </p:nvSpPr>
              <p:spPr bwMode="auto">
                <a:xfrm>
                  <a:off x="4212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2" name="Group 1648"/>
              <p:cNvGrpSpPr>
                <a:grpSpLocks/>
              </p:cNvGrpSpPr>
              <p:nvPr/>
            </p:nvGrpSpPr>
            <p:grpSpPr bwMode="auto">
              <a:xfrm>
                <a:off x="5253948" y="1845058"/>
                <a:ext cx="2434034" cy="2785285"/>
                <a:chOff x="2544" y="1968"/>
                <a:chExt cx="1668" cy="1668"/>
              </a:xfrm>
            </p:grpSpPr>
            <p:sp>
              <p:nvSpPr>
                <p:cNvPr id="17628" name="Rectangle 840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9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37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0" name="Rectangle 886"/>
                <p:cNvSpPr>
                  <a:spLocks noChangeArrowheads="1"/>
                </p:cNvSpPr>
                <p:nvPr/>
              </p:nvSpPr>
              <p:spPr bwMode="auto">
                <a:xfrm>
                  <a:off x="3330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1" name="Rectangle 909"/>
                <p:cNvSpPr>
                  <a:spLocks noChangeArrowheads="1"/>
                </p:cNvSpPr>
                <p:nvPr/>
              </p:nvSpPr>
              <p:spPr bwMode="auto">
                <a:xfrm>
                  <a:off x="3723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2" name="Rectangle 932"/>
                <p:cNvSpPr>
                  <a:spLocks noChangeArrowheads="1"/>
                </p:cNvSpPr>
                <p:nvPr/>
              </p:nvSpPr>
              <p:spPr bwMode="auto">
                <a:xfrm>
                  <a:off x="4116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3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544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4" name="Rectangle 1047"/>
                <p:cNvSpPr>
                  <a:spLocks noChangeArrowheads="1"/>
                </p:cNvSpPr>
                <p:nvPr/>
              </p:nvSpPr>
              <p:spPr bwMode="auto">
                <a:xfrm>
                  <a:off x="2937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5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330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6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723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7" name="Rectangle 1116"/>
                <p:cNvSpPr>
                  <a:spLocks noChangeArrowheads="1"/>
                </p:cNvSpPr>
                <p:nvPr/>
              </p:nvSpPr>
              <p:spPr bwMode="auto">
                <a:xfrm>
                  <a:off x="4116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8" name="Rectangle 1185"/>
                <p:cNvSpPr>
                  <a:spLocks noChangeArrowheads="1"/>
                </p:cNvSpPr>
                <p:nvPr/>
              </p:nvSpPr>
              <p:spPr bwMode="auto">
                <a:xfrm>
                  <a:off x="2544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9" name="Rectangle 1208"/>
                <p:cNvSpPr>
                  <a:spLocks noChangeArrowheads="1"/>
                </p:cNvSpPr>
                <p:nvPr/>
              </p:nvSpPr>
              <p:spPr bwMode="auto">
                <a:xfrm>
                  <a:off x="2937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0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330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1" name="Rectangle 1254"/>
                <p:cNvSpPr>
                  <a:spLocks noChangeArrowheads="1"/>
                </p:cNvSpPr>
                <p:nvPr/>
              </p:nvSpPr>
              <p:spPr bwMode="auto">
                <a:xfrm>
                  <a:off x="3723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2" name="Rectangle 1277"/>
                <p:cNvSpPr>
                  <a:spLocks noChangeArrowheads="1"/>
                </p:cNvSpPr>
                <p:nvPr/>
              </p:nvSpPr>
              <p:spPr bwMode="auto">
                <a:xfrm>
                  <a:off x="4116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3" name="Rectangle 1346"/>
                <p:cNvSpPr>
                  <a:spLocks noChangeArrowheads="1"/>
                </p:cNvSpPr>
                <p:nvPr/>
              </p:nvSpPr>
              <p:spPr bwMode="auto">
                <a:xfrm>
                  <a:off x="2544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4" name="Rectangle 1369"/>
                <p:cNvSpPr>
                  <a:spLocks noChangeArrowheads="1"/>
                </p:cNvSpPr>
                <p:nvPr/>
              </p:nvSpPr>
              <p:spPr bwMode="auto">
                <a:xfrm>
                  <a:off x="2937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5" name="Rectangle 1392"/>
                <p:cNvSpPr>
                  <a:spLocks noChangeArrowheads="1"/>
                </p:cNvSpPr>
                <p:nvPr/>
              </p:nvSpPr>
              <p:spPr bwMode="auto">
                <a:xfrm>
                  <a:off x="3330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6" name="Rectangle 1415"/>
                <p:cNvSpPr>
                  <a:spLocks noChangeArrowheads="1"/>
                </p:cNvSpPr>
                <p:nvPr/>
              </p:nvSpPr>
              <p:spPr bwMode="auto">
                <a:xfrm>
                  <a:off x="3723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7" name="Rectangle 1438"/>
                <p:cNvSpPr>
                  <a:spLocks noChangeArrowheads="1"/>
                </p:cNvSpPr>
                <p:nvPr/>
              </p:nvSpPr>
              <p:spPr bwMode="auto">
                <a:xfrm>
                  <a:off x="4116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8" name="Rectangle 1507"/>
                <p:cNvSpPr>
                  <a:spLocks noChangeArrowheads="1"/>
                </p:cNvSpPr>
                <p:nvPr/>
              </p:nvSpPr>
              <p:spPr bwMode="auto">
                <a:xfrm>
                  <a:off x="2544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9" name="Rectangle 1530"/>
                <p:cNvSpPr>
                  <a:spLocks noChangeArrowheads="1"/>
                </p:cNvSpPr>
                <p:nvPr/>
              </p:nvSpPr>
              <p:spPr bwMode="auto">
                <a:xfrm>
                  <a:off x="2937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0" name="Rectangle 1553"/>
                <p:cNvSpPr>
                  <a:spLocks noChangeArrowheads="1"/>
                </p:cNvSpPr>
                <p:nvPr/>
              </p:nvSpPr>
              <p:spPr bwMode="auto">
                <a:xfrm>
                  <a:off x="3330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1" name="Rectangle 1576"/>
                <p:cNvSpPr>
                  <a:spLocks noChangeArrowheads="1"/>
                </p:cNvSpPr>
                <p:nvPr/>
              </p:nvSpPr>
              <p:spPr bwMode="auto">
                <a:xfrm>
                  <a:off x="3723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2" name="Rectangle 1599"/>
                <p:cNvSpPr>
                  <a:spLocks noChangeArrowheads="1"/>
                </p:cNvSpPr>
                <p:nvPr/>
              </p:nvSpPr>
              <p:spPr bwMode="auto">
                <a:xfrm>
                  <a:off x="4116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3" name="Group 1653"/>
              <p:cNvGrpSpPr>
                <a:grpSpLocks/>
              </p:cNvGrpSpPr>
              <p:nvPr/>
            </p:nvGrpSpPr>
            <p:grpSpPr bwMode="auto">
              <a:xfrm>
                <a:off x="5253948" y="2005362"/>
                <a:ext cx="2434034" cy="2785285"/>
                <a:chOff x="2736" y="1872"/>
                <a:chExt cx="1668" cy="1668"/>
              </a:xfrm>
            </p:grpSpPr>
            <p:sp>
              <p:nvSpPr>
                <p:cNvPr id="17603" name="Rectangle 841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4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29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5" name="Rectangle 887"/>
                <p:cNvSpPr>
                  <a:spLocks noChangeArrowheads="1"/>
                </p:cNvSpPr>
                <p:nvPr/>
              </p:nvSpPr>
              <p:spPr bwMode="auto">
                <a:xfrm>
                  <a:off x="3522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6" name="Rectangle 910"/>
                <p:cNvSpPr>
                  <a:spLocks noChangeArrowheads="1"/>
                </p:cNvSpPr>
                <p:nvPr/>
              </p:nvSpPr>
              <p:spPr bwMode="auto">
                <a:xfrm>
                  <a:off x="3915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7" name="Rectangle 933"/>
                <p:cNvSpPr>
                  <a:spLocks noChangeArrowheads="1"/>
                </p:cNvSpPr>
                <p:nvPr/>
              </p:nvSpPr>
              <p:spPr bwMode="auto">
                <a:xfrm>
                  <a:off x="4308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8" name="Rectangle 1025"/>
                <p:cNvSpPr>
                  <a:spLocks noChangeArrowheads="1"/>
                </p:cNvSpPr>
                <p:nvPr/>
              </p:nvSpPr>
              <p:spPr bwMode="auto">
                <a:xfrm>
                  <a:off x="2736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9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129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0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522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1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915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2" name="Rectangle 1117"/>
                <p:cNvSpPr>
                  <a:spLocks noChangeArrowheads="1"/>
                </p:cNvSpPr>
                <p:nvPr/>
              </p:nvSpPr>
              <p:spPr bwMode="auto">
                <a:xfrm>
                  <a:off x="4308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3" name="Rectangle 1186"/>
                <p:cNvSpPr>
                  <a:spLocks noChangeArrowheads="1"/>
                </p:cNvSpPr>
                <p:nvPr/>
              </p:nvSpPr>
              <p:spPr bwMode="auto">
                <a:xfrm>
                  <a:off x="2736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4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129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5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522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6" name="Rectangle 1255"/>
                <p:cNvSpPr>
                  <a:spLocks noChangeArrowheads="1"/>
                </p:cNvSpPr>
                <p:nvPr/>
              </p:nvSpPr>
              <p:spPr bwMode="auto">
                <a:xfrm>
                  <a:off x="3915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7" name="Rectangle 1278"/>
                <p:cNvSpPr>
                  <a:spLocks noChangeArrowheads="1"/>
                </p:cNvSpPr>
                <p:nvPr/>
              </p:nvSpPr>
              <p:spPr bwMode="auto">
                <a:xfrm>
                  <a:off x="4308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8" name="Rectangle 1347"/>
                <p:cNvSpPr>
                  <a:spLocks noChangeArrowheads="1"/>
                </p:cNvSpPr>
                <p:nvPr/>
              </p:nvSpPr>
              <p:spPr bwMode="auto">
                <a:xfrm>
                  <a:off x="2736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9" name="Rectangle 1370"/>
                <p:cNvSpPr>
                  <a:spLocks noChangeArrowheads="1"/>
                </p:cNvSpPr>
                <p:nvPr/>
              </p:nvSpPr>
              <p:spPr bwMode="auto">
                <a:xfrm>
                  <a:off x="3129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0" name="Rectangle 1393"/>
                <p:cNvSpPr>
                  <a:spLocks noChangeArrowheads="1"/>
                </p:cNvSpPr>
                <p:nvPr/>
              </p:nvSpPr>
              <p:spPr bwMode="auto">
                <a:xfrm>
                  <a:off x="3522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1" name="Rectangle 1416"/>
                <p:cNvSpPr>
                  <a:spLocks noChangeArrowheads="1"/>
                </p:cNvSpPr>
                <p:nvPr/>
              </p:nvSpPr>
              <p:spPr bwMode="auto">
                <a:xfrm>
                  <a:off x="3915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2" name="Rectangle 1439"/>
                <p:cNvSpPr>
                  <a:spLocks noChangeArrowheads="1"/>
                </p:cNvSpPr>
                <p:nvPr/>
              </p:nvSpPr>
              <p:spPr bwMode="auto">
                <a:xfrm>
                  <a:off x="4308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3" name="Rectangle 1508"/>
                <p:cNvSpPr>
                  <a:spLocks noChangeArrowheads="1"/>
                </p:cNvSpPr>
                <p:nvPr/>
              </p:nvSpPr>
              <p:spPr bwMode="auto">
                <a:xfrm>
                  <a:off x="2736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4" name="Rectangle 1531"/>
                <p:cNvSpPr>
                  <a:spLocks noChangeArrowheads="1"/>
                </p:cNvSpPr>
                <p:nvPr/>
              </p:nvSpPr>
              <p:spPr bwMode="auto">
                <a:xfrm>
                  <a:off x="3129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5" name="Rectangle 1554"/>
                <p:cNvSpPr>
                  <a:spLocks noChangeArrowheads="1"/>
                </p:cNvSpPr>
                <p:nvPr/>
              </p:nvSpPr>
              <p:spPr bwMode="auto">
                <a:xfrm>
                  <a:off x="3522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6" name="Rectangle 1577"/>
                <p:cNvSpPr>
                  <a:spLocks noChangeArrowheads="1"/>
                </p:cNvSpPr>
                <p:nvPr/>
              </p:nvSpPr>
              <p:spPr bwMode="auto">
                <a:xfrm>
                  <a:off x="3915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7" name="Rectangle 1600"/>
                <p:cNvSpPr>
                  <a:spLocks noChangeArrowheads="1"/>
                </p:cNvSpPr>
                <p:nvPr/>
              </p:nvSpPr>
              <p:spPr bwMode="auto">
                <a:xfrm>
                  <a:off x="4308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7589" name="Line 1667"/>
              <p:cNvSpPr>
                <a:spLocks noChangeShapeType="1"/>
              </p:cNvSpPr>
              <p:nvPr/>
            </p:nvSpPr>
            <p:spPr bwMode="auto">
              <a:xfrm>
                <a:off x="8108247" y="167807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0" name="Line 1673"/>
              <p:cNvSpPr>
                <a:spLocks noChangeShapeType="1"/>
              </p:cNvSpPr>
              <p:nvPr/>
            </p:nvSpPr>
            <p:spPr bwMode="auto">
              <a:xfrm>
                <a:off x="8108247" y="2339329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1" name="Line 1674"/>
              <p:cNvSpPr>
                <a:spLocks noChangeShapeType="1"/>
              </p:cNvSpPr>
              <p:nvPr/>
            </p:nvSpPr>
            <p:spPr bwMode="auto">
              <a:xfrm>
                <a:off x="8108247" y="299390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2" name="Line 1675"/>
              <p:cNvSpPr>
                <a:spLocks noChangeShapeType="1"/>
              </p:cNvSpPr>
              <p:nvPr/>
            </p:nvSpPr>
            <p:spPr bwMode="auto">
              <a:xfrm>
                <a:off x="8108247" y="364180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3" name="Line 1676"/>
              <p:cNvSpPr>
                <a:spLocks noChangeShapeType="1"/>
              </p:cNvSpPr>
              <p:nvPr/>
            </p:nvSpPr>
            <p:spPr bwMode="auto">
              <a:xfrm>
                <a:off x="8108247" y="4303056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4" name="Line 1677"/>
              <p:cNvSpPr>
                <a:spLocks noChangeShapeType="1"/>
              </p:cNvSpPr>
              <p:nvPr/>
            </p:nvSpPr>
            <p:spPr bwMode="auto">
              <a:xfrm>
                <a:off x="8108247" y="495763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5" name="Line 1678"/>
              <p:cNvSpPr>
                <a:spLocks noChangeShapeType="1"/>
              </p:cNvSpPr>
              <p:nvPr/>
            </p:nvSpPr>
            <p:spPr bwMode="auto">
              <a:xfrm>
                <a:off x="8114084" y="4957631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6" name="Line 1679"/>
              <p:cNvSpPr>
                <a:spLocks noChangeShapeType="1"/>
              </p:cNvSpPr>
              <p:nvPr/>
            </p:nvSpPr>
            <p:spPr bwMode="auto">
              <a:xfrm>
                <a:off x="7536220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7" name="Line 1680"/>
              <p:cNvSpPr>
                <a:spLocks noChangeShapeType="1"/>
              </p:cNvSpPr>
              <p:nvPr/>
            </p:nvSpPr>
            <p:spPr bwMode="auto">
              <a:xfrm>
                <a:off x="6964193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8" name="Line 1681"/>
              <p:cNvSpPr>
                <a:spLocks noChangeShapeType="1"/>
              </p:cNvSpPr>
              <p:nvPr/>
            </p:nvSpPr>
            <p:spPr bwMode="auto">
              <a:xfrm>
                <a:off x="6386329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9" name="Line 1682"/>
              <p:cNvSpPr>
                <a:spLocks noChangeShapeType="1"/>
              </p:cNvSpPr>
              <p:nvPr/>
            </p:nvSpPr>
            <p:spPr bwMode="auto">
              <a:xfrm>
                <a:off x="5820139" y="494427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0" name="Line 1683"/>
              <p:cNvSpPr>
                <a:spLocks noChangeShapeType="1"/>
              </p:cNvSpPr>
              <p:nvPr/>
            </p:nvSpPr>
            <p:spPr bwMode="auto">
              <a:xfrm>
                <a:off x="5253948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1" name="Text Box 1684"/>
              <p:cNvSpPr txBox="1">
                <a:spLocks noChangeArrowheads="1"/>
              </p:cNvSpPr>
              <p:nvPr/>
            </p:nvSpPr>
            <p:spPr bwMode="auto">
              <a:xfrm>
                <a:off x="3851920" y="1844824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4</a:t>
                </a:r>
                <a:r>
                  <a:rPr lang="en-US" sz="2000" i="1">
                    <a:latin typeface="Times" pitchFamily="18" charset="0"/>
                  </a:rPr>
                  <a:t>n </a:t>
                </a:r>
                <a:r>
                  <a:rPr lang="en-US"/>
                  <a:t>x</a:t>
                </a:r>
                <a:r>
                  <a:rPr lang="en-US" sz="2000"/>
                  <a:t> 4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  <p:sp>
            <p:nvSpPr>
              <p:cNvPr id="17602" name="Text Box 1685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</a:t>
                </a:r>
                <a:r>
                  <a:rPr lang="en-US" sz="1600"/>
                  <a:t>x</a:t>
                </a:r>
                <a:r>
                  <a:rPr lang="en-US" sz="2000"/>
                  <a:t> 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</p:grpSp>
      </p:grpSp>
      <p:sp>
        <p:nvSpPr>
          <p:cNvPr id="17413" name="Textfeld 1161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Netzwerkverbindung</a:t>
            </a:r>
          </a:p>
          <a:p>
            <a:pPr lvl="1"/>
            <a:r>
              <a:rPr lang="de-DE" smtClean="0"/>
              <a:t>werden Einzelbilder versendet, ist die Framerate zu niedrig</a:t>
            </a:r>
          </a:p>
          <a:p>
            <a:pPr lvl="2"/>
            <a:r>
              <a:rPr lang="de-DE" smtClean="0"/>
              <a:t>Wert vom CV-Tag: 2,5 Bilder/Sekunde </a:t>
            </a:r>
          </a:p>
          <a:p>
            <a:pPr lvl="2">
              <a:buFont typeface="Arial" pitchFamily="34" charset="0"/>
              <a:buNone/>
            </a:pPr>
            <a:r>
              <a:rPr lang="de-DE" smtClean="0"/>
              <a:t>	→ bei 16 Frames vergehen 6 Sekunden</a:t>
            </a:r>
          </a:p>
          <a:p>
            <a:r>
              <a:rPr lang="de-DE" smtClean="0"/>
              <a:t>Rechenleistung des Clients</a:t>
            </a:r>
          </a:p>
          <a:p>
            <a:pPr lvl="1"/>
            <a:r>
              <a:rPr lang="de-DE" smtClean="0"/>
              <a:t>Nachberechnungen zu aufwendig (Glanzpunkte, Schatten,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Zielsetzung</a:t>
            </a:r>
          </a:p>
        </p:txBody>
      </p:sp>
      <p:sp>
        <p:nvSpPr>
          <p:cNvPr id="1126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Kombinierter Renderer</a:t>
            </a:r>
          </a:p>
          <a:p>
            <a:pPr lvl="1"/>
            <a:r>
              <a:rPr lang="de-DE" smtClean="0"/>
              <a:t>Verteilung der Rechenlast auf Client und Server</a:t>
            </a:r>
          </a:p>
          <a:p>
            <a:pPr lvl="1"/>
            <a:r>
              <a:rPr lang="de-DE" smtClean="0"/>
              <a:t>serverseitiges Rendern hochqualitativer Bilder</a:t>
            </a:r>
          </a:p>
          <a:p>
            <a:pPr lvl="1"/>
            <a:r>
              <a:rPr lang="de-DE" smtClean="0"/>
              <a:t>clientseitiges Warping</a:t>
            </a:r>
          </a:p>
          <a:p>
            <a:pPr lvl="1"/>
            <a:r>
              <a:rPr lang="de-DE" smtClean="0"/>
              <a:t>ggf. geeignete Erweiterungen zur Optimierung von Grafik  und Latenz (Region of Interest, Upsampling, …)</a:t>
            </a:r>
          </a:p>
          <a:p>
            <a:r>
              <a:rPr lang="de-DE" smtClean="0"/>
              <a:t>Plattformunabhängigkeit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mittels Faltung im Frequenzraum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>
          <a:xfrm>
            <a:off x="457200" y="4581525"/>
            <a:ext cx="8229600" cy="1544638"/>
          </a:xfrm>
        </p:spPr>
        <p:txBody>
          <a:bodyPr/>
          <a:lstStyle/>
          <a:p>
            <a:r>
              <a:rPr lang="de-DE" smtClean="0"/>
              <a:t>ortsgebundenes Upsampling</a:t>
            </a:r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	 keine zeitliche Komponente</a:t>
            </a:r>
            <a:endParaRPr lang="de-DE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8362950" cy="209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5" name="Textfeld 5"/>
          <p:cNvSpPr txBox="1">
            <a:spLocks noChangeArrowheads="1"/>
          </p:cNvSpPr>
          <p:nvPr/>
        </p:nvSpPr>
        <p:spPr bwMode="auto">
          <a:xfrm>
            <a:off x="6227763" y="4221163"/>
            <a:ext cx="1081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Latenz</a:t>
            </a:r>
          </a:p>
          <a:p>
            <a:pPr lvl="1"/>
            <a:r>
              <a:rPr lang="de-DE" dirty="0" smtClean="0"/>
              <a:t>Umsetzung auf GPU*: </a:t>
            </a:r>
          </a:p>
          <a:p>
            <a:pPr lvl="1">
              <a:buFont typeface="Arial" pitchFamily="34" charset="0"/>
              <a:buNone/>
            </a:pPr>
            <a:r>
              <a:rPr lang="de-DE" dirty="0" smtClean="0"/>
              <a:t>		540 </a:t>
            </a:r>
            <a:r>
              <a:rPr lang="de-DE" dirty="0" err="1" smtClean="0"/>
              <a:t>ms</a:t>
            </a:r>
            <a:r>
              <a:rPr lang="de-DE" dirty="0" smtClean="0"/>
              <a:t> für 800x600 </a:t>
            </a:r>
            <a:r>
              <a:rPr lang="de-DE" dirty="0" err="1" smtClean="0"/>
              <a:t>px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	2230 </a:t>
            </a:r>
            <a:r>
              <a:rPr lang="de-DE" dirty="0" err="1" smtClean="0"/>
              <a:t>ms</a:t>
            </a:r>
            <a:r>
              <a:rPr lang="de-DE" dirty="0" smtClean="0"/>
              <a:t> für 1920x1080px 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* Referenzgerät: Samsung </a:t>
            </a:r>
            <a:r>
              <a:rPr lang="de-DE" sz="1600" dirty="0" err="1" smtClean="0"/>
              <a:t>Galaxy</a:t>
            </a:r>
            <a:r>
              <a:rPr lang="de-DE" sz="1600" dirty="0" smtClean="0"/>
              <a:t> S4</a:t>
            </a:r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Quelle: [2] 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ausgewählter Regionen von Interesse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868863"/>
            <a:ext cx="8229600" cy="14398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Hohe Auflösung nur für nahe / relevante Objekte mittels Faltung berechnen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ansonsten </a:t>
            </a:r>
            <a:r>
              <a:rPr lang="de-DE" dirty="0" err="1" smtClean="0"/>
              <a:t>bikubisch</a:t>
            </a:r>
            <a:r>
              <a:rPr lang="de-DE" dirty="0" smtClean="0"/>
              <a:t> / linear hochrechnen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Nebeneffekt: Tiefenunschärfe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4703762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6948488" y="43656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Frequenzraum</a:t>
            </a:r>
          </a:p>
          <a:p>
            <a:pPr lvl="1"/>
            <a:r>
              <a:rPr lang="de-DE" smtClean="0"/>
              <a:t>Fourier-Transformation ist nur auf das gesamte Bild anwendbar</a:t>
            </a:r>
          </a:p>
          <a:p>
            <a:pPr lvl="1"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keine Reduktion des Rechenaufwands möglich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Vorerst </a:t>
            </a:r>
            <a:r>
              <a:rPr lang="de-DE" i="1" smtClean="0"/>
              <a:t>kein</a:t>
            </a:r>
            <a:r>
              <a:rPr lang="de-DE" smtClean="0"/>
              <a:t> Upsampling.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aktuelle Ansätze zu langsam bzw. angestrebte Endgeräte zu rechenschwach</a:t>
            </a:r>
          </a:p>
          <a:p>
            <a:endParaRPr lang="de-DE" smtClean="0"/>
          </a:p>
          <a:p>
            <a:r>
              <a:rPr lang="de-DE" smtClean="0"/>
              <a:t>Projektstand erfordert noch kein Upsampling</a:t>
            </a:r>
          </a:p>
          <a:p>
            <a:pPr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wieder relevant bei mehreren Clients / 	höherer Netzwerkauslastung</a:t>
            </a:r>
          </a:p>
          <a:p>
            <a:pPr>
              <a:buFont typeface="Arial" pitchFamily="34" charset="0"/>
              <a:buNone/>
            </a:pPr>
            <a:endParaRPr lang="de-DE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2" name="Rectangle 7"/>
          <p:cNvSpPr>
            <a:spLocks/>
          </p:cNvSpPr>
          <p:nvPr/>
        </p:nvSpPr>
        <p:spPr bwMode="auto">
          <a:xfrm>
            <a:off x="1763713" y="2420938"/>
            <a:ext cx="892175" cy="561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83" name="Rectangle 17"/>
          <p:cNvSpPr>
            <a:spLocks/>
          </p:cNvSpPr>
          <p:nvPr/>
        </p:nvSpPr>
        <p:spPr bwMode="auto">
          <a:xfrm>
            <a:off x="1706563" y="3724275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4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2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sp>
        <p:nvSpPr>
          <p:cNvPr id="8206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0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821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28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8215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6" name="Gruppieren 80"/>
          <p:cNvGrpSpPr>
            <a:grpSpLocks/>
          </p:cNvGrpSpPr>
          <p:nvPr/>
        </p:nvGrpSpPr>
        <p:grpSpPr bwMode="auto">
          <a:xfrm>
            <a:off x="1547813" y="1125538"/>
            <a:ext cx="1517650" cy="722312"/>
            <a:chOff x="1619672" y="1340768"/>
            <a:chExt cx="1518047" cy="723305"/>
          </a:xfrm>
        </p:grpSpPr>
        <p:sp>
          <p:nvSpPr>
            <p:cNvPr id="72" name="AutoShape 30"/>
            <p:cNvSpPr>
              <a:spLocks/>
            </p:cNvSpPr>
            <p:nvPr/>
          </p:nvSpPr>
          <p:spPr bwMode="auto">
            <a:xfrm>
              <a:off x="1691128" y="1340768"/>
              <a:ext cx="1370371" cy="723305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8226" name="Rectangle 31"/>
            <p:cNvSpPr>
              <a:spLocks/>
            </p:cNvSpPr>
            <p:nvPr/>
          </p:nvSpPr>
          <p:spPr bwMode="auto">
            <a:xfrm>
              <a:off x="1619672" y="1340768"/>
              <a:ext cx="1518047" cy="6708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 Quality.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7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8218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8220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8221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22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224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Demo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52318"/>
          </a:xfrm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Ergebnis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761" y="1670575"/>
            <a:ext cx="1268640" cy="12687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8881" y="1828992"/>
            <a:ext cx="1231200" cy="12313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30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67954"/>
              </p:ext>
            </p:extLst>
          </p:nvPr>
        </p:nvGraphicFramePr>
        <p:xfrm>
          <a:off x="683568" y="3199823"/>
          <a:ext cx="4032448" cy="1165281"/>
        </p:xfrm>
        <a:graphic>
          <a:graphicData uri="http://schemas.openxmlformats.org/drawingml/2006/table">
            <a:tbl>
              <a:tblPr/>
              <a:tblGrid>
                <a:gridCol w="1893552"/>
                <a:gridCol w="2138896"/>
              </a:tblGrid>
              <a:tr h="3711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0,016 Sek.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1494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2" name="Group 10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7" name="Group 15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235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1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encodieren: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0,084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" name="Group 20"/>
          <p:cNvGraphicFramePr>
            <a:graphicFrameLocks noGrp="1"/>
          </p:cNvGraphicFramePr>
          <p:nvPr/>
        </p:nvGraphicFramePr>
        <p:xfrm>
          <a:off x="6209281" y="2256717"/>
          <a:ext cx="2181600" cy="585202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478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i7-920 (2,67GHZ)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6GB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NVIDIA </a:t>
                      </a: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GeForce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 GTX 660 TI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Vista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2072160" y="2200551"/>
          <a:ext cx="2181600" cy="606304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606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i5-25430M (2,4GHZ)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4GB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ATI Radeon HD 6470M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8 Pro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Plattformunabhängigkeit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Windows (</a:t>
            </a:r>
            <a:r>
              <a:rPr lang="de-DE" dirty="0" err="1" smtClean="0"/>
              <a:t>MinGW</a:t>
            </a:r>
            <a:r>
              <a:rPr lang="de-DE" dirty="0" smtClean="0"/>
              <a:t>, Visual Studio)</a:t>
            </a:r>
          </a:p>
          <a:p>
            <a:pPr lvl="1"/>
            <a:r>
              <a:rPr lang="de-DE" dirty="0" smtClean="0"/>
              <a:t>Mac OS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 (Visual Studio)</a:t>
            </a:r>
          </a:p>
          <a:p>
            <a:pPr lvl="1"/>
            <a:r>
              <a:rPr lang="de-DE" dirty="0" smtClean="0"/>
              <a:t>aktuell nicht Mac OS kompatibel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von Erweiterungen und </a:t>
            </a:r>
            <a:r>
              <a:rPr lang="de-DE" dirty="0" err="1" smtClean="0"/>
              <a:t>Optimierungen</a:t>
            </a:r>
            <a:r>
              <a:rPr lang="de-DE" dirty="0" smtClean="0"/>
              <a:t> möglich</a:t>
            </a:r>
          </a:p>
          <a:p>
            <a:pPr lvl="1"/>
            <a:r>
              <a:rPr lang="de-DE" dirty="0" smtClean="0"/>
              <a:t>Multiframe </a:t>
            </a:r>
            <a:r>
              <a:rPr lang="de-DE" dirty="0" err="1" smtClean="0"/>
              <a:t>Warping</a:t>
            </a:r>
            <a:endParaRPr lang="de-DE" dirty="0" smtClean="0"/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Dynamische Komprimierung</a:t>
            </a:r>
          </a:p>
          <a:p>
            <a:pPr lvl="1"/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638" y="1182688"/>
            <a:ext cx="1428750" cy="722312"/>
            <a:chOff x="0" y="0"/>
            <a:chExt cx="1280" cy="648"/>
          </a:xfrm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5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205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513" y="5430838"/>
            <a:ext cx="1446212" cy="947737"/>
            <a:chOff x="0" y="0"/>
            <a:chExt cx="1296" cy="848"/>
          </a:xfrm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6" cy="848"/>
            </a:xfrm>
            <a:prstGeom prst="roundRect">
              <a:avLst>
                <a:gd name="adj" fmla="val 1069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9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Bewegungs-informationen D(t) u. M(t)</a:t>
              </a:r>
            </a:p>
          </p:txBody>
        </p:sp>
      </p:grpSp>
      <p:sp>
        <p:nvSpPr>
          <p:cNvPr id="206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8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9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7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72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73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2074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75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450"/>
            <a:ext cx="1428750" cy="723900"/>
            <a:chOff x="0" y="0"/>
            <a:chExt cx="1280" cy="648"/>
          </a:xfrm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5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77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5150" y="5724525"/>
            <a:ext cx="1687513" cy="892175"/>
            <a:chOff x="0" y="0"/>
            <a:chExt cx="1512" cy="800"/>
          </a:xfrm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6" cy="800"/>
            </a:xfrm>
            <a:prstGeom prst="roundRect">
              <a:avLst>
                <a:gd name="adj" fmla="val 11333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3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Bewegungsinforma-tionen D(t+1) 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u. M(t+1)</a:t>
              </a:r>
            </a:p>
          </p:txBody>
        </p:sp>
      </p:grpSp>
      <p:sp>
        <p:nvSpPr>
          <p:cNvPr id="2079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0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1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2083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4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5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6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98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2" cy="1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9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96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7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2090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209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275" y="4098925"/>
            <a:ext cx="1938338" cy="561975"/>
            <a:chOff x="0" y="0"/>
            <a:chExt cx="1735" cy="504"/>
          </a:xfrm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3" y="0"/>
              <a:ext cx="1670" cy="504"/>
            </a:xfrm>
            <a:prstGeom prst="roundRect">
              <a:avLst>
                <a:gd name="adj" fmla="val 11968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95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H(t-1)</a:t>
              </a:r>
            </a:p>
          </p:txBody>
        </p:sp>
      </p:grpSp>
      <p:sp>
        <p:nvSpPr>
          <p:cNvPr id="2093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/>
              <a:t>Multiframe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mehrerer Frames → Mehr Informationen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Weniger „Löcher“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Nutzung effizienterer </a:t>
            </a:r>
            <a:r>
              <a:rPr lang="de-DE" dirty="0" err="1"/>
              <a:t>Implementationen</a:t>
            </a:r>
            <a:endParaRPr lang="de-DE" dirty="0"/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GPU-Implementierung </a:t>
            </a:r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endParaRPr lang="de-DE" dirty="0"/>
          </a:p>
        </p:txBody>
      </p:sp>
      <p:pic>
        <p:nvPicPr>
          <p:cNvPr id="32770" name="Picture 2" descr="C:\Users\remote\Pictures\en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852936"/>
            <a:ext cx="5760640" cy="2228301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12360" y="6309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[4]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Komprimierung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Bildergröße/-</a:t>
            </a:r>
            <a:r>
              <a:rPr lang="de-DE" dirty="0" err="1" smtClean="0"/>
              <a:t>komprimierung</a:t>
            </a:r>
            <a:r>
              <a:rPr lang="de-DE" dirty="0" smtClean="0"/>
              <a:t> dynamisch an Latenz anpassen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Neuartigen Hybrid Remote Rendering Ansatz entwickelt und umgesetzt</a:t>
            </a:r>
          </a:p>
          <a:p>
            <a:pPr lvl="1"/>
            <a:r>
              <a:rPr lang="de-DE" dirty="0" smtClean="0"/>
              <a:t>Serverrendering &lt;-&gt; Clientrendering &lt;-&gt;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smtClean="0"/>
              <a:t>Zukunftsweisend:</a:t>
            </a:r>
          </a:p>
          <a:p>
            <a:pPr lvl="1"/>
            <a:r>
              <a:rPr lang="de-DE" dirty="0" smtClean="0"/>
              <a:t>Immer mehr </a:t>
            </a:r>
            <a:r>
              <a:rPr lang="de-DE" dirty="0" err="1" smtClean="0"/>
              <a:t>Cloud</a:t>
            </a:r>
            <a:r>
              <a:rPr lang="de-DE" dirty="0" smtClean="0"/>
              <a:t>-Dienste</a:t>
            </a:r>
          </a:p>
          <a:p>
            <a:pPr lvl="1"/>
            <a:r>
              <a:rPr lang="de-DE" dirty="0" smtClean="0"/>
              <a:t>Netzausbau, auch im mobilen Bereich</a:t>
            </a:r>
          </a:p>
          <a:p>
            <a:pPr lvl="1"/>
            <a:r>
              <a:rPr lang="de-DE" dirty="0" smtClean="0"/>
              <a:t>Immer stärkere Clients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[1] Herzog, R., </a:t>
            </a:r>
            <a:r>
              <a:rPr lang="de-DE" dirty="0" err="1" smtClean="0"/>
              <a:t>Eisemann</a:t>
            </a:r>
            <a:r>
              <a:rPr lang="de-DE" dirty="0" smtClean="0"/>
              <a:t>, E., </a:t>
            </a:r>
            <a:r>
              <a:rPr lang="de-DE" dirty="0" err="1" smtClean="0"/>
              <a:t>Myszkowski</a:t>
            </a:r>
            <a:r>
              <a:rPr lang="de-DE" dirty="0" smtClean="0"/>
              <a:t>, K., &amp; Seidel, H. P. (2010, </a:t>
            </a:r>
            <a:r>
              <a:rPr lang="de-DE" dirty="0" err="1" smtClean="0"/>
              <a:t>February</a:t>
            </a:r>
            <a:r>
              <a:rPr lang="de-DE" dirty="0" smtClean="0"/>
              <a:t>). </a:t>
            </a:r>
            <a:r>
              <a:rPr lang="de-DE" i="1" dirty="0" err="1" smtClean="0"/>
              <a:t>Spatio</a:t>
            </a:r>
            <a:r>
              <a:rPr lang="de-DE" i="1" dirty="0" smtClean="0"/>
              <a:t>-temporal </a:t>
            </a:r>
            <a:r>
              <a:rPr lang="de-DE" i="1" dirty="0" err="1" smtClean="0"/>
              <a:t>upsampling</a:t>
            </a:r>
            <a:r>
              <a:rPr lang="de-DE" i="1" dirty="0" smtClean="0"/>
              <a:t> on </a:t>
            </a:r>
            <a:r>
              <a:rPr lang="de-DE" i="1" dirty="0" err="1" smtClean="0"/>
              <a:t>the</a:t>
            </a:r>
            <a:r>
              <a:rPr lang="de-DE" i="1" dirty="0" smtClean="0"/>
              <a:t> GPU. </a:t>
            </a:r>
            <a:r>
              <a:rPr lang="de-DE" dirty="0" smtClean="0"/>
              <a:t>In </a:t>
            </a:r>
            <a:r>
              <a:rPr lang="de-DE" dirty="0" err="1" smtClean="0"/>
              <a:t>Proceedings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2010 ACM SIGGRAPH </a:t>
            </a:r>
            <a:r>
              <a:rPr lang="de-DE" dirty="0" err="1" smtClean="0"/>
              <a:t>symposium</a:t>
            </a:r>
            <a:r>
              <a:rPr lang="de-DE" dirty="0" smtClean="0"/>
              <a:t> on Interactive 3D Graphics </a:t>
            </a:r>
            <a:r>
              <a:rPr lang="de-DE" dirty="0" err="1" smtClean="0"/>
              <a:t>and</a:t>
            </a:r>
            <a:r>
              <a:rPr lang="de-DE" dirty="0" smtClean="0"/>
              <a:t> Games (pp. 91-98).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[2] Shan, Q., Li, Z., </a:t>
            </a:r>
            <a:r>
              <a:rPr lang="de-DE" dirty="0" err="1" smtClean="0"/>
              <a:t>Jia</a:t>
            </a:r>
            <a:r>
              <a:rPr lang="de-DE" dirty="0" smtClean="0"/>
              <a:t>, J., &amp; Tang, C. K. (2008, </a:t>
            </a:r>
            <a:r>
              <a:rPr lang="de-DE" dirty="0" err="1" smtClean="0"/>
              <a:t>December</a:t>
            </a:r>
            <a:r>
              <a:rPr lang="de-DE" dirty="0" smtClean="0"/>
              <a:t>). </a:t>
            </a:r>
            <a:r>
              <a:rPr lang="de-DE" i="1" dirty="0" smtClean="0"/>
              <a:t>Fast </a:t>
            </a:r>
            <a:r>
              <a:rPr lang="de-DE" i="1" dirty="0" err="1" smtClean="0"/>
              <a:t>image</a:t>
            </a:r>
            <a:r>
              <a:rPr lang="de-DE" i="1" dirty="0" smtClean="0"/>
              <a:t>/</a:t>
            </a:r>
            <a:r>
              <a:rPr lang="de-DE" i="1" dirty="0" err="1" smtClean="0"/>
              <a:t>video</a:t>
            </a:r>
            <a:r>
              <a:rPr lang="de-DE" i="1" dirty="0" smtClean="0"/>
              <a:t> </a:t>
            </a:r>
            <a:r>
              <a:rPr lang="de-DE" i="1" dirty="0" err="1" smtClean="0"/>
              <a:t>upsampling</a:t>
            </a:r>
            <a:r>
              <a:rPr lang="de-DE" i="1" dirty="0" smtClean="0"/>
              <a:t>.</a:t>
            </a:r>
            <a:r>
              <a:rPr lang="de-DE" dirty="0" smtClean="0"/>
              <a:t> In ACM Transactions on Graphics (TOG) (Vol. 27, </a:t>
            </a:r>
            <a:r>
              <a:rPr lang="de-DE" dirty="0" err="1" smtClean="0"/>
              <a:t>No</a:t>
            </a:r>
            <a:r>
              <a:rPr lang="de-DE" dirty="0" smtClean="0"/>
              <a:t>. 5, p. 153).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[3] Lin, C. Y., Hsu, C. C., Lin, C. W., &amp; Kang, L. W. (2011, November). </a:t>
            </a:r>
            <a:r>
              <a:rPr lang="de-DE" i="1" dirty="0" smtClean="0"/>
              <a:t>Fast </a:t>
            </a:r>
            <a:r>
              <a:rPr lang="de-DE" i="1" dirty="0" err="1" smtClean="0"/>
              <a:t>deconvolution-based</a:t>
            </a:r>
            <a:r>
              <a:rPr lang="de-DE" i="1" dirty="0" smtClean="0"/>
              <a:t> </a:t>
            </a:r>
            <a:r>
              <a:rPr lang="de-DE" i="1" dirty="0" err="1" smtClean="0"/>
              <a:t>image</a:t>
            </a:r>
            <a:r>
              <a:rPr lang="de-DE" i="1" dirty="0" smtClean="0"/>
              <a:t> super-</a:t>
            </a:r>
            <a:r>
              <a:rPr lang="de-DE" i="1" dirty="0" err="1" smtClean="0"/>
              <a:t>resolution</a:t>
            </a:r>
            <a:r>
              <a:rPr lang="de-DE" i="1" dirty="0" smtClean="0"/>
              <a:t> </a:t>
            </a:r>
            <a:r>
              <a:rPr lang="de-DE" i="1" dirty="0" err="1" smtClean="0"/>
              <a:t>using</a:t>
            </a:r>
            <a:r>
              <a:rPr lang="de-DE" i="1" dirty="0" smtClean="0"/>
              <a:t> </a:t>
            </a:r>
            <a:r>
              <a:rPr lang="de-DE" i="1" dirty="0" err="1" smtClean="0"/>
              <a:t>gradient</a:t>
            </a:r>
            <a:r>
              <a:rPr lang="de-DE" i="1" dirty="0" smtClean="0"/>
              <a:t> </a:t>
            </a:r>
            <a:r>
              <a:rPr lang="de-DE" i="1" dirty="0" err="1" smtClean="0"/>
              <a:t>prior</a:t>
            </a:r>
            <a:r>
              <a:rPr lang="de-DE" i="1" dirty="0" smtClean="0"/>
              <a:t>. </a:t>
            </a:r>
            <a:r>
              <a:rPr lang="de-DE" dirty="0" smtClean="0"/>
              <a:t>In Visual Communications </a:t>
            </a:r>
            <a:r>
              <a:rPr lang="de-DE" dirty="0" err="1" smtClean="0"/>
              <a:t>and</a:t>
            </a:r>
            <a:r>
              <a:rPr lang="de-DE" dirty="0" smtClean="0"/>
              <a:t> Image Processing (VCIP), 2011 IEEE (pp. 1-4). IEEE.</a:t>
            </a:r>
          </a:p>
          <a:p>
            <a:pPr>
              <a:buNone/>
              <a:defRPr/>
            </a:pPr>
            <a:r>
              <a:rPr lang="de-DE" dirty="0" smtClean="0"/>
              <a:t>[4] http://on-demand.gputechconf.com/gtc/2012/presentations/S0273-GTC2012-JPEG-Coding-GPU.pdf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bg1">
              <a:lumMod val="65000"/>
            </a:schemeClr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097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3098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310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310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54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</a:t>
            </a:r>
          </a:p>
        </p:txBody>
      </p:sp>
      <p:sp>
        <p:nvSpPr>
          <p:cNvPr id="2051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 des Remote Rendering:</a:t>
            </a:r>
          </a:p>
          <a:p>
            <a:pPr lvl="1"/>
            <a:r>
              <a:rPr lang="de-DE" smtClean="0"/>
              <a:t>Latenz</a:t>
            </a:r>
          </a:p>
          <a:p>
            <a:r>
              <a:rPr lang="de-DE" smtClean="0"/>
              <a:t>Lösung:</a:t>
            </a:r>
          </a:p>
          <a:p>
            <a:pPr lvl="1"/>
            <a:r>
              <a:rPr lang="de-DE" smtClean="0"/>
              <a:t>Warping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3075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" y="1296989"/>
            <a:ext cx="3489722" cy="2617787"/>
          </a:xfrm>
          <a:noFill/>
        </p:spPr>
      </p:pic>
      <p:pic>
        <p:nvPicPr>
          <p:cNvPr id="3076" name="Grafik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2828" y="1296989"/>
            <a:ext cx="348972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544" y="3914775"/>
            <a:ext cx="34909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feld 9"/>
          <p:cNvSpPr txBox="1">
            <a:spLocks noChangeArrowheads="1"/>
          </p:cNvSpPr>
          <p:nvPr/>
        </p:nvSpPr>
        <p:spPr bwMode="auto">
          <a:xfrm>
            <a:off x="6427166" y="6488668"/>
            <a:ext cx="2716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Quelle: Google Street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Bildschirmpräsentation (4:3)</PresentationFormat>
  <Paragraphs>442</Paragraphs>
  <Slides>54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57" baseType="lpstr">
      <vt:lpstr>Larissa-Design</vt:lpstr>
      <vt:lpstr>Visio</vt:lpstr>
      <vt:lpstr>Microsoft Visio-Zeichnung</vt:lpstr>
      <vt:lpstr>KoRemoteRe</vt:lpstr>
      <vt:lpstr>Motivation</vt:lpstr>
      <vt:lpstr>Probleme</vt:lpstr>
      <vt:lpstr>Zielsetzung</vt:lpstr>
      <vt:lpstr>PowerPoint-Präsentation</vt:lpstr>
      <vt:lpstr>PowerPoint-Präsentation</vt:lpstr>
      <vt:lpstr>Warping</vt:lpstr>
      <vt:lpstr>Warping</vt:lpstr>
      <vt:lpstr>Was ist Warping?</vt:lpstr>
      <vt:lpstr>Was ist Warping?</vt:lpstr>
      <vt:lpstr>Was ist Warping?</vt:lpstr>
      <vt:lpstr>Warping: Vorgehen</vt:lpstr>
      <vt:lpstr>Warping: Vorgehen</vt:lpstr>
      <vt:lpstr>Warping: Vorgehen</vt:lpstr>
      <vt:lpstr>Warping: Probleme</vt:lpstr>
      <vt:lpstr>PowerPoint-Präsentation</vt:lpstr>
      <vt:lpstr>Client-Architektur</vt:lpstr>
      <vt:lpstr>Verwendete externe Bibliotheken</vt:lpstr>
      <vt:lpstr>Demo</vt:lpstr>
      <vt:lpstr>PowerPoint-Präsentation</vt:lpstr>
      <vt:lpstr>Erster Ansatz</vt:lpstr>
      <vt:lpstr>Erster Ansatz</vt:lpstr>
      <vt:lpstr>PowerPoint-Präsentation</vt:lpstr>
      <vt:lpstr>Erster Ansatz - Probleme</vt:lpstr>
      <vt:lpstr>PowerPoint-Präsentation</vt:lpstr>
      <vt:lpstr>Zweiter Ansatz</vt:lpstr>
      <vt:lpstr>PowerPoint-Präsentation</vt:lpstr>
      <vt:lpstr>PowerPoint-Präsentation</vt:lpstr>
      <vt:lpstr>Server Architektur</vt:lpstr>
      <vt:lpstr>Zweiter Ansatz - Probleme</vt:lpstr>
      <vt:lpstr>Erweiterungen</vt:lpstr>
      <vt:lpstr>Größerer Öffnungswinkel auf dem Server</vt:lpstr>
      <vt:lpstr>Größerer Öffnungswinkel auf dem Server</vt:lpstr>
      <vt:lpstr>Reflektives Warping</vt:lpstr>
      <vt:lpstr>Reflektives Warping</vt:lpstr>
      <vt:lpstr>Upsampling</vt:lpstr>
      <vt:lpstr>Upsampling anhand von Kamerabewegung und Tiefenkarte</vt:lpstr>
      <vt:lpstr>„Spatio-Temporal-Upsampling“</vt:lpstr>
      <vt:lpstr>Probleme</vt:lpstr>
      <vt:lpstr>Upsampling mittels Faltung im Frequenzraum</vt:lpstr>
      <vt:lpstr>Probleme</vt:lpstr>
      <vt:lpstr>Upsampling ausgewählter Regionen von Interesse</vt:lpstr>
      <vt:lpstr>Probleme</vt:lpstr>
      <vt:lpstr>Vorerst kein Upsampling.</vt:lpstr>
      <vt:lpstr>PowerPoint-Präsentation</vt:lpstr>
      <vt:lpstr>Demo</vt:lpstr>
      <vt:lpstr>Ergebnis</vt:lpstr>
      <vt:lpstr>Plattformunabhängigkeit</vt:lpstr>
      <vt:lpstr>Ausblick</vt:lpstr>
      <vt:lpstr>Multiframe Warping</vt:lpstr>
      <vt:lpstr>GPU Encoding</vt:lpstr>
      <vt:lpstr>Dynamische Komprimierung</vt:lpstr>
      <vt:lpstr>Fazit</vt:lpstr>
      <vt:lpstr>Bildquellen</vt:lpstr>
    </vt:vector>
  </TitlesOfParts>
  <Company>Universitaet Koblenz-Landau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remote</dc:creator>
  <cp:lastModifiedBy>Emil Wasilewski</cp:lastModifiedBy>
  <cp:revision>62</cp:revision>
  <dcterms:created xsi:type="dcterms:W3CDTF">2013-08-28T10:18:40Z</dcterms:created>
  <dcterms:modified xsi:type="dcterms:W3CDTF">2013-09-25T21:11:16Z</dcterms:modified>
</cp:coreProperties>
</file>